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3" r:id="rId2"/>
    <p:sldMasterId id="2147483712" r:id="rId3"/>
  </p:sldMasterIdLst>
  <p:notesMasterIdLst>
    <p:notesMasterId r:id="rId18"/>
  </p:notesMasterIdLst>
  <p:handoutMasterIdLst>
    <p:handoutMasterId r:id="rId19"/>
  </p:handoutMasterIdLst>
  <p:sldIdLst>
    <p:sldId id="318" r:id="rId4"/>
    <p:sldId id="461" r:id="rId5"/>
    <p:sldId id="436" r:id="rId6"/>
    <p:sldId id="465" r:id="rId7"/>
    <p:sldId id="468" r:id="rId8"/>
    <p:sldId id="440" r:id="rId9"/>
    <p:sldId id="441" r:id="rId10"/>
    <p:sldId id="469" r:id="rId11"/>
    <p:sldId id="470" r:id="rId12"/>
    <p:sldId id="449" r:id="rId13"/>
    <p:sldId id="450" r:id="rId14"/>
    <p:sldId id="472" r:id="rId15"/>
    <p:sldId id="471" r:id="rId16"/>
    <p:sldId id="423" r:id="rId17"/>
  </p:sldIdLst>
  <p:sldSz cx="9144000" cy="6858000" type="screen4x3"/>
  <p:notesSz cx="9928225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7">
          <p15:clr>
            <a:srgbClr val="A4A3A4"/>
          </p15:clr>
        </p15:guide>
        <p15:guide id="2" orient="horz" pos="3748">
          <p15:clr>
            <a:srgbClr val="A4A3A4"/>
          </p15:clr>
        </p15:guide>
        <p15:guide id="3" pos="204">
          <p15:clr>
            <a:srgbClr val="A4A3A4"/>
          </p15:clr>
        </p15:guide>
        <p15:guide id="4" pos="5556">
          <p15:clr>
            <a:srgbClr val="A4A3A4"/>
          </p15:clr>
        </p15:guide>
        <p15:guide id="5" pos="2812">
          <p15:clr>
            <a:srgbClr val="A4A3A4"/>
          </p15:clr>
        </p15:guide>
        <p15:guide id="6" pos="29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2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olzhäuser, Stefan" initials="HS" lastIdx="18" clrIdx="0"/>
  <p:cmAuthor id="1" name="Buthut, Steffen" initials="B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67" autoAdjust="0"/>
  </p:normalViewPr>
  <p:slideViewPr>
    <p:cSldViewPr showGuides="1">
      <p:cViewPr varScale="1">
        <p:scale>
          <a:sx n="124" d="100"/>
          <a:sy n="124" d="100"/>
        </p:scale>
        <p:origin x="516" y="108"/>
      </p:cViewPr>
      <p:guideLst>
        <p:guide orient="horz" pos="867"/>
        <p:guide orient="horz" pos="3748"/>
        <p:guide pos="204"/>
        <p:guide pos="5556"/>
        <p:guide pos="2812"/>
        <p:guide pos="29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-3834" y="-96"/>
      </p:cViewPr>
      <p:guideLst>
        <p:guide orient="horz" pos="2142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 bwMode="gray">
          <a:xfrm>
            <a:off x="8403859" y="6464145"/>
            <a:ext cx="1146566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200"/>
            </a:lvl1pPr>
          </a:lstStyle>
          <a:p>
            <a:fld id="{65301D45-4FE4-49C7-BC02-7FCD9612B2B7}" type="slidenum">
              <a:rPr lang="de-DE" sz="1000">
                <a:latin typeface="Tahoma" panose="020B0604030504040204" pitchFamily="34" charset="0"/>
              </a:rPr>
              <a:t>‹Nr.›</a:t>
            </a:fld>
            <a:endParaRPr lang="de-DE" sz="1000">
              <a:latin typeface="Tahoma" panose="020B0604030504040204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087652" y="186981"/>
            <a:ext cx="1462773" cy="18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906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6" rIns="91433" bIns="4571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 bwMode="gray">
          <a:xfrm>
            <a:off x="992823" y="3228897"/>
            <a:ext cx="7942580" cy="3058954"/>
          </a:xfrm>
          <a:prstGeom prst="rect">
            <a:avLst/>
          </a:prstGeom>
        </p:spPr>
        <p:txBody>
          <a:bodyPr vert="horz" lIns="91433" tIns="45716" rIns="91433" bIns="45716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8" name="Foliennummernplatzhalter 4"/>
          <p:cNvSpPr>
            <a:spLocks noGrp="1"/>
          </p:cNvSpPr>
          <p:nvPr>
            <p:ph type="sldNum" sz="quarter" idx="5"/>
          </p:nvPr>
        </p:nvSpPr>
        <p:spPr bwMode="gray">
          <a:xfrm>
            <a:off x="8403859" y="6464145"/>
            <a:ext cx="1146566" cy="15388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r">
              <a:defRPr sz="1200">
                <a:latin typeface="Tahoma" panose="020B0604030504040204" pitchFamily="34" charset="0"/>
              </a:defRPr>
            </a:lvl1pPr>
          </a:lstStyle>
          <a:p>
            <a:fld id="{65301D45-4FE4-49C7-BC02-7FCD9612B2B7}" type="slidenum">
              <a:rPr lang="de-DE" sz="1000" smtClean="0"/>
              <a:pPr/>
              <a:t>‹Nr.›</a:t>
            </a:fld>
            <a:endParaRPr lang="de-DE" sz="100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087652" y="186981"/>
            <a:ext cx="1462773" cy="18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483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000"/>
      </a:spcBef>
      <a:defRPr sz="1400" b="1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0" indent="0" algn="l" defTabSz="914400" rtl="0" eaLnBrk="1" latinLnBrk="0" hangingPunct="1">
      <a:spcBef>
        <a:spcPts val="600"/>
      </a:spcBef>
      <a:defRPr sz="12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180000" indent="-180000" algn="l" defTabSz="914400" rtl="0" eaLnBrk="1" latinLnBrk="0" hangingPunct="1">
      <a:spcBef>
        <a:spcPts val="400"/>
      </a:spcBef>
      <a:buClr>
        <a:schemeClr val="accent1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360000" indent="-180000" algn="l" defTabSz="914400" rtl="0" eaLnBrk="1" latinLnBrk="0" hangingPunct="1">
      <a:spcBef>
        <a:spcPts val="200"/>
      </a:spcBef>
      <a:buClr>
        <a:schemeClr val="tx2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538163" indent="-180000" algn="l" defTabSz="914400" rtl="0" eaLnBrk="1" latinLnBrk="0" hangingPunct="1">
      <a:spcBef>
        <a:spcPts val="200"/>
      </a:spcBef>
      <a:buClr>
        <a:schemeClr val="accent6"/>
      </a:buClr>
      <a:buFont typeface="Wingdings" panose="05000000000000000000" pitchFamily="2" charset="2"/>
      <a:buChar char="§"/>
      <a:defRPr sz="10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Persönliche Vorstellung maximal 5 Sätze</a:t>
            </a:r>
          </a:p>
          <a:p>
            <a:endParaRPr lang="de-DE" sz="1200" b="0" dirty="0"/>
          </a:p>
          <a:p>
            <a:r>
              <a:rPr lang="de-DE" sz="1200" b="0" dirty="0"/>
              <a:t>Mein Name ist Vorname Nachname!</a:t>
            </a:r>
          </a:p>
          <a:p>
            <a:r>
              <a:rPr lang="de-DE" sz="1200" b="0" dirty="0"/>
              <a:t>Bin … Jahre alt!</a:t>
            </a:r>
          </a:p>
          <a:p>
            <a:r>
              <a:rPr lang="de-DE" sz="1200" b="0" dirty="0"/>
              <a:t>Wohne in …!</a:t>
            </a:r>
          </a:p>
          <a:p>
            <a:r>
              <a:rPr lang="de-DE" sz="1200" b="0" dirty="0"/>
              <a:t>Bin gelernter …!</a:t>
            </a:r>
          </a:p>
          <a:p>
            <a:r>
              <a:rPr lang="de-DE" sz="1200" b="0" dirty="0"/>
              <a:t>Mein Erfahrungen sammelte ich in verschiedenen Positionen / Arbeitgeber und bündele diese heute in meiner Tätigkeit als Ihr Ansprechpartner für die pronova BKK.</a:t>
            </a:r>
          </a:p>
          <a:p>
            <a:endParaRPr lang="de-DE" sz="1200" b="0" dirty="0"/>
          </a:p>
          <a:p>
            <a:r>
              <a:rPr lang="de-DE" sz="1200" b="0" dirty="0"/>
              <a:t>So ist der Plan für heute!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01D45-4FE4-49C7-BC02-7FCD9612B2B7}" type="slidenum">
              <a:rPr lang="de-DE" sz="1000"/>
              <a:pPr/>
              <a:t>2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3481357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Persönliche Vorstellung maximal 5 Sätze</a:t>
            </a:r>
          </a:p>
          <a:p>
            <a:endParaRPr lang="de-DE" sz="1200" b="0" dirty="0"/>
          </a:p>
          <a:p>
            <a:r>
              <a:rPr lang="de-DE" sz="1200" b="0" dirty="0"/>
              <a:t>Mein Name ist Vorname Nachname!</a:t>
            </a:r>
          </a:p>
          <a:p>
            <a:r>
              <a:rPr lang="de-DE" sz="1200" b="0" dirty="0"/>
              <a:t>Bin … Jahre alt!</a:t>
            </a:r>
          </a:p>
          <a:p>
            <a:r>
              <a:rPr lang="de-DE" sz="1200" b="0" dirty="0"/>
              <a:t>Wohne in …!</a:t>
            </a:r>
          </a:p>
          <a:p>
            <a:r>
              <a:rPr lang="de-DE" sz="1200" b="0" dirty="0"/>
              <a:t>Bin gelernter …!</a:t>
            </a:r>
          </a:p>
          <a:p>
            <a:r>
              <a:rPr lang="de-DE" sz="1200" b="0" dirty="0"/>
              <a:t>Mein Erfahrungen sammelte ich in verschiedenen Positionen / Arbeitgeber und bündele diese heute in meiner Tätigkeit als Ihr Ansprechpartner für die pronova BKK.</a:t>
            </a:r>
          </a:p>
          <a:p>
            <a:endParaRPr lang="de-DE" sz="1200" b="0" dirty="0"/>
          </a:p>
          <a:p>
            <a:r>
              <a:rPr lang="de-DE" sz="1200" b="0" dirty="0"/>
              <a:t>So ist der Plan für heute!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01D45-4FE4-49C7-BC02-7FCD9612B2B7}" type="slidenum">
              <a:rPr lang="de-DE" sz="1000"/>
              <a:pPr/>
              <a:t>13</a:t>
            </a:fld>
            <a:endParaRPr lang="de-DE" sz="1000"/>
          </a:p>
        </p:txBody>
      </p:sp>
    </p:spTree>
    <p:extLst>
      <p:ext uri="{BB962C8B-B14F-4D97-AF65-F5344CB8AC3E}">
        <p14:creationId xmlns:p14="http://schemas.microsoft.com/office/powerpoint/2010/main" val="704513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ieren 14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47764" y="3713428"/>
            <a:ext cx="4572392" cy="1115418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 bwMode="gray">
          <a:xfrm>
            <a:off x="0" y="5266480"/>
            <a:ext cx="7020156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770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" r="4730" b="13874"/>
          <a:stretch/>
        </p:blipFill>
        <p:spPr bwMode="gray">
          <a:xfrm>
            <a:off x="-2572" y="0"/>
            <a:ext cx="9144000" cy="5266481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 bwMode="gray">
          <a:xfrm>
            <a:off x="0" y="3212976"/>
            <a:ext cx="7020156" cy="2340252"/>
          </a:xfrm>
          <a:prstGeom prst="rect">
            <a:avLst/>
          </a:prstGeom>
          <a:solidFill>
            <a:schemeClr val="accent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0" y="5266480"/>
            <a:ext cx="7020156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323528" y="3791654"/>
            <a:ext cx="6516724" cy="923330"/>
          </a:xfrm>
        </p:spPr>
        <p:txBody>
          <a:bodyPr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480731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Untertitel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5302758"/>
            <a:ext cx="6516000" cy="215444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1400" b="0"/>
            </a:lvl1pPr>
          </a:lstStyle>
          <a:p>
            <a:pPr lvl="0"/>
            <a:r>
              <a:rPr lang="de-DE" smtClean="0"/>
              <a:t>Name des Vortragenden  |  Datum</a:t>
            </a:r>
          </a:p>
        </p:txBody>
      </p:sp>
      <p:grpSp>
        <p:nvGrpSpPr>
          <p:cNvPr id="10" name="Gruppieren 9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1" name="Gerade Verbindung 10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2294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gray">
          <a:xfrm>
            <a:off x="-2" y="1376363"/>
            <a:ext cx="7020000" cy="3527549"/>
          </a:xfrm>
          <a:prstGeom prst="rect">
            <a:avLst/>
          </a:prstGeom>
          <a:solidFill>
            <a:srgbClr val="F4C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-2" y="4617164"/>
            <a:ext cx="7020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323528" y="2487684"/>
            <a:ext cx="6516724" cy="923330"/>
          </a:xfrm>
        </p:spPr>
        <p:txBody>
          <a:bodyPr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350334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Untertitel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4653442"/>
            <a:ext cx="6516000" cy="215444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1400" b="0"/>
            </a:lvl1pPr>
          </a:lstStyle>
          <a:p>
            <a:pPr lvl="0"/>
            <a:r>
              <a:rPr lang="de-DE" smtClean="0"/>
              <a:t>Name des Vortragenden  |  Datum</a:t>
            </a:r>
          </a:p>
        </p:txBody>
      </p:sp>
      <p:grpSp>
        <p:nvGrpSpPr>
          <p:cNvPr id="9" name="Gruppieren 8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551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 bwMode="gray">
          <a:xfrm>
            <a:off x="318730" y="596580"/>
            <a:ext cx="1453924" cy="461665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de-DE" sz="3000" b="1" cap="none" baseline="0" dirty="0" smtClean="0">
                <a:solidFill>
                  <a:schemeClr val="accent1"/>
                </a:solidFill>
              </a:rPr>
              <a:t>Agenda</a:t>
            </a:r>
            <a:endParaRPr lang="de-DE" sz="3000" b="1" cap="none" baseline="0" dirty="0">
              <a:solidFill>
                <a:schemeClr val="accent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-396" y="151154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-396" y="5121188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-396" y="223347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3" name="Textplatzhalter 5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-396" y="295540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4" name="Textplatzhalter 5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-396" y="367733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5" name="Textplatzhalter 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-396" y="439926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6" name="Textplatzhalter 5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07604" y="141284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7" name="Textplatzhalter 5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007604" y="501324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8" name="Textplatzhalter 5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007604" y="213292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9" name="Textplatzhalter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007604" y="285300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30" name="Textplatzhalter 5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007604" y="357308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31" name="Textplatzhalter 5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007604" y="429308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155513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463989" y="1220416"/>
            <a:ext cx="4356162" cy="92333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de-DE" smtClean="0"/>
              <a:t>Masterformat durch Klicken bearbeiten</a:t>
            </a:r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632340" y="6341054"/>
            <a:ext cx="1187810" cy="289762"/>
          </a:xfrm>
          <a:prstGeom prst="rect">
            <a:avLst/>
          </a:prstGeom>
        </p:spPr>
      </p:pic>
      <p:grpSp>
        <p:nvGrpSpPr>
          <p:cNvPr id="6" name="Gruppieren 5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7" name="Gerade Verbindung 16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-460003" y="2671747"/>
            <a:ext cx="6040115" cy="5293757"/>
          </a:xfrm>
        </p:spPr>
        <p:txBody>
          <a:bodyPr wrap="none">
            <a:spAutoFit/>
          </a:bodyPr>
          <a:lstStyle>
            <a:lvl1pPr>
              <a:spcBef>
                <a:spcPts val="0"/>
              </a:spcBef>
              <a:defRPr sz="34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25184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23850" y="1314065"/>
            <a:ext cx="8496299" cy="463521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E0D02949-E0B8-4241-B840-E11C162FF30F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340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DC80CB55-5215-4257-A5C7-2B65B089FAD9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 bwMode="gray">
          <a:xfrm>
            <a:off x="323851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3"/>
          </p:nvPr>
        </p:nvSpPr>
        <p:spPr bwMode="gray">
          <a:xfrm>
            <a:off x="4680272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000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08D7B75-76BF-4EF0-B191-DD4DE395C10D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4679950" y="1376363"/>
            <a:ext cx="4140200" cy="457358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21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DB84222-3965-476D-A543-8C7053C32C5D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4"/>
          </p:nvPr>
        </p:nvSpPr>
        <p:spPr bwMode="gray">
          <a:xfrm>
            <a:off x="4679950" y="1952836"/>
            <a:ext cx="4140200" cy="3997114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679950" y="1314065"/>
            <a:ext cx="4140200" cy="56676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de-DE" smtClean="0"/>
              <a:t>Platzhalter Diagrammtitel</a:t>
            </a:r>
          </a:p>
          <a:p>
            <a:pPr lvl="1"/>
            <a:r>
              <a:rPr lang="de-DE" smtClean="0"/>
              <a:t>Platzhalter Werteinheit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942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62AC89A-CAAB-4ABE-8CB1-3A890581759C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323850" y="1376363"/>
            <a:ext cx="8496300" cy="457358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73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C0C428C5-575D-4C07-8BFB-501E9A348558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21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485948A1-FD10-4ACD-B73B-69407D4AE414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9144000" cy="61308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61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3850" y="2489746"/>
            <a:ext cx="8496299" cy="1231106"/>
          </a:xfrm>
        </p:spPr>
        <p:txBody>
          <a:bodyPr anchor="ctr"/>
          <a:lstStyle>
            <a:lvl1pPr algn="ctr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25E9C64-3552-4324-9C21-485CD7E4D1EC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323850" y="5042341"/>
            <a:ext cx="1439838" cy="907609"/>
          </a:xfrm>
          <a:custGeom>
            <a:avLst/>
            <a:gdLst>
              <a:gd name="T0" fmla="*/ 867 w 1634"/>
              <a:gd name="T1" fmla="*/ 0 h 1030"/>
              <a:gd name="T2" fmla="*/ 391 w 1634"/>
              <a:gd name="T3" fmla="*/ 1030 h 1030"/>
              <a:gd name="T4" fmla="*/ 0 w 1634"/>
              <a:gd name="T5" fmla="*/ 1030 h 1030"/>
              <a:gd name="T6" fmla="*/ 275 w 1634"/>
              <a:gd name="T7" fmla="*/ 0 h 1030"/>
              <a:gd name="T8" fmla="*/ 867 w 1634"/>
              <a:gd name="T9" fmla="*/ 0 h 1030"/>
              <a:gd name="T10" fmla="*/ 1634 w 1634"/>
              <a:gd name="T11" fmla="*/ 0 h 1030"/>
              <a:gd name="T12" fmla="*/ 1158 w 1634"/>
              <a:gd name="T13" fmla="*/ 1030 h 1030"/>
              <a:gd name="T14" fmla="*/ 767 w 1634"/>
              <a:gd name="T15" fmla="*/ 1030 h 1030"/>
              <a:gd name="T16" fmla="*/ 1042 w 1634"/>
              <a:gd name="T17" fmla="*/ 0 h 1030"/>
              <a:gd name="T18" fmla="*/ 1634 w 1634"/>
              <a:gd name="T19" fmla="*/ 0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4" h="1030">
                <a:moveTo>
                  <a:pt x="867" y="0"/>
                </a:moveTo>
                <a:lnTo>
                  <a:pt x="391" y="1030"/>
                </a:lnTo>
                <a:lnTo>
                  <a:pt x="0" y="1030"/>
                </a:lnTo>
                <a:lnTo>
                  <a:pt x="275" y="0"/>
                </a:lnTo>
                <a:lnTo>
                  <a:pt x="867" y="0"/>
                </a:lnTo>
                <a:close/>
                <a:moveTo>
                  <a:pt x="1634" y="0"/>
                </a:moveTo>
                <a:lnTo>
                  <a:pt x="1158" y="1030"/>
                </a:lnTo>
                <a:lnTo>
                  <a:pt x="767" y="1030"/>
                </a:lnTo>
                <a:lnTo>
                  <a:pt x="1042" y="0"/>
                </a:lnTo>
                <a:lnTo>
                  <a:pt x="163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382956" y="468232"/>
            <a:ext cx="1437194" cy="910253"/>
          </a:xfrm>
          <a:custGeom>
            <a:avLst/>
            <a:gdLst>
              <a:gd name="T0" fmla="*/ 866 w 1631"/>
              <a:gd name="T1" fmla="*/ 1033 h 1033"/>
              <a:gd name="T2" fmla="*/ 473 w 1631"/>
              <a:gd name="T3" fmla="*/ 1033 h 1033"/>
              <a:gd name="T4" fmla="*/ 0 w 1631"/>
              <a:gd name="T5" fmla="*/ 0 h 1033"/>
              <a:gd name="T6" fmla="*/ 592 w 1631"/>
              <a:gd name="T7" fmla="*/ 0 h 1033"/>
              <a:gd name="T8" fmla="*/ 866 w 1631"/>
              <a:gd name="T9" fmla="*/ 1033 h 1033"/>
              <a:gd name="T10" fmla="*/ 1631 w 1631"/>
              <a:gd name="T11" fmla="*/ 1033 h 1033"/>
              <a:gd name="T12" fmla="*/ 1240 w 1631"/>
              <a:gd name="T13" fmla="*/ 1033 h 1033"/>
              <a:gd name="T14" fmla="*/ 764 w 1631"/>
              <a:gd name="T15" fmla="*/ 0 h 1033"/>
              <a:gd name="T16" fmla="*/ 1356 w 1631"/>
              <a:gd name="T17" fmla="*/ 0 h 1033"/>
              <a:gd name="T18" fmla="*/ 1631 w 1631"/>
              <a:gd name="T19" fmla="*/ 1033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1" h="1033">
                <a:moveTo>
                  <a:pt x="866" y="1033"/>
                </a:moveTo>
                <a:lnTo>
                  <a:pt x="473" y="1033"/>
                </a:lnTo>
                <a:lnTo>
                  <a:pt x="0" y="0"/>
                </a:lnTo>
                <a:lnTo>
                  <a:pt x="592" y="0"/>
                </a:lnTo>
                <a:lnTo>
                  <a:pt x="866" y="1033"/>
                </a:lnTo>
                <a:close/>
                <a:moveTo>
                  <a:pt x="1631" y="1033"/>
                </a:moveTo>
                <a:lnTo>
                  <a:pt x="1240" y="1033"/>
                </a:lnTo>
                <a:lnTo>
                  <a:pt x="764" y="0"/>
                </a:lnTo>
                <a:lnTo>
                  <a:pt x="1356" y="0"/>
                </a:lnTo>
                <a:lnTo>
                  <a:pt x="1631" y="10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314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3850" y="2489746"/>
            <a:ext cx="8496299" cy="1231106"/>
          </a:xfrm>
        </p:spPr>
        <p:txBody>
          <a:bodyPr anchor="ctr"/>
          <a:lstStyle>
            <a:lvl1pPr algn="l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52E89595-34C5-48BB-8B62-EC50376DCDB4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355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1128FF3F-71D8-474B-A88A-659F1B6E800B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552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D5A7435-EF79-4B34-A2C3-960A841B3543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itel 9"/>
          <p:cNvSpPr txBox="1">
            <a:spLocks/>
          </p:cNvSpPr>
          <p:nvPr userDrawn="1"/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cap="none" baseline="0" smtClean="0"/>
              <a:t>Kontakt</a:t>
            </a:r>
            <a:endParaRPr lang="de-DE" cap="none" baseline="0"/>
          </a:p>
        </p:txBody>
      </p:sp>
    </p:spTree>
    <p:extLst>
      <p:ext uri="{BB962C8B-B14F-4D97-AF65-F5344CB8AC3E}">
        <p14:creationId xmlns:p14="http://schemas.microsoft.com/office/powerpoint/2010/main" val="1920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gray">
          <a:xfrm>
            <a:off x="-2" y="1376363"/>
            <a:ext cx="7020000" cy="3527549"/>
          </a:xfrm>
          <a:prstGeom prst="rect">
            <a:avLst/>
          </a:prstGeom>
          <a:solidFill>
            <a:srgbClr val="F4C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-2" y="4617164"/>
            <a:ext cx="7020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323528" y="2918572"/>
            <a:ext cx="6516724" cy="492443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Take Away Message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350334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Vielen Dank für Ihre Aufmerksamkeit!</a:t>
            </a:r>
            <a:endParaRPr lang="de-DE"/>
          </a:p>
        </p:txBody>
      </p:sp>
      <p:grpSp>
        <p:nvGrpSpPr>
          <p:cNvPr id="9" name="Gruppieren 8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5965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A703CCD5-B0F4-40B6-B2E7-25BFE977A3E9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49" y="1338830"/>
            <a:ext cx="8496299" cy="4608000"/>
          </a:xfrm>
        </p:spPr>
        <p:txBody>
          <a:bodyPr/>
          <a:lstStyle>
            <a:lvl1pPr>
              <a:spcBef>
                <a:spcPts val="400"/>
              </a:spcBef>
              <a:defRPr sz="1000" b="0"/>
            </a:lvl1pPr>
            <a:lvl2pPr>
              <a:spcBef>
                <a:spcPts val="200"/>
              </a:spcBef>
              <a:defRPr sz="1000"/>
            </a:lvl2pPr>
            <a:lvl3pPr>
              <a:spcBef>
                <a:spcPts val="200"/>
              </a:spcBef>
              <a:defRPr sz="1000"/>
            </a:lvl3pPr>
            <a:lvl4pPr>
              <a:spcBef>
                <a:spcPts val="200"/>
              </a:spcBef>
              <a:defRPr sz="1000"/>
            </a:lvl4pPr>
            <a:lvl5pPr>
              <a:spcBef>
                <a:spcPts val="200"/>
              </a:spcBef>
              <a:defRPr sz="10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Titel 1"/>
          <p:cNvSpPr txBox="1">
            <a:spLocks/>
          </p:cNvSpPr>
          <p:nvPr userDrawn="1"/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cap="none" baseline="0" smtClean="0"/>
              <a:t>Disclaimer</a:t>
            </a:r>
            <a:endParaRPr lang="de-DE" cap="none" baseline="0"/>
          </a:p>
        </p:txBody>
      </p:sp>
    </p:spTree>
    <p:extLst>
      <p:ext uri="{BB962C8B-B14F-4D97-AF65-F5344CB8AC3E}">
        <p14:creationId xmlns:p14="http://schemas.microsoft.com/office/powerpoint/2010/main" val="26859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ieren 14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47764" y="3713428"/>
            <a:ext cx="4572392" cy="1115418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 bwMode="gray">
          <a:xfrm>
            <a:off x="0" y="5266480"/>
            <a:ext cx="7020156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7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" r="4730" b="13874"/>
          <a:stretch/>
        </p:blipFill>
        <p:spPr bwMode="gray">
          <a:xfrm>
            <a:off x="-2572" y="0"/>
            <a:ext cx="9144000" cy="5266481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 bwMode="gray">
          <a:xfrm>
            <a:off x="0" y="3212976"/>
            <a:ext cx="7020156" cy="2340252"/>
          </a:xfrm>
          <a:prstGeom prst="rect">
            <a:avLst/>
          </a:prstGeom>
          <a:solidFill>
            <a:schemeClr val="accent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0" y="5266480"/>
            <a:ext cx="7020156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323528" y="3606988"/>
            <a:ext cx="6516724" cy="1107996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480731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Untertitel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5302758"/>
            <a:ext cx="6516000" cy="215444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1400" b="0"/>
            </a:lvl1pPr>
          </a:lstStyle>
          <a:p>
            <a:pPr lvl="0"/>
            <a:r>
              <a:rPr lang="de-DE" smtClean="0"/>
              <a:t>Name des Vortragenden  |  Datum</a:t>
            </a:r>
          </a:p>
        </p:txBody>
      </p:sp>
      <p:grpSp>
        <p:nvGrpSpPr>
          <p:cNvPr id="10" name="Gruppieren 9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1" name="Gerade Verbindung 10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178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gray">
          <a:xfrm>
            <a:off x="-2" y="1376363"/>
            <a:ext cx="7020000" cy="3527549"/>
          </a:xfrm>
          <a:prstGeom prst="rect">
            <a:avLst/>
          </a:prstGeom>
          <a:solidFill>
            <a:srgbClr val="F4C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-2" y="4617164"/>
            <a:ext cx="7020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323528" y="2303018"/>
            <a:ext cx="6516724" cy="1107996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350334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Untertitel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4653442"/>
            <a:ext cx="6516000" cy="215444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1400" b="0"/>
            </a:lvl1pPr>
          </a:lstStyle>
          <a:p>
            <a:pPr lvl="0"/>
            <a:r>
              <a:rPr lang="de-DE" smtClean="0"/>
              <a:t>Name des Vortragenden  |  Datum</a:t>
            </a:r>
          </a:p>
        </p:txBody>
      </p:sp>
      <p:grpSp>
        <p:nvGrpSpPr>
          <p:cNvPr id="9" name="Gruppieren 8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5833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 bwMode="gray">
          <a:xfrm>
            <a:off x="318730" y="442692"/>
            <a:ext cx="1842749" cy="615553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de-DE" sz="4000" b="1" cap="all" dirty="0" smtClean="0">
                <a:solidFill>
                  <a:srgbClr val="003580"/>
                </a:solidFill>
              </a:rPr>
              <a:t>Agenda</a:t>
            </a:r>
            <a:endParaRPr lang="de-DE" sz="4000" b="1" cap="all" dirty="0">
              <a:solidFill>
                <a:srgbClr val="003580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-396" y="151154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-396" y="5121188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-396" y="223347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3" name="Textplatzhalter 5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-396" y="295540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4" name="Textplatzhalter 5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-396" y="367733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5" name="Textplatzhalter 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-396" y="439926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6" name="Textplatzhalter 5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07604" y="141284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7" name="Textplatzhalter 5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007604" y="501324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8" name="Textplatzhalter 5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007604" y="213292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9" name="Textplatzhalter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007604" y="285300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30" name="Textplatzhalter 5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007604" y="357308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31" name="Textplatzhalter 5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007604" y="429308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56358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463989" y="1220416"/>
            <a:ext cx="4356162" cy="1846659"/>
          </a:xfrm>
        </p:spPr>
        <p:txBody>
          <a:bodyPr anchor="t"/>
          <a:lstStyle>
            <a:lvl1pPr>
              <a:defRPr sz="4000"/>
            </a:lvl1pPr>
          </a:lstStyle>
          <a:p>
            <a:r>
              <a:rPr lang="de-DE" smtClean="0"/>
              <a:t>masterformat durch Klicken bearbeiten</a:t>
            </a:r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632340" y="6341054"/>
            <a:ext cx="1187810" cy="289762"/>
          </a:xfrm>
          <a:prstGeom prst="rect">
            <a:avLst/>
          </a:prstGeom>
        </p:spPr>
      </p:pic>
      <p:grpSp>
        <p:nvGrpSpPr>
          <p:cNvPr id="6" name="Gruppieren 5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7" name="Gerade Verbindung 16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-588193" y="2149978"/>
            <a:ext cx="5834931" cy="6355586"/>
          </a:xfrm>
        </p:spPr>
        <p:txBody>
          <a:bodyPr wrap="none">
            <a:spAutoFit/>
          </a:bodyPr>
          <a:lstStyle>
            <a:lvl1pPr>
              <a:spcBef>
                <a:spcPts val="0"/>
              </a:spcBef>
              <a:defRPr sz="413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44340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23850" y="1314065"/>
            <a:ext cx="8496299" cy="463521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1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 bwMode="gray">
          <a:xfrm>
            <a:off x="323851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3"/>
          </p:nvPr>
        </p:nvSpPr>
        <p:spPr bwMode="gray">
          <a:xfrm>
            <a:off x="4680272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4679950" y="1376363"/>
            <a:ext cx="4140200" cy="457358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29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4"/>
          </p:nvPr>
        </p:nvSpPr>
        <p:spPr bwMode="gray">
          <a:xfrm>
            <a:off x="4679950" y="1952836"/>
            <a:ext cx="4140200" cy="3997114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679950" y="1314065"/>
            <a:ext cx="4140200" cy="56676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de-DE" smtClean="0"/>
              <a:t>Platzhalter Diagrammtitel</a:t>
            </a:r>
          </a:p>
          <a:p>
            <a:pPr lvl="1"/>
            <a:r>
              <a:rPr lang="de-DE" smtClean="0"/>
              <a:t>Platzhalter Werteinheit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03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323850" y="1376363"/>
            <a:ext cx="8496300" cy="457358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35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9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9144000" cy="61308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93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3850" y="2489746"/>
            <a:ext cx="8496299" cy="1231106"/>
          </a:xfrm>
        </p:spPr>
        <p:txBody>
          <a:bodyPr anchor="ctr"/>
          <a:lstStyle>
            <a:lvl1pPr algn="ctr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gray">
          <a:xfrm>
            <a:off x="323850" y="4832113"/>
            <a:ext cx="1478868" cy="1117837"/>
          </a:xfrm>
          <a:custGeom>
            <a:avLst/>
            <a:gdLst>
              <a:gd name="T0" fmla="*/ 977 w 2069"/>
              <a:gd name="T1" fmla="*/ 247 h 1563"/>
              <a:gd name="T2" fmla="*/ 968 w 2069"/>
              <a:gd name="T3" fmla="*/ 420 h 1563"/>
              <a:gd name="T4" fmla="*/ 939 w 2069"/>
              <a:gd name="T5" fmla="*/ 568 h 1563"/>
              <a:gd name="T6" fmla="*/ 884 w 2069"/>
              <a:gd name="T7" fmla="*/ 707 h 1563"/>
              <a:gd name="T8" fmla="*/ 800 w 2069"/>
              <a:gd name="T9" fmla="*/ 852 h 1563"/>
              <a:gd name="T10" fmla="*/ 385 w 2069"/>
              <a:gd name="T11" fmla="*/ 1474 h 1563"/>
              <a:gd name="T12" fmla="*/ 353 w 2069"/>
              <a:gd name="T13" fmla="*/ 1514 h 1563"/>
              <a:gd name="T14" fmla="*/ 305 w 2069"/>
              <a:gd name="T15" fmla="*/ 1540 h 1563"/>
              <a:gd name="T16" fmla="*/ 241 w 2069"/>
              <a:gd name="T17" fmla="*/ 1557 h 1563"/>
              <a:gd name="T18" fmla="*/ 150 w 2069"/>
              <a:gd name="T19" fmla="*/ 1563 h 1563"/>
              <a:gd name="T20" fmla="*/ 67 w 2069"/>
              <a:gd name="T21" fmla="*/ 1558 h 1563"/>
              <a:gd name="T22" fmla="*/ 18 w 2069"/>
              <a:gd name="T23" fmla="*/ 1543 h 1563"/>
              <a:gd name="T24" fmla="*/ 2 w 2069"/>
              <a:gd name="T25" fmla="*/ 1514 h 1563"/>
              <a:gd name="T26" fmla="*/ 12 w 2069"/>
              <a:gd name="T27" fmla="*/ 1471 h 1563"/>
              <a:gd name="T28" fmla="*/ 415 w 2069"/>
              <a:gd name="T29" fmla="*/ 635 h 1563"/>
              <a:gd name="T30" fmla="*/ 415 w 2069"/>
              <a:gd name="T31" fmla="*/ 247 h 1563"/>
              <a:gd name="T32" fmla="*/ 430 w 2069"/>
              <a:gd name="T33" fmla="*/ 119 h 1563"/>
              <a:gd name="T34" fmla="*/ 481 w 2069"/>
              <a:gd name="T35" fmla="*/ 44 h 1563"/>
              <a:gd name="T36" fmla="*/ 569 w 2069"/>
              <a:gd name="T37" fmla="*/ 9 h 1563"/>
              <a:gd name="T38" fmla="*/ 699 w 2069"/>
              <a:gd name="T39" fmla="*/ 0 h 1563"/>
              <a:gd name="T40" fmla="*/ 824 w 2069"/>
              <a:gd name="T41" fmla="*/ 9 h 1563"/>
              <a:gd name="T42" fmla="*/ 910 w 2069"/>
              <a:gd name="T43" fmla="*/ 44 h 1563"/>
              <a:gd name="T44" fmla="*/ 960 w 2069"/>
              <a:gd name="T45" fmla="*/ 119 h 1563"/>
              <a:gd name="T46" fmla="*/ 977 w 2069"/>
              <a:gd name="T47" fmla="*/ 247 h 1563"/>
              <a:gd name="T48" fmla="*/ 2069 w 2069"/>
              <a:gd name="T49" fmla="*/ 247 h 1563"/>
              <a:gd name="T50" fmla="*/ 2060 w 2069"/>
              <a:gd name="T51" fmla="*/ 420 h 1563"/>
              <a:gd name="T52" fmla="*/ 2031 w 2069"/>
              <a:gd name="T53" fmla="*/ 568 h 1563"/>
              <a:gd name="T54" fmla="*/ 1976 w 2069"/>
              <a:gd name="T55" fmla="*/ 707 h 1563"/>
              <a:gd name="T56" fmla="*/ 1892 w 2069"/>
              <a:gd name="T57" fmla="*/ 852 h 1563"/>
              <a:gd name="T58" fmla="*/ 1477 w 2069"/>
              <a:gd name="T59" fmla="*/ 1474 h 1563"/>
              <a:gd name="T60" fmla="*/ 1445 w 2069"/>
              <a:gd name="T61" fmla="*/ 1514 h 1563"/>
              <a:gd name="T62" fmla="*/ 1398 w 2069"/>
              <a:gd name="T63" fmla="*/ 1540 h 1563"/>
              <a:gd name="T64" fmla="*/ 1334 w 2069"/>
              <a:gd name="T65" fmla="*/ 1557 h 1563"/>
              <a:gd name="T66" fmla="*/ 1242 w 2069"/>
              <a:gd name="T67" fmla="*/ 1563 h 1563"/>
              <a:gd name="T68" fmla="*/ 1161 w 2069"/>
              <a:gd name="T69" fmla="*/ 1558 h 1563"/>
              <a:gd name="T70" fmla="*/ 1113 w 2069"/>
              <a:gd name="T71" fmla="*/ 1543 h 1563"/>
              <a:gd name="T72" fmla="*/ 1096 w 2069"/>
              <a:gd name="T73" fmla="*/ 1514 h 1563"/>
              <a:gd name="T74" fmla="*/ 1105 w 2069"/>
              <a:gd name="T75" fmla="*/ 1471 h 1563"/>
              <a:gd name="T76" fmla="*/ 1508 w 2069"/>
              <a:gd name="T77" fmla="*/ 635 h 1563"/>
              <a:gd name="T78" fmla="*/ 1508 w 2069"/>
              <a:gd name="T79" fmla="*/ 247 h 1563"/>
              <a:gd name="T80" fmla="*/ 1523 w 2069"/>
              <a:gd name="T81" fmla="*/ 119 h 1563"/>
              <a:gd name="T82" fmla="*/ 1573 w 2069"/>
              <a:gd name="T83" fmla="*/ 44 h 1563"/>
              <a:gd name="T84" fmla="*/ 1662 w 2069"/>
              <a:gd name="T85" fmla="*/ 9 h 1563"/>
              <a:gd name="T86" fmla="*/ 1792 w 2069"/>
              <a:gd name="T87" fmla="*/ 0 h 1563"/>
              <a:gd name="T88" fmla="*/ 1915 w 2069"/>
              <a:gd name="T89" fmla="*/ 9 h 1563"/>
              <a:gd name="T90" fmla="*/ 2002 w 2069"/>
              <a:gd name="T91" fmla="*/ 44 h 1563"/>
              <a:gd name="T92" fmla="*/ 2053 w 2069"/>
              <a:gd name="T93" fmla="*/ 119 h 1563"/>
              <a:gd name="T94" fmla="*/ 2069 w 2069"/>
              <a:gd name="T95" fmla="*/ 247 h 1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69" h="1563">
                <a:moveTo>
                  <a:pt x="977" y="247"/>
                </a:moveTo>
                <a:cubicBezTo>
                  <a:pt x="977" y="311"/>
                  <a:pt x="974" y="368"/>
                  <a:pt x="968" y="420"/>
                </a:cubicBezTo>
                <a:cubicBezTo>
                  <a:pt x="961" y="472"/>
                  <a:pt x="952" y="521"/>
                  <a:pt x="939" y="568"/>
                </a:cubicBezTo>
                <a:cubicBezTo>
                  <a:pt x="925" y="615"/>
                  <a:pt x="907" y="661"/>
                  <a:pt x="884" y="707"/>
                </a:cubicBezTo>
                <a:cubicBezTo>
                  <a:pt x="860" y="753"/>
                  <a:pt x="832" y="801"/>
                  <a:pt x="800" y="852"/>
                </a:cubicBezTo>
                <a:cubicBezTo>
                  <a:pt x="385" y="1474"/>
                  <a:pt x="385" y="1474"/>
                  <a:pt x="385" y="1474"/>
                </a:cubicBezTo>
                <a:cubicBezTo>
                  <a:pt x="376" y="1491"/>
                  <a:pt x="366" y="1504"/>
                  <a:pt x="353" y="1514"/>
                </a:cubicBezTo>
                <a:cubicBezTo>
                  <a:pt x="339" y="1524"/>
                  <a:pt x="324" y="1533"/>
                  <a:pt x="305" y="1540"/>
                </a:cubicBezTo>
                <a:cubicBezTo>
                  <a:pt x="287" y="1547"/>
                  <a:pt x="266" y="1553"/>
                  <a:pt x="241" y="1557"/>
                </a:cubicBezTo>
                <a:cubicBezTo>
                  <a:pt x="217" y="1561"/>
                  <a:pt x="186" y="1563"/>
                  <a:pt x="150" y="1563"/>
                </a:cubicBezTo>
                <a:cubicBezTo>
                  <a:pt x="117" y="1563"/>
                  <a:pt x="90" y="1561"/>
                  <a:pt x="67" y="1558"/>
                </a:cubicBezTo>
                <a:cubicBezTo>
                  <a:pt x="45" y="1555"/>
                  <a:pt x="28" y="1550"/>
                  <a:pt x="18" y="1543"/>
                </a:cubicBezTo>
                <a:cubicBezTo>
                  <a:pt x="8" y="1536"/>
                  <a:pt x="3" y="1526"/>
                  <a:pt x="2" y="1514"/>
                </a:cubicBezTo>
                <a:cubicBezTo>
                  <a:pt x="0" y="1502"/>
                  <a:pt x="4" y="1488"/>
                  <a:pt x="12" y="1471"/>
                </a:cubicBezTo>
                <a:cubicBezTo>
                  <a:pt x="415" y="635"/>
                  <a:pt x="415" y="635"/>
                  <a:pt x="415" y="635"/>
                </a:cubicBezTo>
                <a:cubicBezTo>
                  <a:pt x="415" y="247"/>
                  <a:pt x="415" y="247"/>
                  <a:pt x="415" y="247"/>
                </a:cubicBezTo>
                <a:cubicBezTo>
                  <a:pt x="415" y="195"/>
                  <a:pt x="420" y="152"/>
                  <a:pt x="430" y="119"/>
                </a:cubicBezTo>
                <a:cubicBezTo>
                  <a:pt x="441" y="87"/>
                  <a:pt x="457" y="62"/>
                  <a:pt x="481" y="44"/>
                </a:cubicBezTo>
                <a:cubicBezTo>
                  <a:pt x="504" y="27"/>
                  <a:pt x="534" y="15"/>
                  <a:pt x="569" y="9"/>
                </a:cubicBezTo>
                <a:cubicBezTo>
                  <a:pt x="605" y="3"/>
                  <a:pt x="648" y="0"/>
                  <a:pt x="699" y="0"/>
                </a:cubicBezTo>
                <a:cubicBezTo>
                  <a:pt x="748" y="0"/>
                  <a:pt x="789" y="3"/>
                  <a:pt x="824" y="9"/>
                </a:cubicBezTo>
                <a:cubicBezTo>
                  <a:pt x="859" y="15"/>
                  <a:pt x="887" y="27"/>
                  <a:pt x="910" y="44"/>
                </a:cubicBezTo>
                <a:cubicBezTo>
                  <a:pt x="932" y="62"/>
                  <a:pt x="949" y="87"/>
                  <a:pt x="960" y="119"/>
                </a:cubicBezTo>
                <a:cubicBezTo>
                  <a:pt x="971" y="152"/>
                  <a:pt x="977" y="195"/>
                  <a:pt x="977" y="247"/>
                </a:cubicBezTo>
                <a:close/>
                <a:moveTo>
                  <a:pt x="2069" y="247"/>
                </a:moveTo>
                <a:cubicBezTo>
                  <a:pt x="2069" y="311"/>
                  <a:pt x="2066" y="368"/>
                  <a:pt x="2060" y="420"/>
                </a:cubicBezTo>
                <a:cubicBezTo>
                  <a:pt x="2054" y="472"/>
                  <a:pt x="2044" y="521"/>
                  <a:pt x="2031" y="568"/>
                </a:cubicBezTo>
                <a:cubicBezTo>
                  <a:pt x="2018" y="615"/>
                  <a:pt x="2000" y="661"/>
                  <a:pt x="1976" y="707"/>
                </a:cubicBezTo>
                <a:cubicBezTo>
                  <a:pt x="1953" y="753"/>
                  <a:pt x="1925" y="801"/>
                  <a:pt x="1892" y="852"/>
                </a:cubicBezTo>
                <a:cubicBezTo>
                  <a:pt x="1477" y="1474"/>
                  <a:pt x="1477" y="1474"/>
                  <a:pt x="1477" y="1474"/>
                </a:cubicBezTo>
                <a:cubicBezTo>
                  <a:pt x="1469" y="1491"/>
                  <a:pt x="1458" y="1504"/>
                  <a:pt x="1445" y="1514"/>
                </a:cubicBezTo>
                <a:cubicBezTo>
                  <a:pt x="1432" y="1524"/>
                  <a:pt x="1416" y="1533"/>
                  <a:pt x="1398" y="1540"/>
                </a:cubicBezTo>
                <a:cubicBezTo>
                  <a:pt x="1380" y="1547"/>
                  <a:pt x="1358" y="1553"/>
                  <a:pt x="1334" y="1557"/>
                </a:cubicBezTo>
                <a:cubicBezTo>
                  <a:pt x="1309" y="1561"/>
                  <a:pt x="1279" y="1563"/>
                  <a:pt x="1242" y="1563"/>
                </a:cubicBezTo>
                <a:cubicBezTo>
                  <a:pt x="1210" y="1563"/>
                  <a:pt x="1183" y="1561"/>
                  <a:pt x="1161" y="1558"/>
                </a:cubicBezTo>
                <a:cubicBezTo>
                  <a:pt x="1140" y="1555"/>
                  <a:pt x="1124" y="1550"/>
                  <a:pt x="1113" y="1543"/>
                </a:cubicBezTo>
                <a:cubicBezTo>
                  <a:pt x="1101" y="1536"/>
                  <a:pt x="1096" y="1526"/>
                  <a:pt x="1096" y="1514"/>
                </a:cubicBezTo>
                <a:cubicBezTo>
                  <a:pt x="1096" y="1502"/>
                  <a:pt x="1099" y="1488"/>
                  <a:pt x="1105" y="1471"/>
                </a:cubicBezTo>
                <a:cubicBezTo>
                  <a:pt x="1508" y="635"/>
                  <a:pt x="1508" y="635"/>
                  <a:pt x="1508" y="635"/>
                </a:cubicBezTo>
                <a:cubicBezTo>
                  <a:pt x="1508" y="247"/>
                  <a:pt x="1508" y="247"/>
                  <a:pt x="1508" y="247"/>
                </a:cubicBezTo>
                <a:cubicBezTo>
                  <a:pt x="1508" y="195"/>
                  <a:pt x="1513" y="152"/>
                  <a:pt x="1523" y="119"/>
                </a:cubicBezTo>
                <a:cubicBezTo>
                  <a:pt x="1533" y="87"/>
                  <a:pt x="1550" y="62"/>
                  <a:pt x="1573" y="44"/>
                </a:cubicBezTo>
                <a:cubicBezTo>
                  <a:pt x="1597" y="27"/>
                  <a:pt x="1626" y="15"/>
                  <a:pt x="1662" y="9"/>
                </a:cubicBezTo>
                <a:cubicBezTo>
                  <a:pt x="1697" y="3"/>
                  <a:pt x="1741" y="0"/>
                  <a:pt x="1792" y="0"/>
                </a:cubicBezTo>
                <a:cubicBezTo>
                  <a:pt x="1838" y="0"/>
                  <a:pt x="1880" y="3"/>
                  <a:pt x="1915" y="9"/>
                </a:cubicBezTo>
                <a:cubicBezTo>
                  <a:pt x="1951" y="15"/>
                  <a:pt x="1980" y="27"/>
                  <a:pt x="2002" y="44"/>
                </a:cubicBezTo>
                <a:cubicBezTo>
                  <a:pt x="2025" y="62"/>
                  <a:pt x="2041" y="87"/>
                  <a:pt x="2053" y="119"/>
                </a:cubicBezTo>
                <a:cubicBezTo>
                  <a:pt x="2064" y="152"/>
                  <a:pt x="2069" y="195"/>
                  <a:pt x="2069" y="247"/>
                </a:cubicBezTo>
                <a:close/>
              </a:path>
            </a:pathLst>
          </a:custGeom>
          <a:solidFill>
            <a:srgbClr val="F2BF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191919"/>
              </a:solidFill>
            </a:endParaRPr>
          </a:p>
        </p:txBody>
      </p:sp>
      <p:sp>
        <p:nvSpPr>
          <p:cNvPr id="11" name="Freeform 5"/>
          <p:cNvSpPr>
            <a:spLocks noEditPoints="1"/>
          </p:cNvSpPr>
          <p:nvPr userDrawn="1"/>
        </p:nvSpPr>
        <p:spPr bwMode="gray">
          <a:xfrm rot="10800000">
            <a:off x="7341281" y="260648"/>
            <a:ext cx="1478868" cy="1117837"/>
          </a:xfrm>
          <a:custGeom>
            <a:avLst/>
            <a:gdLst>
              <a:gd name="T0" fmla="*/ 977 w 2069"/>
              <a:gd name="T1" fmla="*/ 247 h 1563"/>
              <a:gd name="T2" fmla="*/ 968 w 2069"/>
              <a:gd name="T3" fmla="*/ 420 h 1563"/>
              <a:gd name="T4" fmla="*/ 939 w 2069"/>
              <a:gd name="T5" fmla="*/ 568 h 1563"/>
              <a:gd name="T6" fmla="*/ 884 w 2069"/>
              <a:gd name="T7" fmla="*/ 707 h 1563"/>
              <a:gd name="T8" fmla="*/ 800 w 2069"/>
              <a:gd name="T9" fmla="*/ 852 h 1563"/>
              <a:gd name="T10" fmla="*/ 385 w 2069"/>
              <a:gd name="T11" fmla="*/ 1474 h 1563"/>
              <a:gd name="T12" fmla="*/ 353 w 2069"/>
              <a:gd name="T13" fmla="*/ 1514 h 1563"/>
              <a:gd name="T14" fmla="*/ 305 w 2069"/>
              <a:gd name="T15" fmla="*/ 1540 h 1563"/>
              <a:gd name="T16" fmla="*/ 241 w 2069"/>
              <a:gd name="T17" fmla="*/ 1557 h 1563"/>
              <a:gd name="T18" fmla="*/ 150 w 2069"/>
              <a:gd name="T19" fmla="*/ 1563 h 1563"/>
              <a:gd name="T20" fmla="*/ 67 w 2069"/>
              <a:gd name="T21" fmla="*/ 1558 h 1563"/>
              <a:gd name="T22" fmla="*/ 18 w 2069"/>
              <a:gd name="T23" fmla="*/ 1543 h 1563"/>
              <a:gd name="T24" fmla="*/ 2 w 2069"/>
              <a:gd name="T25" fmla="*/ 1514 h 1563"/>
              <a:gd name="T26" fmla="*/ 12 w 2069"/>
              <a:gd name="T27" fmla="*/ 1471 h 1563"/>
              <a:gd name="T28" fmla="*/ 415 w 2069"/>
              <a:gd name="T29" fmla="*/ 635 h 1563"/>
              <a:gd name="T30" fmla="*/ 415 w 2069"/>
              <a:gd name="T31" fmla="*/ 247 h 1563"/>
              <a:gd name="T32" fmla="*/ 430 w 2069"/>
              <a:gd name="T33" fmla="*/ 119 h 1563"/>
              <a:gd name="T34" fmla="*/ 481 w 2069"/>
              <a:gd name="T35" fmla="*/ 44 h 1563"/>
              <a:gd name="T36" fmla="*/ 569 w 2069"/>
              <a:gd name="T37" fmla="*/ 9 h 1563"/>
              <a:gd name="T38" fmla="*/ 699 w 2069"/>
              <a:gd name="T39" fmla="*/ 0 h 1563"/>
              <a:gd name="T40" fmla="*/ 824 w 2069"/>
              <a:gd name="T41" fmla="*/ 9 h 1563"/>
              <a:gd name="T42" fmla="*/ 910 w 2069"/>
              <a:gd name="T43" fmla="*/ 44 h 1563"/>
              <a:gd name="T44" fmla="*/ 960 w 2069"/>
              <a:gd name="T45" fmla="*/ 119 h 1563"/>
              <a:gd name="T46" fmla="*/ 977 w 2069"/>
              <a:gd name="T47" fmla="*/ 247 h 1563"/>
              <a:gd name="T48" fmla="*/ 2069 w 2069"/>
              <a:gd name="T49" fmla="*/ 247 h 1563"/>
              <a:gd name="T50" fmla="*/ 2060 w 2069"/>
              <a:gd name="T51" fmla="*/ 420 h 1563"/>
              <a:gd name="T52" fmla="*/ 2031 w 2069"/>
              <a:gd name="T53" fmla="*/ 568 h 1563"/>
              <a:gd name="T54" fmla="*/ 1976 w 2069"/>
              <a:gd name="T55" fmla="*/ 707 h 1563"/>
              <a:gd name="T56" fmla="*/ 1892 w 2069"/>
              <a:gd name="T57" fmla="*/ 852 h 1563"/>
              <a:gd name="T58" fmla="*/ 1477 w 2069"/>
              <a:gd name="T59" fmla="*/ 1474 h 1563"/>
              <a:gd name="T60" fmla="*/ 1445 w 2069"/>
              <a:gd name="T61" fmla="*/ 1514 h 1563"/>
              <a:gd name="T62" fmla="*/ 1398 w 2069"/>
              <a:gd name="T63" fmla="*/ 1540 h 1563"/>
              <a:gd name="T64" fmla="*/ 1334 w 2069"/>
              <a:gd name="T65" fmla="*/ 1557 h 1563"/>
              <a:gd name="T66" fmla="*/ 1242 w 2069"/>
              <a:gd name="T67" fmla="*/ 1563 h 1563"/>
              <a:gd name="T68" fmla="*/ 1161 w 2069"/>
              <a:gd name="T69" fmla="*/ 1558 h 1563"/>
              <a:gd name="T70" fmla="*/ 1113 w 2069"/>
              <a:gd name="T71" fmla="*/ 1543 h 1563"/>
              <a:gd name="T72" fmla="*/ 1096 w 2069"/>
              <a:gd name="T73" fmla="*/ 1514 h 1563"/>
              <a:gd name="T74" fmla="*/ 1105 w 2069"/>
              <a:gd name="T75" fmla="*/ 1471 h 1563"/>
              <a:gd name="T76" fmla="*/ 1508 w 2069"/>
              <a:gd name="T77" fmla="*/ 635 h 1563"/>
              <a:gd name="T78" fmla="*/ 1508 w 2069"/>
              <a:gd name="T79" fmla="*/ 247 h 1563"/>
              <a:gd name="T80" fmla="*/ 1523 w 2069"/>
              <a:gd name="T81" fmla="*/ 119 h 1563"/>
              <a:gd name="T82" fmla="*/ 1573 w 2069"/>
              <a:gd name="T83" fmla="*/ 44 h 1563"/>
              <a:gd name="T84" fmla="*/ 1662 w 2069"/>
              <a:gd name="T85" fmla="*/ 9 h 1563"/>
              <a:gd name="T86" fmla="*/ 1792 w 2069"/>
              <a:gd name="T87" fmla="*/ 0 h 1563"/>
              <a:gd name="T88" fmla="*/ 1915 w 2069"/>
              <a:gd name="T89" fmla="*/ 9 h 1563"/>
              <a:gd name="T90" fmla="*/ 2002 w 2069"/>
              <a:gd name="T91" fmla="*/ 44 h 1563"/>
              <a:gd name="T92" fmla="*/ 2053 w 2069"/>
              <a:gd name="T93" fmla="*/ 119 h 1563"/>
              <a:gd name="T94" fmla="*/ 2069 w 2069"/>
              <a:gd name="T95" fmla="*/ 247 h 1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69" h="1563">
                <a:moveTo>
                  <a:pt x="977" y="247"/>
                </a:moveTo>
                <a:cubicBezTo>
                  <a:pt x="977" y="311"/>
                  <a:pt x="974" y="368"/>
                  <a:pt x="968" y="420"/>
                </a:cubicBezTo>
                <a:cubicBezTo>
                  <a:pt x="961" y="472"/>
                  <a:pt x="952" y="521"/>
                  <a:pt x="939" y="568"/>
                </a:cubicBezTo>
                <a:cubicBezTo>
                  <a:pt x="925" y="615"/>
                  <a:pt x="907" y="661"/>
                  <a:pt x="884" y="707"/>
                </a:cubicBezTo>
                <a:cubicBezTo>
                  <a:pt x="860" y="753"/>
                  <a:pt x="832" y="801"/>
                  <a:pt x="800" y="852"/>
                </a:cubicBezTo>
                <a:cubicBezTo>
                  <a:pt x="385" y="1474"/>
                  <a:pt x="385" y="1474"/>
                  <a:pt x="385" y="1474"/>
                </a:cubicBezTo>
                <a:cubicBezTo>
                  <a:pt x="376" y="1491"/>
                  <a:pt x="366" y="1504"/>
                  <a:pt x="353" y="1514"/>
                </a:cubicBezTo>
                <a:cubicBezTo>
                  <a:pt x="339" y="1524"/>
                  <a:pt x="324" y="1533"/>
                  <a:pt x="305" y="1540"/>
                </a:cubicBezTo>
                <a:cubicBezTo>
                  <a:pt x="287" y="1547"/>
                  <a:pt x="266" y="1553"/>
                  <a:pt x="241" y="1557"/>
                </a:cubicBezTo>
                <a:cubicBezTo>
                  <a:pt x="217" y="1561"/>
                  <a:pt x="186" y="1563"/>
                  <a:pt x="150" y="1563"/>
                </a:cubicBezTo>
                <a:cubicBezTo>
                  <a:pt x="117" y="1563"/>
                  <a:pt x="90" y="1561"/>
                  <a:pt x="67" y="1558"/>
                </a:cubicBezTo>
                <a:cubicBezTo>
                  <a:pt x="45" y="1555"/>
                  <a:pt x="28" y="1550"/>
                  <a:pt x="18" y="1543"/>
                </a:cubicBezTo>
                <a:cubicBezTo>
                  <a:pt x="8" y="1536"/>
                  <a:pt x="3" y="1526"/>
                  <a:pt x="2" y="1514"/>
                </a:cubicBezTo>
                <a:cubicBezTo>
                  <a:pt x="0" y="1502"/>
                  <a:pt x="4" y="1488"/>
                  <a:pt x="12" y="1471"/>
                </a:cubicBezTo>
                <a:cubicBezTo>
                  <a:pt x="415" y="635"/>
                  <a:pt x="415" y="635"/>
                  <a:pt x="415" y="635"/>
                </a:cubicBezTo>
                <a:cubicBezTo>
                  <a:pt x="415" y="247"/>
                  <a:pt x="415" y="247"/>
                  <a:pt x="415" y="247"/>
                </a:cubicBezTo>
                <a:cubicBezTo>
                  <a:pt x="415" y="195"/>
                  <a:pt x="420" y="152"/>
                  <a:pt x="430" y="119"/>
                </a:cubicBezTo>
                <a:cubicBezTo>
                  <a:pt x="441" y="87"/>
                  <a:pt x="457" y="62"/>
                  <a:pt x="481" y="44"/>
                </a:cubicBezTo>
                <a:cubicBezTo>
                  <a:pt x="504" y="27"/>
                  <a:pt x="534" y="15"/>
                  <a:pt x="569" y="9"/>
                </a:cubicBezTo>
                <a:cubicBezTo>
                  <a:pt x="605" y="3"/>
                  <a:pt x="648" y="0"/>
                  <a:pt x="699" y="0"/>
                </a:cubicBezTo>
                <a:cubicBezTo>
                  <a:pt x="748" y="0"/>
                  <a:pt x="789" y="3"/>
                  <a:pt x="824" y="9"/>
                </a:cubicBezTo>
                <a:cubicBezTo>
                  <a:pt x="859" y="15"/>
                  <a:pt x="887" y="27"/>
                  <a:pt x="910" y="44"/>
                </a:cubicBezTo>
                <a:cubicBezTo>
                  <a:pt x="932" y="62"/>
                  <a:pt x="949" y="87"/>
                  <a:pt x="960" y="119"/>
                </a:cubicBezTo>
                <a:cubicBezTo>
                  <a:pt x="971" y="152"/>
                  <a:pt x="977" y="195"/>
                  <a:pt x="977" y="247"/>
                </a:cubicBezTo>
                <a:close/>
                <a:moveTo>
                  <a:pt x="2069" y="247"/>
                </a:moveTo>
                <a:cubicBezTo>
                  <a:pt x="2069" y="311"/>
                  <a:pt x="2066" y="368"/>
                  <a:pt x="2060" y="420"/>
                </a:cubicBezTo>
                <a:cubicBezTo>
                  <a:pt x="2054" y="472"/>
                  <a:pt x="2044" y="521"/>
                  <a:pt x="2031" y="568"/>
                </a:cubicBezTo>
                <a:cubicBezTo>
                  <a:pt x="2018" y="615"/>
                  <a:pt x="2000" y="661"/>
                  <a:pt x="1976" y="707"/>
                </a:cubicBezTo>
                <a:cubicBezTo>
                  <a:pt x="1953" y="753"/>
                  <a:pt x="1925" y="801"/>
                  <a:pt x="1892" y="852"/>
                </a:cubicBezTo>
                <a:cubicBezTo>
                  <a:pt x="1477" y="1474"/>
                  <a:pt x="1477" y="1474"/>
                  <a:pt x="1477" y="1474"/>
                </a:cubicBezTo>
                <a:cubicBezTo>
                  <a:pt x="1469" y="1491"/>
                  <a:pt x="1458" y="1504"/>
                  <a:pt x="1445" y="1514"/>
                </a:cubicBezTo>
                <a:cubicBezTo>
                  <a:pt x="1432" y="1524"/>
                  <a:pt x="1416" y="1533"/>
                  <a:pt x="1398" y="1540"/>
                </a:cubicBezTo>
                <a:cubicBezTo>
                  <a:pt x="1380" y="1547"/>
                  <a:pt x="1358" y="1553"/>
                  <a:pt x="1334" y="1557"/>
                </a:cubicBezTo>
                <a:cubicBezTo>
                  <a:pt x="1309" y="1561"/>
                  <a:pt x="1279" y="1563"/>
                  <a:pt x="1242" y="1563"/>
                </a:cubicBezTo>
                <a:cubicBezTo>
                  <a:pt x="1210" y="1563"/>
                  <a:pt x="1183" y="1561"/>
                  <a:pt x="1161" y="1558"/>
                </a:cubicBezTo>
                <a:cubicBezTo>
                  <a:pt x="1140" y="1555"/>
                  <a:pt x="1124" y="1550"/>
                  <a:pt x="1113" y="1543"/>
                </a:cubicBezTo>
                <a:cubicBezTo>
                  <a:pt x="1101" y="1536"/>
                  <a:pt x="1096" y="1526"/>
                  <a:pt x="1096" y="1514"/>
                </a:cubicBezTo>
                <a:cubicBezTo>
                  <a:pt x="1096" y="1502"/>
                  <a:pt x="1099" y="1488"/>
                  <a:pt x="1105" y="1471"/>
                </a:cubicBezTo>
                <a:cubicBezTo>
                  <a:pt x="1508" y="635"/>
                  <a:pt x="1508" y="635"/>
                  <a:pt x="1508" y="635"/>
                </a:cubicBezTo>
                <a:cubicBezTo>
                  <a:pt x="1508" y="247"/>
                  <a:pt x="1508" y="247"/>
                  <a:pt x="1508" y="247"/>
                </a:cubicBezTo>
                <a:cubicBezTo>
                  <a:pt x="1508" y="195"/>
                  <a:pt x="1513" y="152"/>
                  <a:pt x="1523" y="119"/>
                </a:cubicBezTo>
                <a:cubicBezTo>
                  <a:pt x="1533" y="87"/>
                  <a:pt x="1550" y="62"/>
                  <a:pt x="1573" y="44"/>
                </a:cubicBezTo>
                <a:cubicBezTo>
                  <a:pt x="1597" y="27"/>
                  <a:pt x="1626" y="15"/>
                  <a:pt x="1662" y="9"/>
                </a:cubicBezTo>
                <a:cubicBezTo>
                  <a:pt x="1697" y="3"/>
                  <a:pt x="1741" y="0"/>
                  <a:pt x="1792" y="0"/>
                </a:cubicBezTo>
                <a:cubicBezTo>
                  <a:pt x="1838" y="0"/>
                  <a:pt x="1880" y="3"/>
                  <a:pt x="1915" y="9"/>
                </a:cubicBezTo>
                <a:cubicBezTo>
                  <a:pt x="1951" y="15"/>
                  <a:pt x="1980" y="27"/>
                  <a:pt x="2002" y="44"/>
                </a:cubicBezTo>
                <a:cubicBezTo>
                  <a:pt x="2025" y="62"/>
                  <a:pt x="2041" y="87"/>
                  <a:pt x="2053" y="119"/>
                </a:cubicBezTo>
                <a:cubicBezTo>
                  <a:pt x="2064" y="152"/>
                  <a:pt x="2069" y="195"/>
                  <a:pt x="2069" y="247"/>
                </a:cubicBezTo>
                <a:close/>
              </a:path>
            </a:pathLst>
          </a:custGeom>
          <a:solidFill>
            <a:srgbClr val="F2BF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1919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44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3850" y="2489746"/>
            <a:ext cx="8496299" cy="1231106"/>
          </a:xfrm>
        </p:spPr>
        <p:txBody>
          <a:bodyPr anchor="ctr"/>
          <a:lstStyle>
            <a:lvl1pPr algn="l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66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7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itel 9"/>
          <p:cNvSpPr txBox="1">
            <a:spLocks/>
          </p:cNvSpPr>
          <p:nvPr userDrawn="1"/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>
                <a:solidFill>
                  <a:srgbClr val="003580"/>
                </a:solidFill>
              </a:rPr>
              <a:t>Kontakt</a:t>
            </a:r>
            <a:endParaRPr lang="de-DE">
              <a:solidFill>
                <a:srgbClr val="0035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32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gray">
          <a:xfrm>
            <a:off x="-2" y="1376363"/>
            <a:ext cx="7020000" cy="3527549"/>
          </a:xfrm>
          <a:prstGeom prst="rect">
            <a:avLst/>
          </a:prstGeom>
          <a:solidFill>
            <a:srgbClr val="F4C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-2" y="4617164"/>
            <a:ext cx="7020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323528" y="2857016"/>
            <a:ext cx="6516724" cy="553998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Take Away Message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350334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Vielen Dank für Ihre Aufmerksamkeit!</a:t>
            </a:r>
            <a:endParaRPr lang="de-DE"/>
          </a:p>
        </p:txBody>
      </p:sp>
      <p:grpSp>
        <p:nvGrpSpPr>
          <p:cNvPr id="9" name="Gruppieren 8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470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49" y="1338830"/>
            <a:ext cx="8496299" cy="4608000"/>
          </a:xfrm>
        </p:spPr>
        <p:txBody>
          <a:bodyPr/>
          <a:lstStyle>
            <a:lvl1pPr>
              <a:spcBef>
                <a:spcPts val="400"/>
              </a:spcBef>
              <a:defRPr sz="1000" b="0"/>
            </a:lvl1pPr>
            <a:lvl2pPr>
              <a:spcBef>
                <a:spcPts val="200"/>
              </a:spcBef>
              <a:defRPr sz="1000"/>
            </a:lvl2pPr>
            <a:lvl3pPr>
              <a:spcBef>
                <a:spcPts val="200"/>
              </a:spcBef>
              <a:defRPr sz="1000"/>
            </a:lvl3pPr>
            <a:lvl4pPr>
              <a:spcBef>
                <a:spcPts val="200"/>
              </a:spcBef>
              <a:defRPr sz="1000"/>
            </a:lvl4pPr>
            <a:lvl5pPr>
              <a:spcBef>
                <a:spcPts val="200"/>
              </a:spcBef>
              <a:defRPr sz="10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Titel 1"/>
          <p:cNvSpPr txBox="1">
            <a:spLocks/>
          </p:cNvSpPr>
          <p:nvPr userDrawn="1"/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>
                <a:solidFill>
                  <a:srgbClr val="003580"/>
                </a:solidFill>
              </a:rPr>
              <a:t>Disclaimer</a:t>
            </a:r>
            <a:endParaRPr lang="de-DE">
              <a:solidFill>
                <a:srgbClr val="0035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4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ieren 14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6" name="Gerade Verbindung 15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447764" y="3713428"/>
            <a:ext cx="4572392" cy="1115418"/>
          </a:xfrm>
          <a:prstGeom prst="rect">
            <a:avLst/>
          </a:prstGeom>
        </p:spPr>
      </p:pic>
      <p:sp>
        <p:nvSpPr>
          <p:cNvPr id="21" name="Rechteck 20"/>
          <p:cNvSpPr/>
          <p:nvPr userDrawn="1"/>
        </p:nvSpPr>
        <p:spPr bwMode="gray">
          <a:xfrm>
            <a:off x="0" y="5266480"/>
            <a:ext cx="7020156" cy="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06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" r="4730" b="13874"/>
          <a:stretch/>
        </p:blipFill>
        <p:spPr bwMode="gray">
          <a:xfrm>
            <a:off x="-2572" y="0"/>
            <a:ext cx="9144000" cy="5266481"/>
          </a:xfrm>
          <a:prstGeom prst="rect">
            <a:avLst/>
          </a:prstGeom>
        </p:spPr>
      </p:pic>
      <p:sp>
        <p:nvSpPr>
          <p:cNvPr id="8" name="Rechteck 7"/>
          <p:cNvSpPr/>
          <p:nvPr userDrawn="1"/>
        </p:nvSpPr>
        <p:spPr bwMode="gray">
          <a:xfrm>
            <a:off x="0" y="3212976"/>
            <a:ext cx="7020156" cy="2340252"/>
          </a:xfrm>
          <a:prstGeom prst="rect">
            <a:avLst/>
          </a:prstGeom>
          <a:solidFill>
            <a:schemeClr val="accent2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9" name="Rechteck 8"/>
          <p:cNvSpPr/>
          <p:nvPr userDrawn="1"/>
        </p:nvSpPr>
        <p:spPr bwMode="gray">
          <a:xfrm>
            <a:off x="0" y="5266480"/>
            <a:ext cx="7020156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323528" y="3791654"/>
            <a:ext cx="6516724" cy="923330"/>
          </a:xfrm>
        </p:spPr>
        <p:txBody>
          <a:bodyPr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480731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Untertitel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5302758"/>
            <a:ext cx="6516000" cy="215444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1400" b="0"/>
            </a:lvl1pPr>
          </a:lstStyle>
          <a:p>
            <a:pPr lvl="0"/>
            <a:r>
              <a:rPr lang="de-DE" smtClean="0"/>
              <a:t>Name des Vortragenden  |  Datum</a:t>
            </a:r>
          </a:p>
        </p:txBody>
      </p:sp>
      <p:grpSp>
        <p:nvGrpSpPr>
          <p:cNvPr id="10" name="Gruppieren 9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1" name="Gerade Verbindung 10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pieren 20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44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gray">
          <a:xfrm>
            <a:off x="-2" y="1376363"/>
            <a:ext cx="7020000" cy="3527549"/>
          </a:xfrm>
          <a:prstGeom prst="rect">
            <a:avLst/>
          </a:prstGeom>
          <a:solidFill>
            <a:srgbClr val="F4C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-2" y="4617164"/>
            <a:ext cx="7020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323528" y="2487684"/>
            <a:ext cx="6516724" cy="923330"/>
          </a:xfrm>
        </p:spPr>
        <p:txBody>
          <a:bodyPr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350334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Untertitel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323850" y="4653442"/>
            <a:ext cx="6516000" cy="215444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defRPr sz="1400" b="0"/>
            </a:lvl1pPr>
          </a:lstStyle>
          <a:p>
            <a:pPr lvl="0"/>
            <a:r>
              <a:rPr lang="de-DE" smtClean="0"/>
              <a:t>Name des Vortragenden  |  Datum</a:t>
            </a:r>
          </a:p>
        </p:txBody>
      </p:sp>
      <p:grpSp>
        <p:nvGrpSpPr>
          <p:cNvPr id="9" name="Gruppieren 8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58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8"/>
          <p:cNvSpPr txBox="1"/>
          <p:nvPr userDrawn="1"/>
        </p:nvSpPr>
        <p:spPr bwMode="gray">
          <a:xfrm>
            <a:off x="318730" y="596580"/>
            <a:ext cx="1848263" cy="461665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/>
          <a:p>
            <a:r>
              <a:rPr lang="de-DE" sz="3000" b="1" dirty="0" smtClean="0">
                <a:solidFill>
                  <a:srgbClr val="003580"/>
                </a:solidFill>
              </a:rPr>
              <a:t>Übersicht</a:t>
            </a:r>
            <a:endParaRPr lang="de-DE" sz="3000" b="1" dirty="0">
              <a:solidFill>
                <a:srgbClr val="003580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-396" y="151154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1" name="Textplatzhalter 5"/>
          <p:cNvSpPr>
            <a:spLocks noGrp="1"/>
          </p:cNvSpPr>
          <p:nvPr>
            <p:ph type="body" sz="quarter" idx="12" hasCustomPrompt="1"/>
          </p:nvPr>
        </p:nvSpPr>
        <p:spPr bwMode="gray">
          <a:xfrm>
            <a:off x="-396" y="5121188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2" name="Textplatzhalter 5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-396" y="223347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3" name="Textplatzhalter 5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-396" y="295540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4" name="Textplatzhalter 5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-396" y="367733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5" name="Textplatzhalter 5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-396" y="4399260"/>
            <a:ext cx="1008000" cy="432000"/>
          </a:xfrm>
          <a:solidFill>
            <a:schemeClr val="accent2"/>
          </a:solidFill>
        </p:spPr>
        <p:txBody>
          <a:bodyPr lIns="90000" tIns="46800" rIns="90000" bIns="46800" anchor="ctr"/>
          <a:lstStyle>
            <a:lvl1pPr algn="r"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6" name="Textplatzhalter 5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1007604" y="141284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7" name="Textplatzhalter 5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1007604" y="501324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8" name="Textplatzhalter 5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1007604" y="213292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29" name="Textplatzhalter 5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1007604" y="285300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30" name="Textplatzhalter 5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1007604" y="357308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  <p:sp>
        <p:nvSpPr>
          <p:cNvPr id="31" name="Textplatzhalter 5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007604" y="4293088"/>
            <a:ext cx="7812546" cy="648000"/>
          </a:xfrm>
          <a:solidFill>
            <a:schemeClr val="bg1"/>
          </a:solidFill>
          <a:effectLst>
            <a:outerShdw dist="12700" dir="5400000" algn="t" rotWithShape="0">
              <a:schemeClr val="accent6"/>
            </a:outerShdw>
          </a:effectLst>
        </p:spPr>
        <p:txBody>
          <a:bodyPr lIns="180000" tIns="0" rIns="0" bIns="0" anchor="ctr"/>
          <a:lstStyle>
            <a:lvl1pPr algn="l">
              <a:spcBef>
                <a:spcPts val="0"/>
              </a:spcBef>
              <a:defRPr sz="18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68262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4463989" y="1220416"/>
            <a:ext cx="4356162" cy="923330"/>
          </a:xfrm>
        </p:spPr>
        <p:txBody>
          <a:bodyPr anchor="t"/>
          <a:lstStyle>
            <a:lvl1pPr>
              <a:defRPr sz="3000"/>
            </a:lvl1pPr>
          </a:lstStyle>
          <a:p>
            <a:r>
              <a:rPr lang="de-DE" smtClean="0"/>
              <a:t>Masterformat durch Klicken bearbeiten</a:t>
            </a:r>
            <a:endParaRPr lang="de-DE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632340" y="6341054"/>
            <a:ext cx="1187810" cy="289762"/>
          </a:xfrm>
          <a:prstGeom prst="rect">
            <a:avLst/>
          </a:prstGeom>
        </p:spPr>
      </p:pic>
      <p:grpSp>
        <p:nvGrpSpPr>
          <p:cNvPr id="6" name="Gruppieren 5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7" name="Gerade Verbindung 6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 Verbindung 7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rade Verbindung 8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7" name="Gerade Verbindung 16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platzhalter 9"/>
          <p:cNvSpPr>
            <a:spLocks noGrp="1"/>
          </p:cNvSpPr>
          <p:nvPr>
            <p:ph type="body" sz="quarter" idx="11" hasCustomPrompt="1"/>
          </p:nvPr>
        </p:nvSpPr>
        <p:spPr bwMode="gray">
          <a:xfrm>
            <a:off x="-460003" y="2671747"/>
            <a:ext cx="6040115" cy="5293757"/>
          </a:xfrm>
        </p:spPr>
        <p:txBody>
          <a:bodyPr wrap="none">
            <a:spAutoFit/>
          </a:bodyPr>
          <a:lstStyle>
            <a:lvl1pPr>
              <a:spcBef>
                <a:spcPts val="0"/>
              </a:spcBef>
              <a:defRPr sz="34400">
                <a:solidFill>
                  <a:schemeClr val="accent2"/>
                </a:solidFill>
              </a:defRPr>
            </a:lvl1pPr>
          </a:lstStyle>
          <a:p>
            <a:pPr lvl="0"/>
            <a:r>
              <a:rPr lang="de-DE" smtClean="0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20696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23850" y="1314065"/>
            <a:ext cx="8496299" cy="4635216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20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zweispaltig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 bwMode="gray">
          <a:xfrm>
            <a:off x="323851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2" name="Inhaltsplatzhalter 2"/>
          <p:cNvSpPr>
            <a:spLocks noGrp="1"/>
          </p:cNvSpPr>
          <p:nvPr>
            <p:ph idx="13"/>
          </p:nvPr>
        </p:nvSpPr>
        <p:spPr bwMode="gray">
          <a:xfrm>
            <a:off x="4680272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875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4679950" y="1376363"/>
            <a:ext cx="4140200" cy="457358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786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50" y="1314065"/>
            <a:ext cx="4140200" cy="4636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iagrammplatzhalter 6"/>
          <p:cNvSpPr>
            <a:spLocks noGrp="1"/>
          </p:cNvSpPr>
          <p:nvPr>
            <p:ph type="chart" sz="quarter" idx="14"/>
          </p:nvPr>
        </p:nvSpPr>
        <p:spPr bwMode="gray">
          <a:xfrm>
            <a:off x="4679950" y="1952836"/>
            <a:ext cx="4140200" cy="3997114"/>
          </a:xfrm>
        </p:spPr>
        <p:txBody>
          <a:bodyPr/>
          <a:lstStyle/>
          <a:p>
            <a:r>
              <a:rPr lang="de-DE" smtClean="0"/>
              <a:t>Diagramm durch Klicken auf Symbol hinzufügen</a:t>
            </a:r>
            <a:endParaRPr lang="de-DE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4679950" y="1314065"/>
            <a:ext cx="4140200" cy="566763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de-DE" smtClean="0"/>
              <a:t>Platzhalter Diagrammtitel</a:t>
            </a:r>
          </a:p>
          <a:p>
            <a:pPr lvl="1"/>
            <a:r>
              <a:rPr lang="de-DE" smtClean="0"/>
              <a:t>Platzhalter Werteinheit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241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323850" y="1376363"/>
            <a:ext cx="8496300" cy="457358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378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549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bild ohne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 bwMode="gray">
          <a:xfrm>
            <a:off x="0" y="0"/>
            <a:ext cx="9144000" cy="61308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516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3850" y="2489746"/>
            <a:ext cx="8496299" cy="1231106"/>
          </a:xfrm>
        </p:spPr>
        <p:txBody>
          <a:bodyPr anchor="ctr"/>
          <a:lstStyle>
            <a:lvl1pPr algn="ctr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Freeform 5"/>
          <p:cNvSpPr>
            <a:spLocks noEditPoints="1"/>
          </p:cNvSpPr>
          <p:nvPr userDrawn="1"/>
        </p:nvSpPr>
        <p:spPr bwMode="auto">
          <a:xfrm>
            <a:off x="323850" y="5042341"/>
            <a:ext cx="1439838" cy="907609"/>
          </a:xfrm>
          <a:custGeom>
            <a:avLst/>
            <a:gdLst>
              <a:gd name="T0" fmla="*/ 867 w 1634"/>
              <a:gd name="T1" fmla="*/ 0 h 1030"/>
              <a:gd name="T2" fmla="*/ 391 w 1634"/>
              <a:gd name="T3" fmla="*/ 1030 h 1030"/>
              <a:gd name="T4" fmla="*/ 0 w 1634"/>
              <a:gd name="T5" fmla="*/ 1030 h 1030"/>
              <a:gd name="T6" fmla="*/ 275 w 1634"/>
              <a:gd name="T7" fmla="*/ 0 h 1030"/>
              <a:gd name="T8" fmla="*/ 867 w 1634"/>
              <a:gd name="T9" fmla="*/ 0 h 1030"/>
              <a:gd name="T10" fmla="*/ 1634 w 1634"/>
              <a:gd name="T11" fmla="*/ 0 h 1030"/>
              <a:gd name="T12" fmla="*/ 1158 w 1634"/>
              <a:gd name="T13" fmla="*/ 1030 h 1030"/>
              <a:gd name="T14" fmla="*/ 767 w 1634"/>
              <a:gd name="T15" fmla="*/ 1030 h 1030"/>
              <a:gd name="T16" fmla="*/ 1042 w 1634"/>
              <a:gd name="T17" fmla="*/ 0 h 1030"/>
              <a:gd name="T18" fmla="*/ 1634 w 1634"/>
              <a:gd name="T19" fmla="*/ 0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4" h="1030">
                <a:moveTo>
                  <a:pt x="867" y="0"/>
                </a:moveTo>
                <a:lnTo>
                  <a:pt x="391" y="1030"/>
                </a:lnTo>
                <a:lnTo>
                  <a:pt x="0" y="1030"/>
                </a:lnTo>
                <a:lnTo>
                  <a:pt x="275" y="0"/>
                </a:lnTo>
                <a:lnTo>
                  <a:pt x="867" y="0"/>
                </a:lnTo>
                <a:close/>
                <a:moveTo>
                  <a:pt x="1634" y="0"/>
                </a:moveTo>
                <a:lnTo>
                  <a:pt x="1158" y="1030"/>
                </a:lnTo>
                <a:lnTo>
                  <a:pt x="767" y="1030"/>
                </a:lnTo>
                <a:lnTo>
                  <a:pt x="1042" y="0"/>
                </a:lnTo>
                <a:lnTo>
                  <a:pt x="163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191919"/>
              </a:solidFill>
            </a:endParaRPr>
          </a:p>
        </p:txBody>
      </p:sp>
      <p:sp>
        <p:nvSpPr>
          <p:cNvPr id="9" name="Freeform 6"/>
          <p:cNvSpPr>
            <a:spLocks noEditPoints="1"/>
          </p:cNvSpPr>
          <p:nvPr userDrawn="1"/>
        </p:nvSpPr>
        <p:spPr bwMode="auto">
          <a:xfrm>
            <a:off x="7382956" y="468232"/>
            <a:ext cx="1437194" cy="910253"/>
          </a:xfrm>
          <a:custGeom>
            <a:avLst/>
            <a:gdLst>
              <a:gd name="T0" fmla="*/ 866 w 1631"/>
              <a:gd name="T1" fmla="*/ 1033 h 1033"/>
              <a:gd name="T2" fmla="*/ 473 w 1631"/>
              <a:gd name="T3" fmla="*/ 1033 h 1033"/>
              <a:gd name="T4" fmla="*/ 0 w 1631"/>
              <a:gd name="T5" fmla="*/ 0 h 1033"/>
              <a:gd name="T6" fmla="*/ 592 w 1631"/>
              <a:gd name="T7" fmla="*/ 0 h 1033"/>
              <a:gd name="T8" fmla="*/ 866 w 1631"/>
              <a:gd name="T9" fmla="*/ 1033 h 1033"/>
              <a:gd name="T10" fmla="*/ 1631 w 1631"/>
              <a:gd name="T11" fmla="*/ 1033 h 1033"/>
              <a:gd name="T12" fmla="*/ 1240 w 1631"/>
              <a:gd name="T13" fmla="*/ 1033 h 1033"/>
              <a:gd name="T14" fmla="*/ 764 w 1631"/>
              <a:gd name="T15" fmla="*/ 0 h 1033"/>
              <a:gd name="T16" fmla="*/ 1356 w 1631"/>
              <a:gd name="T17" fmla="*/ 0 h 1033"/>
              <a:gd name="T18" fmla="*/ 1631 w 1631"/>
              <a:gd name="T19" fmla="*/ 1033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31" h="1033">
                <a:moveTo>
                  <a:pt x="866" y="1033"/>
                </a:moveTo>
                <a:lnTo>
                  <a:pt x="473" y="1033"/>
                </a:lnTo>
                <a:lnTo>
                  <a:pt x="0" y="0"/>
                </a:lnTo>
                <a:lnTo>
                  <a:pt x="592" y="0"/>
                </a:lnTo>
                <a:lnTo>
                  <a:pt x="866" y="1033"/>
                </a:lnTo>
                <a:close/>
                <a:moveTo>
                  <a:pt x="1631" y="1033"/>
                </a:moveTo>
                <a:lnTo>
                  <a:pt x="1240" y="1033"/>
                </a:lnTo>
                <a:lnTo>
                  <a:pt x="764" y="0"/>
                </a:lnTo>
                <a:lnTo>
                  <a:pt x="1356" y="0"/>
                </a:lnTo>
                <a:lnTo>
                  <a:pt x="1631" y="103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rgbClr val="1919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0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faz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>
          <a:xfrm>
            <a:off x="323850" y="2489746"/>
            <a:ext cx="8496299" cy="1231106"/>
          </a:xfrm>
        </p:spPr>
        <p:txBody>
          <a:bodyPr anchor="ctr"/>
          <a:lstStyle>
            <a:lvl1pPr algn="l">
              <a:defRPr sz="4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03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409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itel 9"/>
          <p:cNvSpPr txBox="1">
            <a:spLocks/>
          </p:cNvSpPr>
          <p:nvPr userDrawn="1"/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cap="none" smtClean="0">
                <a:solidFill>
                  <a:srgbClr val="003580"/>
                </a:solidFill>
              </a:rPr>
              <a:t>Kontakt</a:t>
            </a:r>
            <a:endParaRPr lang="de-DE" cap="none">
              <a:solidFill>
                <a:srgbClr val="0035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0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 bwMode="gray">
          <a:xfrm>
            <a:off x="-2" y="1376363"/>
            <a:ext cx="7020000" cy="3527549"/>
          </a:xfrm>
          <a:prstGeom prst="rect">
            <a:avLst/>
          </a:prstGeom>
          <a:solidFill>
            <a:srgbClr val="F4CB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11" name="Rechteck 10"/>
          <p:cNvSpPr/>
          <p:nvPr userDrawn="1"/>
        </p:nvSpPr>
        <p:spPr bwMode="gray">
          <a:xfrm>
            <a:off x="-2" y="4617164"/>
            <a:ext cx="7020000" cy="28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020156" y="6114098"/>
            <a:ext cx="1799994" cy="43910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gray">
          <a:xfrm>
            <a:off x="323528" y="2918572"/>
            <a:ext cx="6516724" cy="492443"/>
          </a:xfr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smtClean="0"/>
              <a:t>Take Away Message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528" y="3503342"/>
            <a:ext cx="6516724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2000" b="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Vielen Dank für Ihre Aufmerksamkeit!</a:t>
            </a:r>
            <a:endParaRPr lang="de-DE"/>
          </a:p>
        </p:txBody>
      </p:sp>
      <p:grpSp>
        <p:nvGrpSpPr>
          <p:cNvPr id="9" name="Gruppieren 8"/>
          <p:cNvGrpSpPr/>
          <p:nvPr userDrawn="1"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12" name="Gerade Verbindung 11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 userDrawn="1"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23" name="Gerade Verbindung 22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31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323849" y="1338830"/>
            <a:ext cx="8496299" cy="4608000"/>
          </a:xfrm>
        </p:spPr>
        <p:txBody>
          <a:bodyPr/>
          <a:lstStyle>
            <a:lvl1pPr>
              <a:spcBef>
                <a:spcPts val="400"/>
              </a:spcBef>
              <a:defRPr sz="1000" b="0"/>
            </a:lvl1pPr>
            <a:lvl2pPr>
              <a:spcBef>
                <a:spcPts val="200"/>
              </a:spcBef>
              <a:defRPr sz="1000"/>
            </a:lvl2pPr>
            <a:lvl3pPr>
              <a:spcBef>
                <a:spcPts val="200"/>
              </a:spcBef>
              <a:defRPr sz="1000"/>
            </a:lvl3pPr>
            <a:lvl4pPr>
              <a:spcBef>
                <a:spcPts val="200"/>
              </a:spcBef>
              <a:defRPr sz="1000"/>
            </a:lvl4pPr>
            <a:lvl5pPr>
              <a:spcBef>
                <a:spcPts val="200"/>
              </a:spcBef>
              <a:defRPr sz="10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Titel 1"/>
          <p:cNvSpPr txBox="1">
            <a:spLocks/>
          </p:cNvSpPr>
          <p:nvPr userDrawn="1"/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cap="none" smtClean="0">
                <a:solidFill>
                  <a:srgbClr val="003580"/>
                </a:solidFill>
              </a:rPr>
              <a:t>Disclaimer</a:t>
            </a:r>
            <a:endParaRPr lang="de-DE" cap="none">
              <a:solidFill>
                <a:srgbClr val="0035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33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1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8.xml"/><Relationship Id="rId16" Type="http://schemas.openxmlformats.org/officeDocument/2006/relationships/slideLayout" Target="../slideLayouts/slideLayout52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46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gray">
          <a:xfrm>
            <a:off x="0" y="0"/>
            <a:ext cx="9144000" cy="61293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23850" y="1314065"/>
            <a:ext cx="8496299" cy="4635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95534" y="6416686"/>
            <a:ext cx="6480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905202F5-3971-44FA-9904-8B703A256583}" type="datetime1">
              <a:rPr lang="de-DE" smtClean="0"/>
              <a:t>06.07.2020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115616" y="6416686"/>
            <a:ext cx="612068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/>
              <a:t>Abteilungsversammlung 2016 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0" y="6377935"/>
            <a:ext cx="324000" cy="21600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36000" bIns="0" rtlCol="0" anchor="ctr"/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fld id="{AD9983EB-726E-4112-9153-38C9E0A12E1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632340" y="6341054"/>
            <a:ext cx="1187810" cy="289762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9" name="Gerade Verbindung 8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2537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1" r:id="rId3"/>
    <p:sldLayoutId id="2147483652" r:id="rId4"/>
    <p:sldLayoutId id="2147483653" r:id="rId5"/>
    <p:sldLayoutId id="2147483650" r:id="rId6"/>
    <p:sldLayoutId id="2147483662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3" r:id="rId15"/>
    <p:sldLayoutId id="2147483664" r:id="rId16"/>
    <p:sldLayoutId id="2147483665" r:id="rId17"/>
    <p:sldLayoutId id="214748366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0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4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180000" algn="l" defTabSz="914400" rtl="0" eaLnBrk="1" latinLnBrk="0" hangingPunct="1">
        <a:spcBef>
          <a:spcPts val="400"/>
        </a:spcBef>
        <a:buClr>
          <a:schemeClr val="accent6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gray">
          <a:xfrm>
            <a:off x="0" y="0"/>
            <a:ext cx="9144000" cy="61293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23850" y="1314065"/>
            <a:ext cx="8496299" cy="4635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95534" y="6416686"/>
            <a:ext cx="6480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srgbClr val="191919"/>
                </a:solidFill>
              </a:rPr>
              <a:t>27.04.2016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043608" y="6416686"/>
            <a:ext cx="612068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srgbClr val="191919"/>
                </a:solidFill>
              </a:rPr>
              <a:t>Standardbericht Kunde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0" y="6377935"/>
            <a:ext cx="324000" cy="21600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36000" bIns="0" rtlCol="0" anchor="ctr"/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632340" y="6341054"/>
            <a:ext cx="1187810" cy="289762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9" name="Gerade Verbindung 8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8068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0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4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180000" algn="l" defTabSz="914400" rtl="0" eaLnBrk="1" latinLnBrk="0" hangingPunct="1">
        <a:spcBef>
          <a:spcPts val="400"/>
        </a:spcBef>
        <a:buClr>
          <a:schemeClr val="accent6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 bwMode="gray">
          <a:xfrm>
            <a:off x="0" y="0"/>
            <a:ext cx="9144000" cy="61293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FFFFF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23850" y="688913"/>
            <a:ext cx="8496299" cy="36933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23850" y="1314065"/>
            <a:ext cx="8496299" cy="4635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395534" y="6416686"/>
            <a:ext cx="648000" cy="138499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srgbClr val="191919"/>
                </a:solidFill>
              </a:rPr>
              <a:t>09.03.2017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1115616" y="6416686"/>
            <a:ext cx="6120680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 smtClean="0">
                <a:solidFill>
                  <a:srgbClr val="191919"/>
                </a:solidFill>
              </a:rPr>
              <a:t>Standardbericht Kunden</a:t>
            </a:r>
            <a:endParaRPr lang="de-DE">
              <a:solidFill>
                <a:srgbClr val="191919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0" y="6377935"/>
            <a:ext cx="324000" cy="21600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36000" bIns="0" rtlCol="0" anchor="ctr"/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‹Nr.›</a:t>
            </a:fld>
            <a:endParaRPr lang="de-DE">
              <a:solidFill>
                <a:srgbClr val="FFFFFF"/>
              </a:solidFill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7632340" y="6341054"/>
            <a:ext cx="1187810" cy="289762"/>
          </a:xfrm>
          <a:prstGeom prst="rect">
            <a:avLst/>
          </a:prstGeom>
        </p:spPr>
      </p:pic>
      <p:grpSp>
        <p:nvGrpSpPr>
          <p:cNvPr id="10" name="Gruppieren 9"/>
          <p:cNvGrpSpPr/>
          <p:nvPr/>
        </p:nvGrpSpPr>
        <p:grpSpPr bwMode="gray">
          <a:xfrm>
            <a:off x="323528" y="-135396"/>
            <a:ext cx="8496944" cy="7128792"/>
            <a:chOff x="323528" y="-135396"/>
            <a:chExt cx="8496944" cy="7128792"/>
          </a:xfrm>
        </p:grpSpPr>
        <p:cxnSp>
          <p:nvCxnSpPr>
            <p:cNvPr id="9" name="Gerade Verbindung 8"/>
            <p:cNvCxnSpPr/>
            <p:nvPr userDrawn="1"/>
          </p:nvCxnSpPr>
          <p:spPr bwMode="gray">
            <a:xfrm>
              <a:off x="32352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/>
            <p:nvPr userDrawn="1"/>
          </p:nvCxnSpPr>
          <p:spPr bwMode="gray">
            <a:xfrm>
              <a:off x="4463988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 userDrawn="1"/>
          </p:nvCxnSpPr>
          <p:spPr bwMode="gray">
            <a:xfrm>
              <a:off x="468001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 userDrawn="1"/>
          </p:nvCxnSpPr>
          <p:spPr bwMode="gray">
            <a:xfrm>
              <a:off x="8820472" y="-13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 bwMode="gray">
            <a:xfrm>
              <a:off x="32352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 userDrawn="1"/>
          </p:nvCxnSpPr>
          <p:spPr bwMode="gray">
            <a:xfrm>
              <a:off x="4463988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 userDrawn="1"/>
          </p:nvCxnSpPr>
          <p:spPr bwMode="gray">
            <a:xfrm>
              <a:off x="468001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 bwMode="gray">
            <a:xfrm>
              <a:off x="8820472" y="6885396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pieren 22"/>
          <p:cNvGrpSpPr/>
          <p:nvPr/>
        </p:nvGrpSpPr>
        <p:grpSpPr bwMode="gray">
          <a:xfrm>
            <a:off x="-144524" y="1376772"/>
            <a:ext cx="9433048" cy="4572508"/>
            <a:chOff x="-144524" y="1376772"/>
            <a:chExt cx="9433048" cy="4572508"/>
          </a:xfrm>
        </p:grpSpPr>
        <p:cxnSp>
          <p:nvCxnSpPr>
            <p:cNvPr id="19" name="Gerade Verbindung 18"/>
            <p:cNvCxnSpPr/>
            <p:nvPr userDrawn="1"/>
          </p:nvCxnSpPr>
          <p:spPr bwMode="gray">
            <a:xfrm rot="16200000">
              <a:off x="-90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 bwMode="gray">
            <a:xfrm rot="16200000">
              <a:off x="-90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 userDrawn="1"/>
          </p:nvCxnSpPr>
          <p:spPr bwMode="gray">
            <a:xfrm rot="16200000">
              <a:off x="9234524" y="1322772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 userDrawn="1"/>
          </p:nvCxnSpPr>
          <p:spPr bwMode="gray">
            <a:xfrm rot="16200000">
              <a:off x="9234524" y="5895280"/>
              <a:ext cx="0" cy="108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600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0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spcBef>
          <a:spcPts val="4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4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538163" indent="-180000" algn="l" defTabSz="914400" rtl="0" eaLnBrk="1" latinLnBrk="0" hangingPunct="1">
        <a:spcBef>
          <a:spcPts val="400"/>
        </a:spcBef>
        <a:buClr>
          <a:schemeClr val="accent6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19.jpeg"/><Relationship Id="rId11" Type="http://schemas.openxmlformats.org/officeDocument/2006/relationships/image" Target="../media/image24.gif"/><Relationship Id="rId5" Type="http://schemas.openxmlformats.org/officeDocument/2006/relationships/image" Target="../media/image18.png"/><Relationship Id="rId10" Type="http://schemas.openxmlformats.org/officeDocument/2006/relationships/image" Target="../media/image23.wmf"/><Relationship Id="rId4" Type="http://schemas.openxmlformats.org/officeDocument/2006/relationships/image" Target="../media/image17.png"/><Relationship Id="rId9" Type="http://schemas.openxmlformats.org/officeDocument/2006/relationships/image" Target="../media/image22.wmf"/><Relationship Id="rId14" Type="http://schemas.openxmlformats.org/officeDocument/2006/relationships/image" Target="../media/image2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de/url?sa=i&amp;rct=j&amp;q=&amp;esrc=s&amp;source=images&amp;cd=&amp;ved=2ahUKEwje-N33tI7iAhVEDewKHVHaDjoQjRx6BAgBEAU&amp;url=http://www.achtung-intelligence.org/print.php?art_id%3D435&amp;psig=AOvVaw3fYHcNiLqynzbHxfq_Woz5&amp;ust=1557489813996047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39552" y="3819237"/>
            <a:ext cx="6552728" cy="615553"/>
          </a:xfrm>
        </p:spPr>
        <p:txBody>
          <a:bodyPr/>
          <a:lstStyle/>
          <a:p>
            <a:r>
              <a:rPr lang="de-DE" sz="2000" dirty="0" err="1" smtClean="0"/>
              <a:t>Pro|bonus</a:t>
            </a:r>
            <a:r>
              <a:rPr lang="de-DE" sz="2000" dirty="0"/>
              <a:t/>
            </a:r>
            <a:br>
              <a:rPr lang="de-DE" sz="2000" dirty="0"/>
            </a:br>
            <a:r>
              <a:rPr lang="de-DE" sz="2000" dirty="0" smtClean="0"/>
              <a:t>Zuschuss für ihre </a:t>
            </a:r>
            <a:r>
              <a:rPr lang="de-DE" sz="2000" dirty="0" err="1" smtClean="0"/>
              <a:t>kunden</a:t>
            </a:r>
            <a:r>
              <a:rPr lang="de-DE" sz="2000" dirty="0" smtClean="0"/>
              <a:t> zu </a:t>
            </a:r>
            <a:r>
              <a:rPr lang="de-DE" sz="2000" dirty="0" err="1" smtClean="0"/>
              <a:t>vorsorgeverträgen</a:t>
            </a:r>
            <a:endParaRPr lang="de-DE" sz="2000" dirty="0" smtClean="0"/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b="1" dirty="0" smtClean="0"/>
              <a:t>06. Juli 2020</a:t>
            </a:r>
            <a:endParaRPr lang="de-DE" b="1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23850" y="5302758"/>
            <a:ext cx="6516000" cy="430887"/>
          </a:xfrm>
        </p:spPr>
        <p:txBody>
          <a:bodyPr/>
          <a:lstStyle/>
          <a:p>
            <a:pPr lvl="0"/>
            <a:r>
              <a:rPr lang="de-DE" dirty="0" smtClean="0">
                <a:solidFill>
                  <a:srgbClr val="191919"/>
                </a:solidFill>
                <a:latin typeface="Tahoma"/>
              </a:rPr>
              <a:t>Yunis Deveci</a:t>
            </a:r>
            <a:endParaRPr lang="de-DE" dirty="0">
              <a:solidFill>
                <a:srgbClr val="191919"/>
              </a:solidFill>
              <a:latin typeface="Tahoma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4394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23850" y="688913"/>
            <a:ext cx="8496299" cy="369332"/>
          </a:xfrm>
        </p:spPr>
        <p:txBody>
          <a:bodyPr/>
          <a:lstStyle/>
          <a:p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Vorstellung</a:t>
            </a:r>
            <a:endParaRPr lang="de-DE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4139952" y="1314065"/>
            <a:ext cx="4140200" cy="4636800"/>
          </a:xfrm>
        </p:spPr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Datumsplatzhalter 2"/>
          <p:cNvSpPr>
            <a:spLocks noGrp="1"/>
          </p:cNvSpPr>
          <p:nvPr>
            <p:ph type="dt" sz="half" idx="10"/>
          </p:nvPr>
        </p:nvSpPr>
        <p:spPr>
          <a:xfrm>
            <a:off x="395534" y="6416686"/>
            <a:ext cx="648000" cy="138499"/>
          </a:xfrm>
        </p:spPr>
        <p:txBody>
          <a:bodyPr/>
          <a:lstStyle/>
          <a:p>
            <a:fld id="{D0DC31A4-7F2B-4204-9242-DC267EF648A2}" type="datetime1">
              <a:rPr lang="de-DE" smtClean="0"/>
              <a:t>06.07.2020</a:t>
            </a:fld>
            <a:endParaRPr lang="de-DE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0" y="6377935"/>
            <a:ext cx="324000" cy="216000"/>
          </a:xfrm>
        </p:spPr>
        <p:txBody>
          <a:bodyPr/>
          <a:lstStyle/>
          <a:p>
            <a:fld id="{AD9983EB-726E-4112-9153-38C9E0A12E12}" type="slidenum">
              <a:rPr lang="de-DE" smtClean="0"/>
              <a:t>2</a:t>
            </a:fld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08258"/>
            <a:ext cx="3381375" cy="3670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2806" y="1947716"/>
            <a:ext cx="4968552" cy="330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97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442692"/>
            <a:ext cx="8496299" cy="615553"/>
          </a:xfrm>
        </p:spPr>
        <p:txBody>
          <a:bodyPr/>
          <a:lstStyle/>
          <a:p>
            <a:r>
              <a:rPr lang="de-DE" dirty="0" smtClean="0"/>
              <a:t>Das Unternehmen „pronova BKK“</a:t>
            </a:r>
            <a:br>
              <a:rPr lang="de-DE" dirty="0" smtClean="0"/>
            </a:br>
            <a:r>
              <a:rPr lang="de-DE" sz="1600" dirty="0" smtClean="0"/>
              <a:t>Daten und Fakten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3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6" name="Deutschland (Fläche)"/>
          <p:cNvSpPr>
            <a:spLocks/>
          </p:cNvSpPr>
          <p:nvPr/>
        </p:nvSpPr>
        <p:spPr bwMode="gray">
          <a:xfrm>
            <a:off x="3439875" y="1676401"/>
            <a:ext cx="2212245" cy="3127140"/>
          </a:xfrm>
          <a:custGeom>
            <a:avLst/>
            <a:gdLst/>
            <a:ahLst/>
            <a:cxnLst/>
            <a:rect l="l" t="t" r="r" b="b"/>
            <a:pathLst>
              <a:path w="2614613" h="3594101">
                <a:moveTo>
                  <a:pt x="303212" y="642938"/>
                </a:moveTo>
                <a:lnTo>
                  <a:pt x="306387" y="642938"/>
                </a:lnTo>
                <a:lnTo>
                  <a:pt x="309562" y="647701"/>
                </a:lnTo>
                <a:lnTo>
                  <a:pt x="314324" y="652463"/>
                </a:lnTo>
                <a:lnTo>
                  <a:pt x="323849" y="654051"/>
                </a:lnTo>
                <a:lnTo>
                  <a:pt x="328612" y="655638"/>
                </a:lnTo>
                <a:lnTo>
                  <a:pt x="323849" y="658813"/>
                </a:lnTo>
                <a:lnTo>
                  <a:pt x="317499" y="658813"/>
                </a:lnTo>
                <a:lnTo>
                  <a:pt x="311149" y="658813"/>
                </a:lnTo>
                <a:lnTo>
                  <a:pt x="304799" y="658813"/>
                </a:lnTo>
                <a:lnTo>
                  <a:pt x="303212" y="663576"/>
                </a:lnTo>
                <a:lnTo>
                  <a:pt x="311149" y="663576"/>
                </a:lnTo>
                <a:lnTo>
                  <a:pt x="312737" y="671514"/>
                </a:lnTo>
                <a:lnTo>
                  <a:pt x="306387" y="673101"/>
                </a:lnTo>
                <a:lnTo>
                  <a:pt x="292099" y="668339"/>
                </a:lnTo>
                <a:lnTo>
                  <a:pt x="285749" y="663576"/>
                </a:lnTo>
                <a:lnTo>
                  <a:pt x="284162" y="658813"/>
                </a:lnTo>
                <a:lnTo>
                  <a:pt x="288924" y="652463"/>
                </a:lnTo>
                <a:lnTo>
                  <a:pt x="298449" y="647701"/>
                </a:lnTo>
                <a:close/>
                <a:moveTo>
                  <a:pt x="336549" y="635000"/>
                </a:moveTo>
                <a:lnTo>
                  <a:pt x="344487" y="635000"/>
                </a:lnTo>
                <a:lnTo>
                  <a:pt x="346075" y="638175"/>
                </a:lnTo>
                <a:lnTo>
                  <a:pt x="341312" y="639763"/>
                </a:lnTo>
                <a:lnTo>
                  <a:pt x="341312" y="644526"/>
                </a:lnTo>
                <a:lnTo>
                  <a:pt x="338137" y="646113"/>
                </a:lnTo>
                <a:lnTo>
                  <a:pt x="334962" y="639763"/>
                </a:lnTo>
                <a:close/>
                <a:moveTo>
                  <a:pt x="690562" y="617538"/>
                </a:moveTo>
                <a:lnTo>
                  <a:pt x="700087" y="620713"/>
                </a:lnTo>
                <a:lnTo>
                  <a:pt x="692149" y="623888"/>
                </a:lnTo>
                <a:lnTo>
                  <a:pt x="687387" y="625476"/>
                </a:lnTo>
                <a:lnTo>
                  <a:pt x="685799" y="630238"/>
                </a:lnTo>
                <a:lnTo>
                  <a:pt x="682624" y="633413"/>
                </a:lnTo>
                <a:lnTo>
                  <a:pt x="677862" y="631826"/>
                </a:lnTo>
                <a:lnTo>
                  <a:pt x="679449" y="625476"/>
                </a:lnTo>
                <a:lnTo>
                  <a:pt x="685799" y="619126"/>
                </a:lnTo>
                <a:close/>
                <a:moveTo>
                  <a:pt x="395287" y="614363"/>
                </a:moveTo>
                <a:lnTo>
                  <a:pt x="396875" y="617538"/>
                </a:lnTo>
                <a:lnTo>
                  <a:pt x="395287" y="622301"/>
                </a:lnTo>
                <a:lnTo>
                  <a:pt x="392112" y="625476"/>
                </a:lnTo>
                <a:lnTo>
                  <a:pt x="385762" y="625476"/>
                </a:lnTo>
                <a:lnTo>
                  <a:pt x="379412" y="628651"/>
                </a:lnTo>
                <a:lnTo>
                  <a:pt x="355600" y="628651"/>
                </a:lnTo>
                <a:lnTo>
                  <a:pt x="344487" y="630238"/>
                </a:lnTo>
                <a:lnTo>
                  <a:pt x="342900" y="627063"/>
                </a:lnTo>
                <a:lnTo>
                  <a:pt x="346075" y="623888"/>
                </a:lnTo>
                <a:lnTo>
                  <a:pt x="352425" y="620713"/>
                </a:lnTo>
                <a:lnTo>
                  <a:pt x="361950" y="620713"/>
                </a:lnTo>
                <a:lnTo>
                  <a:pt x="369887" y="620713"/>
                </a:lnTo>
                <a:lnTo>
                  <a:pt x="379412" y="620713"/>
                </a:lnTo>
                <a:lnTo>
                  <a:pt x="384175" y="617538"/>
                </a:lnTo>
                <a:close/>
                <a:moveTo>
                  <a:pt x="425450" y="603250"/>
                </a:moveTo>
                <a:lnTo>
                  <a:pt x="433387" y="606425"/>
                </a:lnTo>
                <a:lnTo>
                  <a:pt x="455612" y="606425"/>
                </a:lnTo>
                <a:lnTo>
                  <a:pt x="460375" y="606425"/>
                </a:lnTo>
                <a:lnTo>
                  <a:pt x="457200" y="611188"/>
                </a:lnTo>
                <a:lnTo>
                  <a:pt x="449262" y="612775"/>
                </a:lnTo>
                <a:lnTo>
                  <a:pt x="442912" y="612775"/>
                </a:lnTo>
                <a:lnTo>
                  <a:pt x="434975" y="614363"/>
                </a:lnTo>
                <a:lnTo>
                  <a:pt x="428625" y="612775"/>
                </a:lnTo>
                <a:lnTo>
                  <a:pt x="423862" y="612775"/>
                </a:lnTo>
                <a:lnTo>
                  <a:pt x="420687" y="617538"/>
                </a:lnTo>
                <a:lnTo>
                  <a:pt x="412750" y="617538"/>
                </a:lnTo>
                <a:lnTo>
                  <a:pt x="415925" y="609600"/>
                </a:lnTo>
                <a:lnTo>
                  <a:pt x="420687" y="604838"/>
                </a:lnTo>
                <a:close/>
                <a:moveTo>
                  <a:pt x="481012" y="600075"/>
                </a:moveTo>
                <a:lnTo>
                  <a:pt x="485774" y="603250"/>
                </a:lnTo>
                <a:lnTo>
                  <a:pt x="487362" y="608013"/>
                </a:lnTo>
                <a:lnTo>
                  <a:pt x="479424" y="608013"/>
                </a:lnTo>
                <a:lnTo>
                  <a:pt x="476249" y="611188"/>
                </a:lnTo>
                <a:lnTo>
                  <a:pt x="471487" y="609601"/>
                </a:lnTo>
                <a:lnTo>
                  <a:pt x="473074" y="604838"/>
                </a:lnTo>
                <a:close/>
                <a:moveTo>
                  <a:pt x="509587" y="588963"/>
                </a:moveTo>
                <a:lnTo>
                  <a:pt x="520699" y="590551"/>
                </a:lnTo>
                <a:lnTo>
                  <a:pt x="527049" y="592138"/>
                </a:lnTo>
                <a:lnTo>
                  <a:pt x="534987" y="593726"/>
                </a:lnTo>
                <a:lnTo>
                  <a:pt x="538162" y="598488"/>
                </a:lnTo>
                <a:lnTo>
                  <a:pt x="538162" y="603251"/>
                </a:lnTo>
                <a:lnTo>
                  <a:pt x="531812" y="600076"/>
                </a:lnTo>
                <a:lnTo>
                  <a:pt x="527049" y="600076"/>
                </a:lnTo>
                <a:lnTo>
                  <a:pt x="523874" y="603251"/>
                </a:lnTo>
                <a:lnTo>
                  <a:pt x="515937" y="603251"/>
                </a:lnTo>
                <a:lnTo>
                  <a:pt x="512762" y="600076"/>
                </a:lnTo>
                <a:lnTo>
                  <a:pt x="506412" y="601663"/>
                </a:lnTo>
                <a:lnTo>
                  <a:pt x="501649" y="604839"/>
                </a:lnTo>
                <a:lnTo>
                  <a:pt x="498474" y="609601"/>
                </a:lnTo>
                <a:lnTo>
                  <a:pt x="493712" y="609601"/>
                </a:lnTo>
                <a:lnTo>
                  <a:pt x="495299" y="603251"/>
                </a:lnTo>
                <a:lnTo>
                  <a:pt x="496887" y="596901"/>
                </a:lnTo>
                <a:lnTo>
                  <a:pt x="506412" y="593726"/>
                </a:lnTo>
                <a:close/>
                <a:moveTo>
                  <a:pt x="565150" y="584200"/>
                </a:moveTo>
                <a:lnTo>
                  <a:pt x="571500" y="585788"/>
                </a:lnTo>
                <a:lnTo>
                  <a:pt x="588962" y="585788"/>
                </a:lnTo>
                <a:lnTo>
                  <a:pt x="590550" y="588963"/>
                </a:lnTo>
                <a:lnTo>
                  <a:pt x="584200" y="590550"/>
                </a:lnTo>
                <a:lnTo>
                  <a:pt x="579437" y="595313"/>
                </a:lnTo>
                <a:lnTo>
                  <a:pt x="573087" y="595313"/>
                </a:lnTo>
                <a:lnTo>
                  <a:pt x="566737" y="595313"/>
                </a:lnTo>
                <a:lnTo>
                  <a:pt x="558800" y="595313"/>
                </a:lnTo>
                <a:lnTo>
                  <a:pt x="555625" y="598488"/>
                </a:lnTo>
                <a:lnTo>
                  <a:pt x="552450" y="592138"/>
                </a:lnTo>
                <a:lnTo>
                  <a:pt x="555625" y="585788"/>
                </a:lnTo>
                <a:close/>
                <a:moveTo>
                  <a:pt x="608012" y="577850"/>
                </a:moveTo>
                <a:lnTo>
                  <a:pt x="615949" y="577850"/>
                </a:lnTo>
                <a:lnTo>
                  <a:pt x="627062" y="579438"/>
                </a:lnTo>
                <a:lnTo>
                  <a:pt x="633412" y="582613"/>
                </a:lnTo>
                <a:lnTo>
                  <a:pt x="633412" y="585788"/>
                </a:lnTo>
                <a:lnTo>
                  <a:pt x="627062" y="587376"/>
                </a:lnTo>
                <a:lnTo>
                  <a:pt x="611187" y="587376"/>
                </a:lnTo>
                <a:lnTo>
                  <a:pt x="608012" y="588963"/>
                </a:lnTo>
                <a:lnTo>
                  <a:pt x="601662" y="588963"/>
                </a:lnTo>
                <a:lnTo>
                  <a:pt x="601662" y="582613"/>
                </a:lnTo>
                <a:close/>
                <a:moveTo>
                  <a:pt x="758825" y="504825"/>
                </a:moveTo>
                <a:lnTo>
                  <a:pt x="765176" y="504825"/>
                </a:lnTo>
                <a:lnTo>
                  <a:pt x="766763" y="515938"/>
                </a:lnTo>
                <a:lnTo>
                  <a:pt x="760413" y="520700"/>
                </a:lnTo>
                <a:lnTo>
                  <a:pt x="757238" y="519113"/>
                </a:lnTo>
                <a:lnTo>
                  <a:pt x="755650" y="512763"/>
                </a:lnTo>
                <a:close/>
                <a:moveTo>
                  <a:pt x="1581150" y="484188"/>
                </a:moveTo>
                <a:lnTo>
                  <a:pt x="1581150" y="492126"/>
                </a:lnTo>
                <a:lnTo>
                  <a:pt x="1577975" y="498476"/>
                </a:lnTo>
                <a:lnTo>
                  <a:pt x="1574800" y="501651"/>
                </a:lnTo>
                <a:lnTo>
                  <a:pt x="1573213" y="508001"/>
                </a:lnTo>
                <a:lnTo>
                  <a:pt x="1566863" y="514351"/>
                </a:lnTo>
                <a:lnTo>
                  <a:pt x="1562100" y="512764"/>
                </a:lnTo>
                <a:lnTo>
                  <a:pt x="1565275" y="506413"/>
                </a:lnTo>
                <a:lnTo>
                  <a:pt x="1568450" y="501651"/>
                </a:lnTo>
                <a:lnTo>
                  <a:pt x="1560513" y="503238"/>
                </a:lnTo>
                <a:lnTo>
                  <a:pt x="1555750" y="508001"/>
                </a:lnTo>
                <a:lnTo>
                  <a:pt x="1552575" y="512764"/>
                </a:lnTo>
                <a:lnTo>
                  <a:pt x="1549400" y="509589"/>
                </a:lnTo>
                <a:lnTo>
                  <a:pt x="1549400" y="506413"/>
                </a:lnTo>
                <a:lnTo>
                  <a:pt x="1552575" y="496888"/>
                </a:lnTo>
                <a:lnTo>
                  <a:pt x="1557338" y="493713"/>
                </a:lnTo>
                <a:lnTo>
                  <a:pt x="1571625" y="485776"/>
                </a:lnTo>
                <a:close/>
                <a:moveTo>
                  <a:pt x="825500" y="455613"/>
                </a:moveTo>
                <a:lnTo>
                  <a:pt x="830263" y="455613"/>
                </a:lnTo>
                <a:lnTo>
                  <a:pt x="833438" y="461963"/>
                </a:lnTo>
                <a:lnTo>
                  <a:pt x="833438" y="466726"/>
                </a:lnTo>
                <a:lnTo>
                  <a:pt x="830263" y="473076"/>
                </a:lnTo>
                <a:lnTo>
                  <a:pt x="828675" y="476251"/>
                </a:lnTo>
                <a:lnTo>
                  <a:pt x="823913" y="471489"/>
                </a:lnTo>
                <a:lnTo>
                  <a:pt x="822325" y="465138"/>
                </a:lnTo>
                <a:close/>
                <a:moveTo>
                  <a:pt x="827087" y="434975"/>
                </a:moveTo>
                <a:lnTo>
                  <a:pt x="831850" y="438150"/>
                </a:lnTo>
                <a:lnTo>
                  <a:pt x="833437" y="442913"/>
                </a:lnTo>
                <a:lnTo>
                  <a:pt x="827087" y="442913"/>
                </a:lnTo>
                <a:lnTo>
                  <a:pt x="823912" y="438150"/>
                </a:lnTo>
                <a:close/>
                <a:moveTo>
                  <a:pt x="2182812" y="400050"/>
                </a:moveTo>
                <a:lnTo>
                  <a:pt x="2193925" y="400050"/>
                </a:lnTo>
                <a:lnTo>
                  <a:pt x="2200275" y="404813"/>
                </a:lnTo>
                <a:lnTo>
                  <a:pt x="2206625" y="412750"/>
                </a:lnTo>
                <a:lnTo>
                  <a:pt x="2209800" y="425450"/>
                </a:lnTo>
                <a:lnTo>
                  <a:pt x="2214562" y="434975"/>
                </a:lnTo>
                <a:lnTo>
                  <a:pt x="2222500" y="441325"/>
                </a:lnTo>
                <a:lnTo>
                  <a:pt x="2232025" y="446088"/>
                </a:lnTo>
                <a:lnTo>
                  <a:pt x="2243138" y="454025"/>
                </a:lnTo>
                <a:lnTo>
                  <a:pt x="2255838" y="454025"/>
                </a:lnTo>
                <a:lnTo>
                  <a:pt x="2262188" y="460375"/>
                </a:lnTo>
                <a:lnTo>
                  <a:pt x="2271713" y="468313"/>
                </a:lnTo>
                <a:lnTo>
                  <a:pt x="2274888" y="474663"/>
                </a:lnTo>
                <a:lnTo>
                  <a:pt x="2281238" y="481013"/>
                </a:lnTo>
                <a:lnTo>
                  <a:pt x="2289175" y="487363"/>
                </a:lnTo>
                <a:lnTo>
                  <a:pt x="2298700" y="495300"/>
                </a:lnTo>
                <a:lnTo>
                  <a:pt x="2305050" y="501650"/>
                </a:lnTo>
                <a:lnTo>
                  <a:pt x="2298700" y="509588"/>
                </a:lnTo>
                <a:lnTo>
                  <a:pt x="2292350" y="515938"/>
                </a:lnTo>
                <a:lnTo>
                  <a:pt x="2289175" y="522288"/>
                </a:lnTo>
                <a:lnTo>
                  <a:pt x="2289175" y="530226"/>
                </a:lnTo>
                <a:lnTo>
                  <a:pt x="2295525" y="539751"/>
                </a:lnTo>
                <a:lnTo>
                  <a:pt x="2295525" y="541338"/>
                </a:lnTo>
                <a:lnTo>
                  <a:pt x="2289175" y="542926"/>
                </a:lnTo>
                <a:lnTo>
                  <a:pt x="2281238" y="542926"/>
                </a:lnTo>
                <a:lnTo>
                  <a:pt x="2273300" y="542926"/>
                </a:lnTo>
                <a:lnTo>
                  <a:pt x="2263775" y="546101"/>
                </a:lnTo>
                <a:lnTo>
                  <a:pt x="2255838" y="547688"/>
                </a:lnTo>
                <a:lnTo>
                  <a:pt x="2251075" y="552451"/>
                </a:lnTo>
                <a:lnTo>
                  <a:pt x="2243138" y="550863"/>
                </a:lnTo>
                <a:lnTo>
                  <a:pt x="2246313" y="546101"/>
                </a:lnTo>
                <a:lnTo>
                  <a:pt x="2243138" y="541338"/>
                </a:lnTo>
                <a:lnTo>
                  <a:pt x="2239962" y="542926"/>
                </a:lnTo>
                <a:lnTo>
                  <a:pt x="2236787" y="550863"/>
                </a:lnTo>
                <a:lnTo>
                  <a:pt x="2228850" y="550863"/>
                </a:lnTo>
                <a:lnTo>
                  <a:pt x="2222500" y="554038"/>
                </a:lnTo>
                <a:lnTo>
                  <a:pt x="2219325" y="549276"/>
                </a:lnTo>
                <a:lnTo>
                  <a:pt x="2216150" y="547688"/>
                </a:lnTo>
                <a:lnTo>
                  <a:pt x="2212975" y="542926"/>
                </a:lnTo>
                <a:lnTo>
                  <a:pt x="2219325" y="538163"/>
                </a:lnTo>
                <a:lnTo>
                  <a:pt x="2227262" y="533401"/>
                </a:lnTo>
                <a:lnTo>
                  <a:pt x="2232025" y="527051"/>
                </a:lnTo>
                <a:lnTo>
                  <a:pt x="2236787" y="522288"/>
                </a:lnTo>
                <a:lnTo>
                  <a:pt x="2236787" y="514350"/>
                </a:lnTo>
                <a:lnTo>
                  <a:pt x="2233612" y="508000"/>
                </a:lnTo>
                <a:lnTo>
                  <a:pt x="2230437" y="500063"/>
                </a:lnTo>
                <a:lnTo>
                  <a:pt x="2230437" y="492125"/>
                </a:lnTo>
                <a:lnTo>
                  <a:pt x="2233612" y="484188"/>
                </a:lnTo>
                <a:lnTo>
                  <a:pt x="2239962" y="484188"/>
                </a:lnTo>
                <a:lnTo>
                  <a:pt x="2244725" y="487363"/>
                </a:lnTo>
                <a:lnTo>
                  <a:pt x="2246313" y="496888"/>
                </a:lnTo>
                <a:lnTo>
                  <a:pt x="2241550" y="503238"/>
                </a:lnTo>
                <a:lnTo>
                  <a:pt x="2243138" y="509588"/>
                </a:lnTo>
                <a:lnTo>
                  <a:pt x="2249488" y="508000"/>
                </a:lnTo>
                <a:lnTo>
                  <a:pt x="2255838" y="501650"/>
                </a:lnTo>
                <a:lnTo>
                  <a:pt x="2260600" y="506413"/>
                </a:lnTo>
                <a:lnTo>
                  <a:pt x="2263775" y="509588"/>
                </a:lnTo>
                <a:lnTo>
                  <a:pt x="2266950" y="504825"/>
                </a:lnTo>
                <a:lnTo>
                  <a:pt x="2262188" y="500063"/>
                </a:lnTo>
                <a:lnTo>
                  <a:pt x="2263775" y="495300"/>
                </a:lnTo>
                <a:lnTo>
                  <a:pt x="2266950" y="481013"/>
                </a:lnTo>
                <a:lnTo>
                  <a:pt x="2263775" y="477838"/>
                </a:lnTo>
                <a:lnTo>
                  <a:pt x="2255838" y="476250"/>
                </a:lnTo>
                <a:lnTo>
                  <a:pt x="2254250" y="469900"/>
                </a:lnTo>
                <a:lnTo>
                  <a:pt x="2246313" y="461963"/>
                </a:lnTo>
                <a:lnTo>
                  <a:pt x="2239962" y="458788"/>
                </a:lnTo>
                <a:lnTo>
                  <a:pt x="2230437" y="458788"/>
                </a:lnTo>
                <a:lnTo>
                  <a:pt x="2227262" y="463550"/>
                </a:lnTo>
                <a:lnTo>
                  <a:pt x="2227262" y="471488"/>
                </a:lnTo>
                <a:lnTo>
                  <a:pt x="2225675" y="477838"/>
                </a:lnTo>
                <a:lnTo>
                  <a:pt x="2217737" y="482600"/>
                </a:lnTo>
                <a:lnTo>
                  <a:pt x="2211387" y="484188"/>
                </a:lnTo>
                <a:lnTo>
                  <a:pt x="2211387" y="476250"/>
                </a:lnTo>
                <a:lnTo>
                  <a:pt x="2217737" y="473075"/>
                </a:lnTo>
                <a:lnTo>
                  <a:pt x="2217737" y="465138"/>
                </a:lnTo>
                <a:lnTo>
                  <a:pt x="2208212" y="465138"/>
                </a:lnTo>
                <a:lnTo>
                  <a:pt x="2201862" y="469900"/>
                </a:lnTo>
                <a:lnTo>
                  <a:pt x="2197100" y="473075"/>
                </a:lnTo>
                <a:lnTo>
                  <a:pt x="2192337" y="469900"/>
                </a:lnTo>
                <a:lnTo>
                  <a:pt x="2193925" y="460375"/>
                </a:lnTo>
                <a:lnTo>
                  <a:pt x="2195512" y="452438"/>
                </a:lnTo>
                <a:lnTo>
                  <a:pt x="2195512" y="446088"/>
                </a:lnTo>
                <a:lnTo>
                  <a:pt x="2198687" y="442913"/>
                </a:lnTo>
                <a:lnTo>
                  <a:pt x="2205037" y="439738"/>
                </a:lnTo>
                <a:lnTo>
                  <a:pt x="2205037" y="436563"/>
                </a:lnTo>
                <a:lnTo>
                  <a:pt x="2198687" y="431800"/>
                </a:lnTo>
                <a:lnTo>
                  <a:pt x="2195512" y="428625"/>
                </a:lnTo>
                <a:lnTo>
                  <a:pt x="2193925" y="423863"/>
                </a:lnTo>
                <a:lnTo>
                  <a:pt x="2189162" y="417513"/>
                </a:lnTo>
                <a:lnTo>
                  <a:pt x="2181225" y="414338"/>
                </a:lnTo>
                <a:lnTo>
                  <a:pt x="2176462" y="404813"/>
                </a:lnTo>
                <a:close/>
                <a:moveTo>
                  <a:pt x="622300" y="395288"/>
                </a:moveTo>
                <a:lnTo>
                  <a:pt x="630237" y="401638"/>
                </a:lnTo>
                <a:lnTo>
                  <a:pt x="631825" y="407988"/>
                </a:lnTo>
                <a:lnTo>
                  <a:pt x="625475" y="411163"/>
                </a:lnTo>
                <a:lnTo>
                  <a:pt x="619125" y="409576"/>
                </a:lnTo>
                <a:lnTo>
                  <a:pt x="615950" y="404813"/>
                </a:lnTo>
                <a:lnTo>
                  <a:pt x="615950" y="398463"/>
                </a:lnTo>
                <a:close/>
                <a:moveTo>
                  <a:pt x="1970088" y="280988"/>
                </a:moveTo>
                <a:lnTo>
                  <a:pt x="1976438" y="280988"/>
                </a:lnTo>
                <a:lnTo>
                  <a:pt x="1984375" y="282576"/>
                </a:lnTo>
                <a:lnTo>
                  <a:pt x="1979613" y="287338"/>
                </a:lnTo>
                <a:lnTo>
                  <a:pt x="1973263" y="285751"/>
                </a:lnTo>
                <a:lnTo>
                  <a:pt x="1968500" y="285751"/>
                </a:lnTo>
                <a:close/>
                <a:moveTo>
                  <a:pt x="774700" y="274638"/>
                </a:moveTo>
                <a:lnTo>
                  <a:pt x="781050" y="274638"/>
                </a:lnTo>
                <a:lnTo>
                  <a:pt x="781050" y="277813"/>
                </a:lnTo>
                <a:lnTo>
                  <a:pt x="785812" y="282576"/>
                </a:lnTo>
                <a:lnTo>
                  <a:pt x="785812" y="290513"/>
                </a:lnTo>
                <a:lnTo>
                  <a:pt x="781050" y="295276"/>
                </a:lnTo>
                <a:lnTo>
                  <a:pt x="776287" y="288926"/>
                </a:lnTo>
                <a:lnTo>
                  <a:pt x="771525" y="287338"/>
                </a:lnTo>
                <a:lnTo>
                  <a:pt x="769937" y="279401"/>
                </a:lnTo>
                <a:close/>
                <a:moveTo>
                  <a:pt x="2019300" y="263525"/>
                </a:moveTo>
                <a:lnTo>
                  <a:pt x="2027238" y="263525"/>
                </a:lnTo>
                <a:lnTo>
                  <a:pt x="2032000" y="265113"/>
                </a:lnTo>
                <a:lnTo>
                  <a:pt x="2038350" y="268288"/>
                </a:lnTo>
                <a:lnTo>
                  <a:pt x="2035175" y="274638"/>
                </a:lnTo>
                <a:lnTo>
                  <a:pt x="2027238" y="276225"/>
                </a:lnTo>
                <a:lnTo>
                  <a:pt x="2022475" y="280988"/>
                </a:lnTo>
                <a:lnTo>
                  <a:pt x="2014537" y="287338"/>
                </a:lnTo>
                <a:lnTo>
                  <a:pt x="2011362" y="282575"/>
                </a:lnTo>
                <a:lnTo>
                  <a:pt x="2014537" y="277813"/>
                </a:lnTo>
                <a:lnTo>
                  <a:pt x="2017712" y="268288"/>
                </a:lnTo>
                <a:close/>
                <a:moveTo>
                  <a:pt x="1477962" y="257175"/>
                </a:moveTo>
                <a:lnTo>
                  <a:pt x="1489075" y="260350"/>
                </a:lnTo>
                <a:lnTo>
                  <a:pt x="1500187" y="265113"/>
                </a:lnTo>
                <a:lnTo>
                  <a:pt x="1516062" y="271463"/>
                </a:lnTo>
                <a:lnTo>
                  <a:pt x="1522412" y="277813"/>
                </a:lnTo>
                <a:lnTo>
                  <a:pt x="1522412" y="287338"/>
                </a:lnTo>
                <a:lnTo>
                  <a:pt x="1527175" y="295275"/>
                </a:lnTo>
                <a:lnTo>
                  <a:pt x="1531937" y="300038"/>
                </a:lnTo>
                <a:lnTo>
                  <a:pt x="1533525" y="309563"/>
                </a:lnTo>
                <a:lnTo>
                  <a:pt x="1535112" y="315913"/>
                </a:lnTo>
                <a:lnTo>
                  <a:pt x="1533525" y="320675"/>
                </a:lnTo>
                <a:lnTo>
                  <a:pt x="1519237" y="320675"/>
                </a:lnTo>
                <a:lnTo>
                  <a:pt x="1508125" y="315913"/>
                </a:lnTo>
                <a:lnTo>
                  <a:pt x="1501775" y="314325"/>
                </a:lnTo>
                <a:lnTo>
                  <a:pt x="1497012" y="317500"/>
                </a:lnTo>
                <a:lnTo>
                  <a:pt x="1487487" y="317500"/>
                </a:lnTo>
                <a:lnTo>
                  <a:pt x="1479550" y="314325"/>
                </a:lnTo>
                <a:lnTo>
                  <a:pt x="1474787" y="306388"/>
                </a:lnTo>
                <a:lnTo>
                  <a:pt x="1470025" y="300038"/>
                </a:lnTo>
                <a:lnTo>
                  <a:pt x="1465262" y="300038"/>
                </a:lnTo>
                <a:lnTo>
                  <a:pt x="1458912" y="304800"/>
                </a:lnTo>
                <a:lnTo>
                  <a:pt x="1452562" y="301625"/>
                </a:lnTo>
                <a:lnTo>
                  <a:pt x="1449387" y="290513"/>
                </a:lnTo>
                <a:lnTo>
                  <a:pt x="1452562" y="277813"/>
                </a:lnTo>
                <a:lnTo>
                  <a:pt x="1455737" y="269875"/>
                </a:lnTo>
                <a:lnTo>
                  <a:pt x="1468437" y="261938"/>
                </a:lnTo>
                <a:close/>
                <a:moveTo>
                  <a:pt x="884237" y="249238"/>
                </a:moveTo>
                <a:lnTo>
                  <a:pt x="890587" y="250826"/>
                </a:lnTo>
                <a:lnTo>
                  <a:pt x="904875" y="250826"/>
                </a:lnTo>
                <a:lnTo>
                  <a:pt x="908050" y="254001"/>
                </a:lnTo>
                <a:lnTo>
                  <a:pt x="909637" y="255588"/>
                </a:lnTo>
                <a:lnTo>
                  <a:pt x="903287" y="260351"/>
                </a:lnTo>
                <a:lnTo>
                  <a:pt x="903287" y="268288"/>
                </a:lnTo>
                <a:lnTo>
                  <a:pt x="900112" y="274638"/>
                </a:lnTo>
                <a:lnTo>
                  <a:pt x="893762" y="277813"/>
                </a:lnTo>
                <a:lnTo>
                  <a:pt x="874712" y="277813"/>
                </a:lnTo>
                <a:lnTo>
                  <a:pt x="868362" y="274638"/>
                </a:lnTo>
                <a:lnTo>
                  <a:pt x="869950" y="271463"/>
                </a:lnTo>
                <a:lnTo>
                  <a:pt x="869950" y="263526"/>
                </a:lnTo>
                <a:lnTo>
                  <a:pt x="876300" y="255588"/>
                </a:lnTo>
                <a:close/>
                <a:moveTo>
                  <a:pt x="836613" y="234950"/>
                </a:moveTo>
                <a:lnTo>
                  <a:pt x="844550" y="236538"/>
                </a:lnTo>
                <a:lnTo>
                  <a:pt x="844550" y="247650"/>
                </a:lnTo>
                <a:lnTo>
                  <a:pt x="839788" y="250825"/>
                </a:lnTo>
                <a:lnTo>
                  <a:pt x="838200" y="257175"/>
                </a:lnTo>
                <a:lnTo>
                  <a:pt x="833438" y="263526"/>
                </a:lnTo>
                <a:lnTo>
                  <a:pt x="828675" y="265113"/>
                </a:lnTo>
                <a:lnTo>
                  <a:pt x="820738" y="265113"/>
                </a:lnTo>
                <a:lnTo>
                  <a:pt x="815975" y="260350"/>
                </a:lnTo>
                <a:lnTo>
                  <a:pt x="814388" y="257175"/>
                </a:lnTo>
                <a:lnTo>
                  <a:pt x="809625" y="254000"/>
                </a:lnTo>
                <a:lnTo>
                  <a:pt x="809625" y="247650"/>
                </a:lnTo>
                <a:lnTo>
                  <a:pt x="811213" y="246063"/>
                </a:lnTo>
                <a:lnTo>
                  <a:pt x="819150" y="247650"/>
                </a:lnTo>
                <a:lnTo>
                  <a:pt x="820738" y="241300"/>
                </a:lnTo>
                <a:lnTo>
                  <a:pt x="825500" y="239713"/>
                </a:lnTo>
                <a:close/>
                <a:moveTo>
                  <a:pt x="868362" y="230188"/>
                </a:moveTo>
                <a:lnTo>
                  <a:pt x="876300" y="233363"/>
                </a:lnTo>
                <a:lnTo>
                  <a:pt x="879475" y="233363"/>
                </a:lnTo>
                <a:lnTo>
                  <a:pt x="884237" y="230188"/>
                </a:lnTo>
                <a:lnTo>
                  <a:pt x="884237" y="233363"/>
                </a:lnTo>
                <a:lnTo>
                  <a:pt x="879475" y="238126"/>
                </a:lnTo>
                <a:lnTo>
                  <a:pt x="876300" y="242889"/>
                </a:lnTo>
                <a:lnTo>
                  <a:pt x="869950" y="244476"/>
                </a:lnTo>
                <a:lnTo>
                  <a:pt x="866775" y="239713"/>
                </a:lnTo>
                <a:lnTo>
                  <a:pt x="865187" y="231776"/>
                </a:lnTo>
                <a:close/>
                <a:moveTo>
                  <a:pt x="798512" y="219075"/>
                </a:moveTo>
                <a:lnTo>
                  <a:pt x="801687" y="222250"/>
                </a:lnTo>
                <a:lnTo>
                  <a:pt x="806450" y="223838"/>
                </a:lnTo>
                <a:lnTo>
                  <a:pt x="801687" y="228600"/>
                </a:lnTo>
                <a:lnTo>
                  <a:pt x="795337" y="230188"/>
                </a:lnTo>
                <a:lnTo>
                  <a:pt x="788987" y="227013"/>
                </a:lnTo>
                <a:lnTo>
                  <a:pt x="788987" y="223838"/>
                </a:lnTo>
                <a:lnTo>
                  <a:pt x="793750" y="220663"/>
                </a:lnTo>
                <a:close/>
                <a:moveTo>
                  <a:pt x="2008188" y="211138"/>
                </a:moveTo>
                <a:lnTo>
                  <a:pt x="2014538" y="212726"/>
                </a:lnTo>
                <a:lnTo>
                  <a:pt x="2019300" y="220663"/>
                </a:lnTo>
                <a:lnTo>
                  <a:pt x="2016125" y="225426"/>
                </a:lnTo>
                <a:lnTo>
                  <a:pt x="2011363" y="230188"/>
                </a:lnTo>
                <a:lnTo>
                  <a:pt x="2011363" y="234951"/>
                </a:lnTo>
                <a:lnTo>
                  <a:pt x="2008188" y="238126"/>
                </a:lnTo>
                <a:lnTo>
                  <a:pt x="2003425" y="241301"/>
                </a:lnTo>
                <a:lnTo>
                  <a:pt x="2003425" y="249238"/>
                </a:lnTo>
                <a:lnTo>
                  <a:pt x="2001838" y="258763"/>
                </a:lnTo>
                <a:lnTo>
                  <a:pt x="2000250" y="265114"/>
                </a:lnTo>
                <a:lnTo>
                  <a:pt x="1997075" y="273051"/>
                </a:lnTo>
                <a:lnTo>
                  <a:pt x="1997075" y="268289"/>
                </a:lnTo>
                <a:lnTo>
                  <a:pt x="1993900" y="258763"/>
                </a:lnTo>
                <a:lnTo>
                  <a:pt x="1993900" y="238126"/>
                </a:lnTo>
                <a:lnTo>
                  <a:pt x="2000250" y="225426"/>
                </a:lnTo>
                <a:lnTo>
                  <a:pt x="2003425" y="214313"/>
                </a:lnTo>
                <a:close/>
                <a:moveTo>
                  <a:pt x="850900" y="198438"/>
                </a:moveTo>
                <a:lnTo>
                  <a:pt x="857250" y="198438"/>
                </a:lnTo>
                <a:lnTo>
                  <a:pt x="858837" y="201613"/>
                </a:lnTo>
                <a:lnTo>
                  <a:pt x="854075" y="204788"/>
                </a:lnTo>
                <a:lnTo>
                  <a:pt x="849312" y="204788"/>
                </a:lnTo>
                <a:close/>
                <a:moveTo>
                  <a:pt x="847725" y="174625"/>
                </a:moveTo>
                <a:lnTo>
                  <a:pt x="850900" y="177800"/>
                </a:lnTo>
                <a:lnTo>
                  <a:pt x="850900" y="180975"/>
                </a:lnTo>
                <a:lnTo>
                  <a:pt x="847725" y="188913"/>
                </a:lnTo>
                <a:lnTo>
                  <a:pt x="841375" y="193675"/>
                </a:lnTo>
                <a:lnTo>
                  <a:pt x="836612" y="198438"/>
                </a:lnTo>
                <a:lnTo>
                  <a:pt x="833437" y="201613"/>
                </a:lnTo>
                <a:lnTo>
                  <a:pt x="827087" y="201613"/>
                </a:lnTo>
                <a:lnTo>
                  <a:pt x="822325" y="204788"/>
                </a:lnTo>
                <a:lnTo>
                  <a:pt x="814387" y="207963"/>
                </a:lnTo>
                <a:lnTo>
                  <a:pt x="804862" y="207963"/>
                </a:lnTo>
                <a:lnTo>
                  <a:pt x="801687" y="204788"/>
                </a:lnTo>
                <a:lnTo>
                  <a:pt x="804862" y="198438"/>
                </a:lnTo>
                <a:lnTo>
                  <a:pt x="812800" y="198438"/>
                </a:lnTo>
                <a:lnTo>
                  <a:pt x="825500" y="195263"/>
                </a:lnTo>
                <a:lnTo>
                  <a:pt x="831850" y="195263"/>
                </a:lnTo>
                <a:lnTo>
                  <a:pt x="836612" y="192088"/>
                </a:lnTo>
                <a:lnTo>
                  <a:pt x="842963" y="187325"/>
                </a:lnTo>
                <a:lnTo>
                  <a:pt x="842963" y="180975"/>
                </a:lnTo>
                <a:close/>
                <a:moveTo>
                  <a:pt x="752475" y="171450"/>
                </a:moveTo>
                <a:lnTo>
                  <a:pt x="755650" y="173038"/>
                </a:lnTo>
                <a:lnTo>
                  <a:pt x="754062" y="184150"/>
                </a:lnTo>
                <a:lnTo>
                  <a:pt x="760412" y="190500"/>
                </a:lnTo>
                <a:lnTo>
                  <a:pt x="769938" y="196850"/>
                </a:lnTo>
                <a:lnTo>
                  <a:pt x="774700" y="204788"/>
                </a:lnTo>
                <a:lnTo>
                  <a:pt x="768350" y="209550"/>
                </a:lnTo>
                <a:lnTo>
                  <a:pt x="763587" y="211138"/>
                </a:lnTo>
                <a:lnTo>
                  <a:pt x="758825" y="212725"/>
                </a:lnTo>
                <a:lnTo>
                  <a:pt x="754062" y="212725"/>
                </a:lnTo>
                <a:lnTo>
                  <a:pt x="747712" y="206375"/>
                </a:lnTo>
                <a:lnTo>
                  <a:pt x="741362" y="200025"/>
                </a:lnTo>
                <a:lnTo>
                  <a:pt x="738187" y="193675"/>
                </a:lnTo>
                <a:lnTo>
                  <a:pt x="738187" y="185738"/>
                </a:lnTo>
                <a:lnTo>
                  <a:pt x="742950" y="182563"/>
                </a:lnTo>
                <a:lnTo>
                  <a:pt x="742950" y="176213"/>
                </a:lnTo>
                <a:lnTo>
                  <a:pt x="747712" y="173038"/>
                </a:lnTo>
                <a:close/>
                <a:moveTo>
                  <a:pt x="814388" y="146050"/>
                </a:moveTo>
                <a:lnTo>
                  <a:pt x="822325" y="152400"/>
                </a:lnTo>
                <a:lnTo>
                  <a:pt x="825500" y="160338"/>
                </a:lnTo>
                <a:lnTo>
                  <a:pt x="819150" y="171450"/>
                </a:lnTo>
                <a:lnTo>
                  <a:pt x="812800" y="174625"/>
                </a:lnTo>
                <a:lnTo>
                  <a:pt x="803275" y="177800"/>
                </a:lnTo>
                <a:lnTo>
                  <a:pt x="793750" y="177800"/>
                </a:lnTo>
                <a:lnTo>
                  <a:pt x="785813" y="173038"/>
                </a:lnTo>
                <a:lnTo>
                  <a:pt x="781050" y="169863"/>
                </a:lnTo>
                <a:lnTo>
                  <a:pt x="776288" y="173038"/>
                </a:lnTo>
                <a:lnTo>
                  <a:pt x="771525" y="169863"/>
                </a:lnTo>
                <a:lnTo>
                  <a:pt x="771525" y="163513"/>
                </a:lnTo>
                <a:lnTo>
                  <a:pt x="773113" y="155575"/>
                </a:lnTo>
                <a:lnTo>
                  <a:pt x="779463" y="149225"/>
                </a:lnTo>
                <a:lnTo>
                  <a:pt x="785813" y="147638"/>
                </a:lnTo>
                <a:lnTo>
                  <a:pt x="809625" y="147638"/>
                </a:lnTo>
                <a:close/>
                <a:moveTo>
                  <a:pt x="825500" y="65088"/>
                </a:moveTo>
                <a:lnTo>
                  <a:pt x="847725" y="73026"/>
                </a:lnTo>
                <a:lnTo>
                  <a:pt x="858838" y="76201"/>
                </a:lnTo>
                <a:lnTo>
                  <a:pt x="877888" y="74613"/>
                </a:lnTo>
                <a:lnTo>
                  <a:pt x="893763" y="74613"/>
                </a:lnTo>
                <a:lnTo>
                  <a:pt x="912813" y="76201"/>
                </a:lnTo>
                <a:lnTo>
                  <a:pt x="930275" y="82551"/>
                </a:lnTo>
                <a:lnTo>
                  <a:pt x="949325" y="90488"/>
                </a:lnTo>
                <a:lnTo>
                  <a:pt x="968375" y="95251"/>
                </a:lnTo>
                <a:lnTo>
                  <a:pt x="987425" y="93663"/>
                </a:lnTo>
                <a:lnTo>
                  <a:pt x="992188" y="106363"/>
                </a:lnTo>
                <a:lnTo>
                  <a:pt x="995363" y="120651"/>
                </a:lnTo>
                <a:lnTo>
                  <a:pt x="1006475" y="123826"/>
                </a:lnTo>
                <a:lnTo>
                  <a:pt x="1022350" y="123826"/>
                </a:lnTo>
                <a:lnTo>
                  <a:pt x="1036638" y="117476"/>
                </a:lnTo>
                <a:lnTo>
                  <a:pt x="1044575" y="123826"/>
                </a:lnTo>
                <a:lnTo>
                  <a:pt x="1044575" y="130176"/>
                </a:lnTo>
                <a:lnTo>
                  <a:pt x="1052513" y="120651"/>
                </a:lnTo>
                <a:lnTo>
                  <a:pt x="1065213" y="119063"/>
                </a:lnTo>
                <a:lnTo>
                  <a:pt x="1074738" y="111126"/>
                </a:lnTo>
                <a:lnTo>
                  <a:pt x="1085850" y="100013"/>
                </a:lnTo>
                <a:lnTo>
                  <a:pt x="1087438" y="112713"/>
                </a:lnTo>
                <a:lnTo>
                  <a:pt x="1100138" y="115888"/>
                </a:lnTo>
                <a:lnTo>
                  <a:pt x="1114425" y="120651"/>
                </a:lnTo>
                <a:lnTo>
                  <a:pt x="1128713" y="130176"/>
                </a:lnTo>
                <a:lnTo>
                  <a:pt x="1143000" y="141288"/>
                </a:lnTo>
                <a:lnTo>
                  <a:pt x="1155700" y="142876"/>
                </a:lnTo>
                <a:lnTo>
                  <a:pt x="1163638" y="134938"/>
                </a:lnTo>
                <a:lnTo>
                  <a:pt x="1173163" y="134938"/>
                </a:lnTo>
                <a:lnTo>
                  <a:pt x="1176338" y="147638"/>
                </a:lnTo>
                <a:lnTo>
                  <a:pt x="1181100" y="160338"/>
                </a:lnTo>
                <a:lnTo>
                  <a:pt x="1193800" y="171451"/>
                </a:lnTo>
                <a:lnTo>
                  <a:pt x="1192213" y="179388"/>
                </a:lnTo>
                <a:lnTo>
                  <a:pt x="1184275" y="182563"/>
                </a:lnTo>
                <a:lnTo>
                  <a:pt x="1174750" y="190501"/>
                </a:lnTo>
                <a:lnTo>
                  <a:pt x="1163638" y="201613"/>
                </a:lnTo>
                <a:lnTo>
                  <a:pt x="1149350" y="203201"/>
                </a:lnTo>
                <a:lnTo>
                  <a:pt x="1136650" y="207963"/>
                </a:lnTo>
                <a:lnTo>
                  <a:pt x="1125538" y="214313"/>
                </a:lnTo>
                <a:lnTo>
                  <a:pt x="1117600" y="223838"/>
                </a:lnTo>
                <a:lnTo>
                  <a:pt x="1111250" y="227013"/>
                </a:lnTo>
                <a:lnTo>
                  <a:pt x="1090613" y="231776"/>
                </a:lnTo>
                <a:lnTo>
                  <a:pt x="1076325" y="236538"/>
                </a:lnTo>
                <a:lnTo>
                  <a:pt x="1068388" y="242888"/>
                </a:lnTo>
                <a:lnTo>
                  <a:pt x="1068388" y="252413"/>
                </a:lnTo>
                <a:lnTo>
                  <a:pt x="1073150" y="260351"/>
                </a:lnTo>
                <a:lnTo>
                  <a:pt x="1079500" y="257176"/>
                </a:lnTo>
                <a:lnTo>
                  <a:pt x="1079500" y="250826"/>
                </a:lnTo>
                <a:lnTo>
                  <a:pt x="1092200" y="242888"/>
                </a:lnTo>
                <a:lnTo>
                  <a:pt x="1101725" y="239713"/>
                </a:lnTo>
                <a:lnTo>
                  <a:pt x="1116013" y="236538"/>
                </a:lnTo>
                <a:lnTo>
                  <a:pt x="1127125" y="227013"/>
                </a:lnTo>
                <a:lnTo>
                  <a:pt x="1141413" y="215901"/>
                </a:lnTo>
                <a:lnTo>
                  <a:pt x="1155700" y="212726"/>
                </a:lnTo>
                <a:lnTo>
                  <a:pt x="1171575" y="204788"/>
                </a:lnTo>
                <a:lnTo>
                  <a:pt x="1181100" y="196851"/>
                </a:lnTo>
                <a:lnTo>
                  <a:pt x="1190625" y="196851"/>
                </a:lnTo>
                <a:lnTo>
                  <a:pt x="1196975" y="203201"/>
                </a:lnTo>
                <a:lnTo>
                  <a:pt x="1195388" y="220663"/>
                </a:lnTo>
                <a:lnTo>
                  <a:pt x="1192213" y="239713"/>
                </a:lnTo>
                <a:lnTo>
                  <a:pt x="1185863" y="250826"/>
                </a:lnTo>
                <a:lnTo>
                  <a:pt x="1174750" y="263526"/>
                </a:lnTo>
                <a:lnTo>
                  <a:pt x="1163638" y="269876"/>
                </a:lnTo>
                <a:lnTo>
                  <a:pt x="1154113" y="274638"/>
                </a:lnTo>
                <a:lnTo>
                  <a:pt x="1146175" y="279401"/>
                </a:lnTo>
                <a:lnTo>
                  <a:pt x="1147763" y="287338"/>
                </a:lnTo>
                <a:lnTo>
                  <a:pt x="1165225" y="288926"/>
                </a:lnTo>
                <a:lnTo>
                  <a:pt x="1184275" y="284163"/>
                </a:lnTo>
                <a:lnTo>
                  <a:pt x="1201738" y="279401"/>
                </a:lnTo>
                <a:lnTo>
                  <a:pt x="1209675" y="271463"/>
                </a:lnTo>
                <a:lnTo>
                  <a:pt x="1222375" y="271463"/>
                </a:lnTo>
                <a:lnTo>
                  <a:pt x="1227138" y="277813"/>
                </a:lnTo>
                <a:lnTo>
                  <a:pt x="1238250" y="284163"/>
                </a:lnTo>
                <a:lnTo>
                  <a:pt x="1244600" y="288926"/>
                </a:lnTo>
                <a:lnTo>
                  <a:pt x="1238250" y="295276"/>
                </a:lnTo>
                <a:lnTo>
                  <a:pt x="1227138" y="303213"/>
                </a:lnTo>
                <a:lnTo>
                  <a:pt x="1225550" y="312738"/>
                </a:lnTo>
                <a:lnTo>
                  <a:pt x="1225550" y="323851"/>
                </a:lnTo>
                <a:lnTo>
                  <a:pt x="1228725" y="341313"/>
                </a:lnTo>
                <a:lnTo>
                  <a:pt x="1230313" y="347663"/>
                </a:lnTo>
                <a:lnTo>
                  <a:pt x="1236663" y="341313"/>
                </a:lnTo>
                <a:lnTo>
                  <a:pt x="1243013" y="323851"/>
                </a:lnTo>
                <a:lnTo>
                  <a:pt x="1252538" y="309563"/>
                </a:lnTo>
                <a:lnTo>
                  <a:pt x="1263650" y="309563"/>
                </a:lnTo>
                <a:lnTo>
                  <a:pt x="1271588" y="300038"/>
                </a:lnTo>
                <a:lnTo>
                  <a:pt x="1279525" y="301626"/>
                </a:lnTo>
                <a:lnTo>
                  <a:pt x="1292225" y="303213"/>
                </a:lnTo>
                <a:lnTo>
                  <a:pt x="1298575" y="309563"/>
                </a:lnTo>
                <a:lnTo>
                  <a:pt x="1311275" y="314326"/>
                </a:lnTo>
                <a:lnTo>
                  <a:pt x="1322388" y="314326"/>
                </a:lnTo>
                <a:lnTo>
                  <a:pt x="1330325" y="320676"/>
                </a:lnTo>
                <a:lnTo>
                  <a:pt x="1343025" y="327026"/>
                </a:lnTo>
                <a:lnTo>
                  <a:pt x="1354138" y="334963"/>
                </a:lnTo>
                <a:lnTo>
                  <a:pt x="1362075" y="342901"/>
                </a:lnTo>
                <a:lnTo>
                  <a:pt x="1373188" y="350838"/>
                </a:lnTo>
                <a:lnTo>
                  <a:pt x="1387475" y="350838"/>
                </a:lnTo>
                <a:lnTo>
                  <a:pt x="1397000" y="349251"/>
                </a:lnTo>
                <a:lnTo>
                  <a:pt x="1404938" y="341313"/>
                </a:lnTo>
                <a:lnTo>
                  <a:pt x="1423988" y="327026"/>
                </a:lnTo>
                <a:lnTo>
                  <a:pt x="1443038" y="315913"/>
                </a:lnTo>
                <a:lnTo>
                  <a:pt x="1455738" y="314326"/>
                </a:lnTo>
                <a:lnTo>
                  <a:pt x="1460500" y="323851"/>
                </a:lnTo>
                <a:lnTo>
                  <a:pt x="1468438" y="323851"/>
                </a:lnTo>
                <a:lnTo>
                  <a:pt x="1473200" y="315913"/>
                </a:lnTo>
                <a:lnTo>
                  <a:pt x="1490663" y="322263"/>
                </a:lnTo>
                <a:lnTo>
                  <a:pt x="1481138" y="330201"/>
                </a:lnTo>
                <a:lnTo>
                  <a:pt x="1473200" y="333376"/>
                </a:lnTo>
                <a:lnTo>
                  <a:pt x="1473200" y="344488"/>
                </a:lnTo>
                <a:lnTo>
                  <a:pt x="1476375" y="357188"/>
                </a:lnTo>
                <a:lnTo>
                  <a:pt x="1473200" y="373063"/>
                </a:lnTo>
                <a:lnTo>
                  <a:pt x="1476375" y="382588"/>
                </a:lnTo>
                <a:lnTo>
                  <a:pt x="1482725" y="388938"/>
                </a:lnTo>
                <a:lnTo>
                  <a:pt x="1476375" y="400051"/>
                </a:lnTo>
                <a:lnTo>
                  <a:pt x="1468438" y="411163"/>
                </a:lnTo>
                <a:lnTo>
                  <a:pt x="1458913" y="420688"/>
                </a:lnTo>
                <a:lnTo>
                  <a:pt x="1441450" y="433388"/>
                </a:lnTo>
                <a:lnTo>
                  <a:pt x="1430338" y="442913"/>
                </a:lnTo>
                <a:lnTo>
                  <a:pt x="1423988" y="449263"/>
                </a:lnTo>
                <a:lnTo>
                  <a:pt x="1403350" y="458788"/>
                </a:lnTo>
                <a:lnTo>
                  <a:pt x="1392238" y="465138"/>
                </a:lnTo>
                <a:lnTo>
                  <a:pt x="1384300" y="477838"/>
                </a:lnTo>
                <a:lnTo>
                  <a:pt x="1393825" y="490538"/>
                </a:lnTo>
                <a:lnTo>
                  <a:pt x="1403350" y="496888"/>
                </a:lnTo>
                <a:lnTo>
                  <a:pt x="1408113" y="496888"/>
                </a:lnTo>
                <a:lnTo>
                  <a:pt x="1420813" y="500063"/>
                </a:lnTo>
                <a:lnTo>
                  <a:pt x="1420813" y="512763"/>
                </a:lnTo>
                <a:lnTo>
                  <a:pt x="1416050" y="522288"/>
                </a:lnTo>
                <a:lnTo>
                  <a:pt x="1417638" y="530226"/>
                </a:lnTo>
                <a:lnTo>
                  <a:pt x="1423988" y="533401"/>
                </a:lnTo>
                <a:lnTo>
                  <a:pt x="1423988" y="539751"/>
                </a:lnTo>
                <a:lnTo>
                  <a:pt x="1435100" y="539751"/>
                </a:lnTo>
                <a:lnTo>
                  <a:pt x="1447800" y="536576"/>
                </a:lnTo>
                <a:lnTo>
                  <a:pt x="1447800" y="530226"/>
                </a:lnTo>
                <a:lnTo>
                  <a:pt x="1435100" y="522288"/>
                </a:lnTo>
                <a:lnTo>
                  <a:pt x="1433513" y="515938"/>
                </a:lnTo>
                <a:lnTo>
                  <a:pt x="1438275" y="506413"/>
                </a:lnTo>
                <a:lnTo>
                  <a:pt x="1458913" y="496888"/>
                </a:lnTo>
                <a:lnTo>
                  <a:pt x="1476375" y="487363"/>
                </a:lnTo>
                <a:lnTo>
                  <a:pt x="1493838" y="490538"/>
                </a:lnTo>
                <a:lnTo>
                  <a:pt x="1506538" y="495301"/>
                </a:lnTo>
                <a:lnTo>
                  <a:pt x="1517650" y="504826"/>
                </a:lnTo>
                <a:lnTo>
                  <a:pt x="1519238" y="522288"/>
                </a:lnTo>
                <a:lnTo>
                  <a:pt x="1525588" y="525463"/>
                </a:lnTo>
                <a:lnTo>
                  <a:pt x="1535113" y="520701"/>
                </a:lnTo>
                <a:lnTo>
                  <a:pt x="1538288" y="514351"/>
                </a:lnTo>
                <a:lnTo>
                  <a:pt x="1549400" y="515938"/>
                </a:lnTo>
                <a:lnTo>
                  <a:pt x="1557338" y="522288"/>
                </a:lnTo>
                <a:lnTo>
                  <a:pt x="1570038" y="531813"/>
                </a:lnTo>
                <a:lnTo>
                  <a:pt x="1577975" y="531813"/>
                </a:lnTo>
                <a:lnTo>
                  <a:pt x="1579563" y="522288"/>
                </a:lnTo>
                <a:lnTo>
                  <a:pt x="1582738" y="508001"/>
                </a:lnTo>
                <a:lnTo>
                  <a:pt x="1592263" y="495301"/>
                </a:lnTo>
                <a:lnTo>
                  <a:pt x="1593850" y="481013"/>
                </a:lnTo>
                <a:lnTo>
                  <a:pt x="1609725" y="481013"/>
                </a:lnTo>
                <a:lnTo>
                  <a:pt x="1617663" y="465138"/>
                </a:lnTo>
                <a:lnTo>
                  <a:pt x="1619250" y="452438"/>
                </a:lnTo>
                <a:lnTo>
                  <a:pt x="1611313" y="449263"/>
                </a:lnTo>
                <a:lnTo>
                  <a:pt x="1622425" y="436563"/>
                </a:lnTo>
                <a:lnTo>
                  <a:pt x="1631950" y="425451"/>
                </a:lnTo>
                <a:lnTo>
                  <a:pt x="1646238" y="425451"/>
                </a:lnTo>
                <a:lnTo>
                  <a:pt x="1663700" y="428626"/>
                </a:lnTo>
                <a:lnTo>
                  <a:pt x="1681163" y="428626"/>
                </a:lnTo>
                <a:lnTo>
                  <a:pt x="1697038" y="425451"/>
                </a:lnTo>
                <a:lnTo>
                  <a:pt x="1706563" y="414338"/>
                </a:lnTo>
                <a:lnTo>
                  <a:pt x="1719263" y="406401"/>
                </a:lnTo>
                <a:lnTo>
                  <a:pt x="1725613" y="403226"/>
                </a:lnTo>
                <a:lnTo>
                  <a:pt x="1730375" y="401638"/>
                </a:lnTo>
                <a:lnTo>
                  <a:pt x="1736725" y="403226"/>
                </a:lnTo>
                <a:lnTo>
                  <a:pt x="1739900" y="404813"/>
                </a:lnTo>
                <a:lnTo>
                  <a:pt x="1741488" y="406401"/>
                </a:lnTo>
                <a:lnTo>
                  <a:pt x="1752600" y="403226"/>
                </a:lnTo>
                <a:lnTo>
                  <a:pt x="1760538" y="388938"/>
                </a:lnTo>
                <a:lnTo>
                  <a:pt x="1770063" y="381001"/>
                </a:lnTo>
                <a:lnTo>
                  <a:pt x="1784350" y="369888"/>
                </a:lnTo>
                <a:lnTo>
                  <a:pt x="1795463" y="363538"/>
                </a:lnTo>
                <a:lnTo>
                  <a:pt x="1806575" y="355601"/>
                </a:lnTo>
                <a:lnTo>
                  <a:pt x="1812925" y="339726"/>
                </a:lnTo>
                <a:lnTo>
                  <a:pt x="1822450" y="328613"/>
                </a:lnTo>
                <a:lnTo>
                  <a:pt x="1828800" y="311151"/>
                </a:lnTo>
                <a:lnTo>
                  <a:pt x="1833563" y="298451"/>
                </a:lnTo>
                <a:lnTo>
                  <a:pt x="1846263" y="284163"/>
                </a:lnTo>
                <a:lnTo>
                  <a:pt x="1855788" y="276226"/>
                </a:lnTo>
                <a:lnTo>
                  <a:pt x="1874838" y="276226"/>
                </a:lnTo>
                <a:lnTo>
                  <a:pt x="1890713" y="282576"/>
                </a:lnTo>
                <a:lnTo>
                  <a:pt x="1903413" y="285751"/>
                </a:lnTo>
                <a:lnTo>
                  <a:pt x="1916113" y="282576"/>
                </a:lnTo>
                <a:lnTo>
                  <a:pt x="1927225" y="282576"/>
                </a:lnTo>
                <a:lnTo>
                  <a:pt x="1944688" y="284163"/>
                </a:lnTo>
                <a:lnTo>
                  <a:pt x="1965325" y="288926"/>
                </a:lnTo>
                <a:lnTo>
                  <a:pt x="1958975" y="295276"/>
                </a:lnTo>
                <a:lnTo>
                  <a:pt x="1909763" y="295276"/>
                </a:lnTo>
                <a:lnTo>
                  <a:pt x="1898650" y="292101"/>
                </a:lnTo>
                <a:lnTo>
                  <a:pt x="1892300" y="300038"/>
                </a:lnTo>
                <a:lnTo>
                  <a:pt x="1882775" y="300038"/>
                </a:lnTo>
                <a:lnTo>
                  <a:pt x="1874838" y="306388"/>
                </a:lnTo>
                <a:lnTo>
                  <a:pt x="1863725" y="312738"/>
                </a:lnTo>
                <a:lnTo>
                  <a:pt x="1858963" y="315913"/>
                </a:lnTo>
                <a:lnTo>
                  <a:pt x="1849438" y="312738"/>
                </a:lnTo>
                <a:lnTo>
                  <a:pt x="1841500" y="319088"/>
                </a:lnTo>
                <a:lnTo>
                  <a:pt x="1838325" y="322263"/>
                </a:lnTo>
                <a:lnTo>
                  <a:pt x="1836738" y="325438"/>
                </a:lnTo>
                <a:lnTo>
                  <a:pt x="1836738" y="327026"/>
                </a:lnTo>
                <a:lnTo>
                  <a:pt x="1835150" y="333376"/>
                </a:lnTo>
                <a:lnTo>
                  <a:pt x="1835150" y="334963"/>
                </a:lnTo>
                <a:lnTo>
                  <a:pt x="1835150" y="336551"/>
                </a:lnTo>
                <a:lnTo>
                  <a:pt x="1833563" y="338138"/>
                </a:lnTo>
                <a:lnTo>
                  <a:pt x="1831975" y="339726"/>
                </a:lnTo>
                <a:lnTo>
                  <a:pt x="1831975" y="341313"/>
                </a:lnTo>
                <a:lnTo>
                  <a:pt x="1825625" y="342901"/>
                </a:lnTo>
                <a:lnTo>
                  <a:pt x="1824038" y="344488"/>
                </a:lnTo>
                <a:lnTo>
                  <a:pt x="1822450" y="346076"/>
                </a:lnTo>
                <a:lnTo>
                  <a:pt x="1820863" y="347663"/>
                </a:lnTo>
                <a:lnTo>
                  <a:pt x="1820863" y="349251"/>
                </a:lnTo>
                <a:lnTo>
                  <a:pt x="1820863" y="352426"/>
                </a:lnTo>
                <a:lnTo>
                  <a:pt x="1819275" y="355601"/>
                </a:lnTo>
                <a:lnTo>
                  <a:pt x="1825625" y="361951"/>
                </a:lnTo>
                <a:lnTo>
                  <a:pt x="1831975" y="361951"/>
                </a:lnTo>
                <a:lnTo>
                  <a:pt x="1843088" y="357188"/>
                </a:lnTo>
                <a:lnTo>
                  <a:pt x="1846263" y="352426"/>
                </a:lnTo>
                <a:lnTo>
                  <a:pt x="1849438" y="347663"/>
                </a:lnTo>
                <a:lnTo>
                  <a:pt x="1849438" y="341313"/>
                </a:lnTo>
                <a:lnTo>
                  <a:pt x="1849438" y="339726"/>
                </a:lnTo>
                <a:lnTo>
                  <a:pt x="1858963" y="338138"/>
                </a:lnTo>
                <a:lnTo>
                  <a:pt x="1860550" y="334963"/>
                </a:lnTo>
                <a:lnTo>
                  <a:pt x="1862138" y="330201"/>
                </a:lnTo>
                <a:lnTo>
                  <a:pt x="1862138" y="325438"/>
                </a:lnTo>
                <a:lnTo>
                  <a:pt x="1863725" y="323851"/>
                </a:lnTo>
                <a:lnTo>
                  <a:pt x="1863725" y="322263"/>
                </a:lnTo>
                <a:lnTo>
                  <a:pt x="1866900" y="320676"/>
                </a:lnTo>
                <a:lnTo>
                  <a:pt x="1871663" y="319088"/>
                </a:lnTo>
                <a:lnTo>
                  <a:pt x="1881188" y="325438"/>
                </a:lnTo>
                <a:lnTo>
                  <a:pt x="1884363" y="323851"/>
                </a:lnTo>
                <a:lnTo>
                  <a:pt x="1887538" y="319088"/>
                </a:lnTo>
                <a:lnTo>
                  <a:pt x="1892300" y="317501"/>
                </a:lnTo>
                <a:lnTo>
                  <a:pt x="1895475" y="312738"/>
                </a:lnTo>
                <a:lnTo>
                  <a:pt x="1895475" y="307976"/>
                </a:lnTo>
                <a:lnTo>
                  <a:pt x="1900238" y="306388"/>
                </a:lnTo>
                <a:lnTo>
                  <a:pt x="1906588" y="304801"/>
                </a:lnTo>
                <a:lnTo>
                  <a:pt x="1909763" y="306388"/>
                </a:lnTo>
                <a:lnTo>
                  <a:pt x="1903413" y="312738"/>
                </a:lnTo>
                <a:lnTo>
                  <a:pt x="1903413" y="317501"/>
                </a:lnTo>
                <a:lnTo>
                  <a:pt x="1905000" y="317501"/>
                </a:lnTo>
                <a:lnTo>
                  <a:pt x="1909763" y="317501"/>
                </a:lnTo>
                <a:lnTo>
                  <a:pt x="1914525" y="312738"/>
                </a:lnTo>
                <a:lnTo>
                  <a:pt x="1919288" y="317501"/>
                </a:lnTo>
                <a:lnTo>
                  <a:pt x="1920875" y="320676"/>
                </a:lnTo>
                <a:lnTo>
                  <a:pt x="1922463" y="320676"/>
                </a:lnTo>
                <a:lnTo>
                  <a:pt x="1924050" y="320676"/>
                </a:lnTo>
                <a:lnTo>
                  <a:pt x="1925638" y="320676"/>
                </a:lnTo>
                <a:lnTo>
                  <a:pt x="1927225" y="320676"/>
                </a:lnTo>
                <a:lnTo>
                  <a:pt x="1927225" y="312738"/>
                </a:lnTo>
                <a:lnTo>
                  <a:pt x="1930400" y="312738"/>
                </a:lnTo>
                <a:lnTo>
                  <a:pt x="1930400" y="314326"/>
                </a:lnTo>
                <a:lnTo>
                  <a:pt x="1930400" y="315913"/>
                </a:lnTo>
                <a:lnTo>
                  <a:pt x="1931988" y="317501"/>
                </a:lnTo>
                <a:lnTo>
                  <a:pt x="1933575" y="323851"/>
                </a:lnTo>
                <a:lnTo>
                  <a:pt x="1935163" y="330201"/>
                </a:lnTo>
                <a:lnTo>
                  <a:pt x="1938338" y="331788"/>
                </a:lnTo>
                <a:lnTo>
                  <a:pt x="1946275" y="330201"/>
                </a:lnTo>
                <a:lnTo>
                  <a:pt x="1951038" y="327026"/>
                </a:lnTo>
                <a:lnTo>
                  <a:pt x="1954213" y="322263"/>
                </a:lnTo>
                <a:lnTo>
                  <a:pt x="1958975" y="319088"/>
                </a:lnTo>
                <a:lnTo>
                  <a:pt x="1958975" y="312738"/>
                </a:lnTo>
                <a:lnTo>
                  <a:pt x="1958975" y="309563"/>
                </a:lnTo>
                <a:lnTo>
                  <a:pt x="1965325" y="304801"/>
                </a:lnTo>
                <a:lnTo>
                  <a:pt x="1973263" y="301626"/>
                </a:lnTo>
                <a:lnTo>
                  <a:pt x="1978025" y="296863"/>
                </a:lnTo>
                <a:lnTo>
                  <a:pt x="1982788" y="295276"/>
                </a:lnTo>
                <a:lnTo>
                  <a:pt x="1984375" y="292101"/>
                </a:lnTo>
                <a:lnTo>
                  <a:pt x="1987550" y="288926"/>
                </a:lnTo>
                <a:lnTo>
                  <a:pt x="1990725" y="292101"/>
                </a:lnTo>
                <a:lnTo>
                  <a:pt x="1995488" y="293688"/>
                </a:lnTo>
                <a:lnTo>
                  <a:pt x="1993900" y="296863"/>
                </a:lnTo>
                <a:lnTo>
                  <a:pt x="1993900" y="303213"/>
                </a:lnTo>
                <a:lnTo>
                  <a:pt x="1993900" y="306388"/>
                </a:lnTo>
                <a:lnTo>
                  <a:pt x="1993900" y="309563"/>
                </a:lnTo>
                <a:lnTo>
                  <a:pt x="1998663" y="312738"/>
                </a:lnTo>
                <a:lnTo>
                  <a:pt x="2003425" y="314326"/>
                </a:lnTo>
                <a:lnTo>
                  <a:pt x="2008188" y="317501"/>
                </a:lnTo>
                <a:lnTo>
                  <a:pt x="2006600" y="327026"/>
                </a:lnTo>
                <a:lnTo>
                  <a:pt x="2008188" y="333376"/>
                </a:lnTo>
                <a:lnTo>
                  <a:pt x="2008188" y="338138"/>
                </a:lnTo>
                <a:lnTo>
                  <a:pt x="2008188" y="342901"/>
                </a:lnTo>
                <a:lnTo>
                  <a:pt x="2008188" y="349251"/>
                </a:lnTo>
                <a:lnTo>
                  <a:pt x="2014538" y="352426"/>
                </a:lnTo>
                <a:lnTo>
                  <a:pt x="2017713" y="355601"/>
                </a:lnTo>
                <a:lnTo>
                  <a:pt x="2024063" y="361951"/>
                </a:lnTo>
                <a:lnTo>
                  <a:pt x="2028825" y="365126"/>
                </a:lnTo>
                <a:lnTo>
                  <a:pt x="2032000" y="369888"/>
                </a:lnTo>
                <a:lnTo>
                  <a:pt x="2039938" y="371476"/>
                </a:lnTo>
                <a:lnTo>
                  <a:pt x="2041526" y="366713"/>
                </a:lnTo>
                <a:lnTo>
                  <a:pt x="2039938" y="360363"/>
                </a:lnTo>
                <a:lnTo>
                  <a:pt x="2035176" y="357188"/>
                </a:lnTo>
                <a:lnTo>
                  <a:pt x="2028825" y="355601"/>
                </a:lnTo>
                <a:lnTo>
                  <a:pt x="2022475" y="352426"/>
                </a:lnTo>
                <a:lnTo>
                  <a:pt x="2022475" y="342901"/>
                </a:lnTo>
                <a:lnTo>
                  <a:pt x="2022475" y="338138"/>
                </a:lnTo>
                <a:lnTo>
                  <a:pt x="2022475" y="330201"/>
                </a:lnTo>
                <a:lnTo>
                  <a:pt x="2024063" y="323851"/>
                </a:lnTo>
                <a:lnTo>
                  <a:pt x="2027238" y="319088"/>
                </a:lnTo>
                <a:lnTo>
                  <a:pt x="2036763" y="314326"/>
                </a:lnTo>
                <a:lnTo>
                  <a:pt x="2054226" y="314326"/>
                </a:lnTo>
                <a:lnTo>
                  <a:pt x="2054226" y="309563"/>
                </a:lnTo>
                <a:lnTo>
                  <a:pt x="2049463" y="306388"/>
                </a:lnTo>
                <a:lnTo>
                  <a:pt x="2043113" y="300038"/>
                </a:lnTo>
                <a:lnTo>
                  <a:pt x="2041526" y="295276"/>
                </a:lnTo>
                <a:lnTo>
                  <a:pt x="2039938" y="292101"/>
                </a:lnTo>
                <a:lnTo>
                  <a:pt x="2035176" y="292101"/>
                </a:lnTo>
                <a:lnTo>
                  <a:pt x="2030413" y="290513"/>
                </a:lnTo>
                <a:lnTo>
                  <a:pt x="2027238" y="292101"/>
                </a:lnTo>
                <a:lnTo>
                  <a:pt x="2022475" y="292101"/>
                </a:lnTo>
                <a:lnTo>
                  <a:pt x="2027238" y="285751"/>
                </a:lnTo>
                <a:lnTo>
                  <a:pt x="2032000" y="282576"/>
                </a:lnTo>
                <a:lnTo>
                  <a:pt x="2035176" y="277813"/>
                </a:lnTo>
                <a:lnTo>
                  <a:pt x="2043113" y="277813"/>
                </a:lnTo>
                <a:lnTo>
                  <a:pt x="2046288" y="276226"/>
                </a:lnTo>
                <a:lnTo>
                  <a:pt x="2047876" y="273051"/>
                </a:lnTo>
                <a:lnTo>
                  <a:pt x="2049463" y="269876"/>
                </a:lnTo>
                <a:lnTo>
                  <a:pt x="2046288" y="266701"/>
                </a:lnTo>
                <a:lnTo>
                  <a:pt x="2044701" y="261938"/>
                </a:lnTo>
                <a:lnTo>
                  <a:pt x="2044701" y="257176"/>
                </a:lnTo>
                <a:lnTo>
                  <a:pt x="2043113" y="254001"/>
                </a:lnTo>
                <a:lnTo>
                  <a:pt x="2036763" y="254001"/>
                </a:lnTo>
                <a:lnTo>
                  <a:pt x="2033588" y="255588"/>
                </a:lnTo>
                <a:lnTo>
                  <a:pt x="2028825" y="255588"/>
                </a:lnTo>
                <a:lnTo>
                  <a:pt x="2025650" y="254001"/>
                </a:lnTo>
                <a:lnTo>
                  <a:pt x="2024063" y="250826"/>
                </a:lnTo>
                <a:lnTo>
                  <a:pt x="2022475" y="247651"/>
                </a:lnTo>
                <a:lnTo>
                  <a:pt x="2020888" y="242888"/>
                </a:lnTo>
                <a:lnTo>
                  <a:pt x="2022475" y="239713"/>
                </a:lnTo>
                <a:lnTo>
                  <a:pt x="2025650" y="238126"/>
                </a:lnTo>
                <a:lnTo>
                  <a:pt x="2032000" y="236538"/>
                </a:lnTo>
                <a:lnTo>
                  <a:pt x="2038351" y="236538"/>
                </a:lnTo>
                <a:lnTo>
                  <a:pt x="2049463" y="236538"/>
                </a:lnTo>
                <a:lnTo>
                  <a:pt x="2052638" y="238126"/>
                </a:lnTo>
                <a:lnTo>
                  <a:pt x="2057401" y="241301"/>
                </a:lnTo>
                <a:lnTo>
                  <a:pt x="2060576" y="247651"/>
                </a:lnTo>
                <a:lnTo>
                  <a:pt x="2063751" y="250826"/>
                </a:lnTo>
                <a:lnTo>
                  <a:pt x="2066926" y="246063"/>
                </a:lnTo>
                <a:lnTo>
                  <a:pt x="2066926" y="242888"/>
                </a:lnTo>
                <a:lnTo>
                  <a:pt x="2065338" y="239713"/>
                </a:lnTo>
                <a:lnTo>
                  <a:pt x="2063751" y="239713"/>
                </a:lnTo>
                <a:lnTo>
                  <a:pt x="2063751" y="238126"/>
                </a:lnTo>
                <a:lnTo>
                  <a:pt x="2065338" y="236538"/>
                </a:lnTo>
                <a:lnTo>
                  <a:pt x="2065338" y="234951"/>
                </a:lnTo>
                <a:lnTo>
                  <a:pt x="2068513" y="231776"/>
                </a:lnTo>
                <a:lnTo>
                  <a:pt x="2071688" y="227013"/>
                </a:lnTo>
                <a:lnTo>
                  <a:pt x="2074863" y="225426"/>
                </a:lnTo>
                <a:lnTo>
                  <a:pt x="2078038" y="225426"/>
                </a:lnTo>
                <a:lnTo>
                  <a:pt x="2078038" y="230188"/>
                </a:lnTo>
                <a:lnTo>
                  <a:pt x="2074863" y="233363"/>
                </a:lnTo>
                <a:lnTo>
                  <a:pt x="2073276" y="236538"/>
                </a:lnTo>
                <a:lnTo>
                  <a:pt x="2074863" y="239713"/>
                </a:lnTo>
                <a:lnTo>
                  <a:pt x="2076451" y="244476"/>
                </a:lnTo>
                <a:lnTo>
                  <a:pt x="2079626" y="247651"/>
                </a:lnTo>
                <a:lnTo>
                  <a:pt x="2082801" y="247651"/>
                </a:lnTo>
                <a:lnTo>
                  <a:pt x="2085976" y="246063"/>
                </a:lnTo>
                <a:lnTo>
                  <a:pt x="2084388" y="241301"/>
                </a:lnTo>
                <a:lnTo>
                  <a:pt x="2082801" y="239713"/>
                </a:lnTo>
                <a:lnTo>
                  <a:pt x="2082801" y="236538"/>
                </a:lnTo>
                <a:lnTo>
                  <a:pt x="2084388" y="233363"/>
                </a:lnTo>
                <a:lnTo>
                  <a:pt x="2087563" y="233363"/>
                </a:lnTo>
                <a:lnTo>
                  <a:pt x="2090738" y="239713"/>
                </a:lnTo>
                <a:lnTo>
                  <a:pt x="2092326" y="244476"/>
                </a:lnTo>
                <a:lnTo>
                  <a:pt x="2092326" y="250826"/>
                </a:lnTo>
                <a:lnTo>
                  <a:pt x="2095501" y="254001"/>
                </a:lnTo>
                <a:lnTo>
                  <a:pt x="2098675" y="265113"/>
                </a:lnTo>
                <a:lnTo>
                  <a:pt x="2101850" y="268288"/>
                </a:lnTo>
                <a:lnTo>
                  <a:pt x="2106613" y="268288"/>
                </a:lnTo>
                <a:lnTo>
                  <a:pt x="2109788" y="268288"/>
                </a:lnTo>
                <a:lnTo>
                  <a:pt x="2108200" y="276226"/>
                </a:lnTo>
                <a:lnTo>
                  <a:pt x="2114550" y="279401"/>
                </a:lnTo>
                <a:lnTo>
                  <a:pt x="2116138" y="282576"/>
                </a:lnTo>
                <a:lnTo>
                  <a:pt x="2111375" y="288926"/>
                </a:lnTo>
                <a:lnTo>
                  <a:pt x="2111375" y="292101"/>
                </a:lnTo>
                <a:lnTo>
                  <a:pt x="2116138" y="296863"/>
                </a:lnTo>
                <a:lnTo>
                  <a:pt x="2120900" y="298451"/>
                </a:lnTo>
                <a:lnTo>
                  <a:pt x="2127250" y="292101"/>
                </a:lnTo>
                <a:lnTo>
                  <a:pt x="2128838" y="285751"/>
                </a:lnTo>
                <a:lnTo>
                  <a:pt x="2124075" y="282576"/>
                </a:lnTo>
                <a:lnTo>
                  <a:pt x="2120900" y="277813"/>
                </a:lnTo>
                <a:lnTo>
                  <a:pt x="2116138" y="269876"/>
                </a:lnTo>
                <a:lnTo>
                  <a:pt x="2116138" y="247651"/>
                </a:lnTo>
                <a:lnTo>
                  <a:pt x="2117725" y="241301"/>
                </a:lnTo>
                <a:lnTo>
                  <a:pt x="2117725" y="233363"/>
                </a:lnTo>
                <a:lnTo>
                  <a:pt x="2114550" y="231776"/>
                </a:lnTo>
                <a:lnTo>
                  <a:pt x="2109788" y="231776"/>
                </a:lnTo>
                <a:lnTo>
                  <a:pt x="2103438" y="233363"/>
                </a:lnTo>
                <a:lnTo>
                  <a:pt x="2097088" y="230188"/>
                </a:lnTo>
                <a:lnTo>
                  <a:pt x="2093913" y="227013"/>
                </a:lnTo>
                <a:lnTo>
                  <a:pt x="2089151" y="225426"/>
                </a:lnTo>
                <a:lnTo>
                  <a:pt x="2084388" y="223838"/>
                </a:lnTo>
                <a:lnTo>
                  <a:pt x="2082801" y="219076"/>
                </a:lnTo>
                <a:lnTo>
                  <a:pt x="2081213" y="214313"/>
                </a:lnTo>
                <a:lnTo>
                  <a:pt x="2078038" y="212726"/>
                </a:lnTo>
                <a:lnTo>
                  <a:pt x="2076451" y="212726"/>
                </a:lnTo>
                <a:lnTo>
                  <a:pt x="2071688" y="214313"/>
                </a:lnTo>
                <a:lnTo>
                  <a:pt x="2066926" y="217488"/>
                </a:lnTo>
                <a:lnTo>
                  <a:pt x="2060576" y="223838"/>
                </a:lnTo>
                <a:lnTo>
                  <a:pt x="2055813" y="227013"/>
                </a:lnTo>
                <a:lnTo>
                  <a:pt x="2049463" y="227013"/>
                </a:lnTo>
                <a:lnTo>
                  <a:pt x="2046288" y="225426"/>
                </a:lnTo>
                <a:lnTo>
                  <a:pt x="2044701" y="222251"/>
                </a:lnTo>
                <a:lnTo>
                  <a:pt x="2047876" y="219076"/>
                </a:lnTo>
                <a:lnTo>
                  <a:pt x="2049463" y="212726"/>
                </a:lnTo>
                <a:lnTo>
                  <a:pt x="2052638" y="207963"/>
                </a:lnTo>
                <a:lnTo>
                  <a:pt x="2052638" y="203201"/>
                </a:lnTo>
                <a:lnTo>
                  <a:pt x="2052638" y="200026"/>
                </a:lnTo>
                <a:lnTo>
                  <a:pt x="2049463" y="196851"/>
                </a:lnTo>
                <a:lnTo>
                  <a:pt x="2046288" y="198438"/>
                </a:lnTo>
                <a:lnTo>
                  <a:pt x="2043113" y="201613"/>
                </a:lnTo>
                <a:lnTo>
                  <a:pt x="2041526" y="206376"/>
                </a:lnTo>
                <a:lnTo>
                  <a:pt x="2041526" y="212726"/>
                </a:lnTo>
                <a:lnTo>
                  <a:pt x="2043113" y="217488"/>
                </a:lnTo>
                <a:lnTo>
                  <a:pt x="2041526" y="219076"/>
                </a:lnTo>
                <a:lnTo>
                  <a:pt x="2039938" y="220663"/>
                </a:lnTo>
                <a:lnTo>
                  <a:pt x="2038351" y="222251"/>
                </a:lnTo>
                <a:lnTo>
                  <a:pt x="2036763" y="222251"/>
                </a:lnTo>
                <a:lnTo>
                  <a:pt x="2035176" y="225426"/>
                </a:lnTo>
                <a:lnTo>
                  <a:pt x="2033588" y="225426"/>
                </a:lnTo>
                <a:lnTo>
                  <a:pt x="2025650" y="230188"/>
                </a:lnTo>
                <a:lnTo>
                  <a:pt x="2020888" y="233363"/>
                </a:lnTo>
                <a:lnTo>
                  <a:pt x="2020888" y="228601"/>
                </a:lnTo>
                <a:lnTo>
                  <a:pt x="2025650" y="223838"/>
                </a:lnTo>
                <a:lnTo>
                  <a:pt x="2033588" y="217488"/>
                </a:lnTo>
                <a:lnTo>
                  <a:pt x="2035176" y="212726"/>
                </a:lnTo>
                <a:lnTo>
                  <a:pt x="2035176" y="207963"/>
                </a:lnTo>
                <a:lnTo>
                  <a:pt x="2036763" y="198438"/>
                </a:lnTo>
                <a:lnTo>
                  <a:pt x="2038351" y="193676"/>
                </a:lnTo>
                <a:lnTo>
                  <a:pt x="2041526" y="188913"/>
                </a:lnTo>
                <a:lnTo>
                  <a:pt x="2046288" y="184151"/>
                </a:lnTo>
                <a:lnTo>
                  <a:pt x="2052638" y="180976"/>
                </a:lnTo>
                <a:lnTo>
                  <a:pt x="2058988" y="177801"/>
                </a:lnTo>
                <a:lnTo>
                  <a:pt x="2073276" y="177801"/>
                </a:lnTo>
                <a:lnTo>
                  <a:pt x="2076451" y="177801"/>
                </a:lnTo>
                <a:lnTo>
                  <a:pt x="2081213" y="174626"/>
                </a:lnTo>
                <a:lnTo>
                  <a:pt x="2084388" y="171451"/>
                </a:lnTo>
                <a:lnTo>
                  <a:pt x="2090738" y="174626"/>
                </a:lnTo>
                <a:lnTo>
                  <a:pt x="2095501" y="179388"/>
                </a:lnTo>
                <a:lnTo>
                  <a:pt x="2093913" y="182563"/>
                </a:lnTo>
                <a:lnTo>
                  <a:pt x="2090738" y="187326"/>
                </a:lnTo>
                <a:lnTo>
                  <a:pt x="2085976" y="190501"/>
                </a:lnTo>
                <a:lnTo>
                  <a:pt x="2084388" y="192088"/>
                </a:lnTo>
                <a:lnTo>
                  <a:pt x="2082801" y="198438"/>
                </a:lnTo>
                <a:lnTo>
                  <a:pt x="2084388" y="203201"/>
                </a:lnTo>
                <a:lnTo>
                  <a:pt x="2084388" y="207963"/>
                </a:lnTo>
                <a:lnTo>
                  <a:pt x="2087563" y="212726"/>
                </a:lnTo>
                <a:lnTo>
                  <a:pt x="2092326" y="215901"/>
                </a:lnTo>
                <a:lnTo>
                  <a:pt x="2098675" y="219076"/>
                </a:lnTo>
                <a:lnTo>
                  <a:pt x="2103438" y="222251"/>
                </a:lnTo>
                <a:lnTo>
                  <a:pt x="2106613" y="222251"/>
                </a:lnTo>
                <a:lnTo>
                  <a:pt x="2112963" y="222251"/>
                </a:lnTo>
                <a:lnTo>
                  <a:pt x="2120900" y="215901"/>
                </a:lnTo>
                <a:lnTo>
                  <a:pt x="2138363" y="215901"/>
                </a:lnTo>
                <a:lnTo>
                  <a:pt x="2144713" y="215901"/>
                </a:lnTo>
                <a:lnTo>
                  <a:pt x="2151063" y="219076"/>
                </a:lnTo>
                <a:lnTo>
                  <a:pt x="2155825" y="222251"/>
                </a:lnTo>
                <a:lnTo>
                  <a:pt x="2159000" y="228601"/>
                </a:lnTo>
                <a:lnTo>
                  <a:pt x="2160588" y="233363"/>
                </a:lnTo>
                <a:lnTo>
                  <a:pt x="2160588" y="238126"/>
                </a:lnTo>
                <a:lnTo>
                  <a:pt x="2159000" y="246063"/>
                </a:lnTo>
                <a:lnTo>
                  <a:pt x="2147888" y="254001"/>
                </a:lnTo>
                <a:lnTo>
                  <a:pt x="2143125" y="260351"/>
                </a:lnTo>
                <a:lnTo>
                  <a:pt x="2141538" y="263526"/>
                </a:lnTo>
                <a:lnTo>
                  <a:pt x="2138363" y="268288"/>
                </a:lnTo>
                <a:lnTo>
                  <a:pt x="2136775" y="273051"/>
                </a:lnTo>
                <a:lnTo>
                  <a:pt x="2136775" y="282576"/>
                </a:lnTo>
                <a:lnTo>
                  <a:pt x="2139950" y="288926"/>
                </a:lnTo>
                <a:lnTo>
                  <a:pt x="2144713" y="292101"/>
                </a:lnTo>
                <a:lnTo>
                  <a:pt x="2151063" y="295276"/>
                </a:lnTo>
                <a:lnTo>
                  <a:pt x="2159000" y="295276"/>
                </a:lnTo>
                <a:lnTo>
                  <a:pt x="2166938" y="303213"/>
                </a:lnTo>
                <a:lnTo>
                  <a:pt x="2170113" y="307976"/>
                </a:lnTo>
                <a:lnTo>
                  <a:pt x="2173288" y="312738"/>
                </a:lnTo>
                <a:lnTo>
                  <a:pt x="2178050" y="317501"/>
                </a:lnTo>
                <a:lnTo>
                  <a:pt x="2178050" y="319088"/>
                </a:lnTo>
                <a:lnTo>
                  <a:pt x="2182813" y="320676"/>
                </a:lnTo>
                <a:lnTo>
                  <a:pt x="2184400" y="320676"/>
                </a:lnTo>
                <a:lnTo>
                  <a:pt x="2189163" y="320676"/>
                </a:lnTo>
                <a:lnTo>
                  <a:pt x="2189163" y="323851"/>
                </a:lnTo>
                <a:lnTo>
                  <a:pt x="2187575" y="328613"/>
                </a:lnTo>
                <a:lnTo>
                  <a:pt x="2179638" y="334963"/>
                </a:lnTo>
                <a:lnTo>
                  <a:pt x="2178050" y="341313"/>
                </a:lnTo>
                <a:lnTo>
                  <a:pt x="2179638" y="347663"/>
                </a:lnTo>
                <a:lnTo>
                  <a:pt x="2179638" y="358776"/>
                </a:lnTo>
                <a:lnTo>
                  <a:pt x="2176463" y="365126"/>
                </a:lnTo>
                <a:lnTo>
                  <a:pt x="2173288" y="365126"/>
                </a:lnTo>
                <a:lnTo>
                  <a:pt x="2168525" y="363538"/>
                </a:lnTo>
                <a:lnTo>
                  <a:pt x="2165350" y="358776"/>
                </a:lnTo>
                <a:lnTo>
                  <a:pt x="2168525" y="354013"/>
                </a:lnTo>
                <a:lnTo>
                  <a:pt x="2165350" y="352426"/>
                </a:lnTo>
                <a:lnTo>
                  <a:pt x="2166938" y="347663"/>
                </a:lnTo>
                <a:lnTo>
                  <a:pt x="2160588" y="350838"/>
                </a:lnTo>
                <a:lnTo>
                  <a:pt x="2155825" y="352426"/>
                </a:lnTo>
                <a:lnTo>
                  <a:pt x="2154238" y="346076"/>
                </a:lnTo>
                <a:lnTo>
                  <a:pt x="2162175" y="339726"/>
                </a:lnTo>
                <a:lnTo>
                  <a:pt x="2166938" y="338138"/>
                </a:lnTo>
                <a:lnTo>
                  <a:pt x="2170113" y="334963"/>
                </a:lnTo>
                <a:lnTo>
                  <a:pt x="2168525" y="331788"/>
                </a:lnTo>
                <a:lnTo>
                  <a:pt x="2162175" y="330201"/>
                </a:lnTo>
                <a:lnTo>
                  <a:pt x="2159000" y="330201"/>
                </a:lnTo>
                <a:lnTo>
                  <a:pt x="2162175" y="327026"/>
                </a:lnTo>
                <a:lnTo>
                  <a:pt x="2163763" y="325438"/>
                </a:lnTo>
                <a:lnTo>
                  <a:pt x="2165350" y="325438"/>
                </a:lnTo>
                <a:lnTo>
                  <a:pt x="2165350" y="323851"/>
                </a:lnTo>
                <a:lnTo>
                  <a:pt x="2165350" y="319088"/>
                </a:lnTo>
                <a:lnTo>
                  <a:pt x="2160588" y="317501"/>
                </a:lnTo>
                <a:lnTo>
                  <a:pt x="2155825" y="320676"/>
                </a:lnTo>
                <a:lnTo>
                  <a:pt x="2154238" y="322263"/>
                </a:lnTo>
                <a:lnTo>
                  <a:pt x="2151063" y="327026"/>
                </a:lnTo>
                <a:lnTo>
                  <a:pt x="2146300" y="328613"/>
                </a:lnTo>
                <a:lnTo>
                  <a:pt x="2141538" y="327026"/>
                </a:lnTo>
                <a:lnTo>
                  <a:pt x="2138363" y="325438"/>
                </a:lnTo>
                <a:lnTo>
                  <a:pt x="2133600" y="323851"/>
                </a:lnTo>
                <a:lnTo>
                  <a:pt x="2128838" y="327026"/>
                </a:lnTo>
                <a:lnTo>
                  <a:pt x="2127250" y="330201"/>
                </a:lnTo>
                <a:lnTo>
                  <a:pt x="2122488" y="330201"/>
                </a:lnTo>
                <a:lnTo>
                  <a:pt x="2117725" y="330201"/>
                </a:lnTo>
                <a:lnTo>
                  <a:pt x="2112963" y="330201"/>
                </a:lnTo>
                <a:lnTo>
                  <a:pt x="2109788" y="331788"/>
                </a:lnTo>
                <a:lnTo>
                  <a:pt x="2108200" y="334963"/>
                </a:lnTo>
                <a:lnTo>
                  <a:pt x="2106613" y="341313"/>
                </a:lnTo>
                <a:lnTo>
                  <a:pt x="2106613" y="344488"/>
                </a:lnTo>
                <a:lnTo>
                  <a:pt x="2098675" y="349251"/>
                </a:lnTo>
                <a:lnTo>
                  <a:pt x="2092326" y="354013"/>
                </a:lnTo>
                <a:lnTo>
                  <a:pt x="2087563" y="355601"/>
                </a:lnTo>
                <a:lnTo>
                  <a:pt x="2084388" y="358776"/>
                </a:lnTo>
                <a:lnTo>
                  <a:pt x="2082801" y="361951"/>
                </a:lnTo>
                <a:lnTo>
                  <a:pt x="2084388" y="366713"/>
                </a:lnTo>
                <a:lnTo>
                  <a:pt x="2090738" y="366713"/>
                </a:lnTo>
                <a:lnTo>
                  <a:pt x="2093913" y="371476"/>
                </a:lnTo>
                <a:lnTo>
                  <a:pt x="2093913" y="374651"/>
                </a:lnTo>
                <a:lnTo>
                  <a:pt x="2092326" y="379413"/>
                </a:lnTo>
                <a:lnTo>
                  <a:pt x="2085976" y="384176"/>
                </a:lnTo>
                <a:lnTo>
                  <a:pt x="2074863" y="379413"/>
                </a:lnTo>
                <a:lnTo>
                  <a:pt x="2070101" y="376238"/>
                </a:lnTo>
                <a:lnTo>
                  <a:pt x="2065338" y="376238"/>
                </a:lnTo>
                <a:lnTo>
                  <a:pt x="2063751" y="379413"/>
                </a:lnTo>
                <a:lnTo>
                  <a:pt x="2063751" y="385763"/>
                </a:lnTo>
                <a:lnTo>
                  <a:pt x="2070101" y="396876"/>
                </a:lnTo>
                <a:lnTo>
                  <a:pt x="2073276" y="403226"/>
                </a:lnTo>
                <a:lnTo>
                  <a:pt x="2074863" y="409576"/>
                </a:lnTo>
                <a:lnTo>
                  <a:pt x="2076451" y="412751"/>
                </a:lnTo>
                <a:lnTo>
                  <a:pt x="2081213" y="412751"/>
                </a:lnTo>
                <a:lnTo>
                  <a:pt x="2089151" y="414338"/>
                </a:lnTo>
                <a:lnTo>
                  <a:pt x="2095501" y="414338"/>
                </a:lnTo>
                <a:lnTo>
                  <a:pt x="2092326" y="417513"/>
                </a:lnTo>
                <a:lnTo>
                  <a:pt x="2092326" y="420688"/>
                </a:lnTo>
                <a:lnTo>
                  <a:pt x="2095501" y="425451"/>
                </a:lnTo>
                <a:lnTo>
                  <a:pt x="2100263" y="428626"/>
                </a:lnTo>
                <a:lnTo>
                  <a:pt x="2103438" y="430213"/>
                </a:lnTo>
                <a:lnTo>
                  <a:pt x="2103438" y="438151"/>
                </a:lnTo>
                <a:lnTo>
                  <a:pt x="2103438" y="442913"/>
                </a:lnTo>
                <a:lnTo>
                  <a:pt x="2105025" y="446088"/>
                </a:lnTo>
                <a:lnTo>
                  <a:pt x="2109788" y="446088"/>
                </a:lnTo>
                <a:lnTo>
                  <a:pt x="2116138" y="444501"/>
                </a:lnTo>
                <a:lnTo>
                  <a:pt x="2116138" y="439738"/>
                </a:lnTo>
                <a:lnTo>
                  <a:pt x="2114550" y="436563"/>
                </a:lnTo>
                <a:lnTo>
                  <a:pt x="2111375" y="434976"/>
                </a:lnTo>
                <a:lnTo>
                  <a:pt x="2109788" y="428626"/>
                </a:lnTo>
                <a:lnTo>
                  <a:pt x="2112963" y="425451"/>
                </a:lnTo>
                <a:lnTo>
                  <a:pt x="2116138" y="425451"/>
                </a:lnTo>
                <a:lnTo>
                  <a:pt x="2119313" y="420688"/>
                </a:lnTo>
                <a:lnTo>
                  <a:pt x="2124075" y="420688"/>
                </a:lnTo>
                <a:lnTo>
                  <a:pt x="2130425" y="420688"/>
                </a:lnTo>
                <a:lnTo>
                  <a:pt x="2133600" y="419101"/>
                </a:lnTo>
                <a:lnTo>
                  <a:pt x="2139950" y="417513"/>
                </a:lnTo>
                <a:lnTo>
                  <a:pt x="2143125" y="414338"/>
                </a:lnTo>
                <a:lnTo>
                  <a:pt x="2151063" y="407988"/>
                </a:lnTo>
                <a:lnTo>
                  <a:pt x="2155825" y="404813"/>
                </a:lnTo>
                <a:lnTo>
                  <a:pt x="2159000" y="403226"/>
                </a:lnTo>
                <a:lnTo>
                  <a:pt x="2162175" y="400051"/>
                </a:lnTo>
                <a:lnTo>
                  <a:pt x="2168525" y="396876"/>
                </a:lnTo>
                <a:lnTo>
                  <a:pt x="2170113" y="400051"/>
                </a:lnTo>
                <a:lnTo>
                  <a:pt x="2170113" y="403226"/>
                </a:lnTo>
                <a:lnTo>
                  <a:pt x="2168525" y="407988"/>
                </a:lnTo>
                <a:lnTo>
                  <a:pt x="2168525" y="415926"/>
                </a:lnTo>
                <a:lnTo>
                  <a:pt x="2173288" y="417513"/>
                </a:lnTo>
                <a:lnTo>
                  <a:pt x="2176463" y="417513"/>
                </a:lnTo>
                <a:lnTo>
                  <a:pt x="2179638" y="420688"/>
                </a:lnTo>
                <a:lnTo>
                  <a:pt x="2184400" y="427038"/>
                </a:lnTo>
                <a:lnTo>
                  <a:pt x="2187575" y="430213"/>
                </a:lnTo>
                <a:lnTo>
                  <a:pt x="2187575" y="442913"/>
                </a:lnTo>
                <a:lnTo>
                  <a:pt x="2185988" y="452438"/>
                </a:lnTo>
                <a:lnTo>
                  <a:pt x="2184400" y="458788"/>
                </a:lnTo>
                <a:lnTo>
                  <a:pt x="2181225" y="461963"/>
                </a:lnTo>
                <a:lnTo>
                  <a:pt x="2179638" y="465138"/>
                </a:lnTo>
                <a:lnTo>
                  <a:pt x="2179638" y="469901"/>
                </a:lnTo>
                <a:lnTo>
                  <a:pt x="2184400" y="473076"/>
                </a:lnTo>
                <a:lnTo>
                  <a:pt x="2189163" y="477838"/>
                </a:lnTo>
                <a:lnTo>
                  <a:pt x="2190750" y="481013"/>
                </a:lnTo>
                <a:lnTo>
                  <a:pt x="2195513" y="482601"/>
                </a:lnTo>
                <a:lnTo>
                  <a:pt x="2198688" y="484188"/>
                </a:lnTo>
                <a:lnTo>
                  <a:pt x="2203450" y="487363"/>
                </a:lnTo>
                <a:lnTo>
                  <a:pt x="2208213" y="490538"/>
                </a:lnTo>
                <a:lnTo>
                  <a:pt x="2206625" y="501651"/>
                </a:lnTo>
                <a:lnTo>
                  <a:pt x="2212975" y="501651"/>
                </a:lnTo>
                <a:lnTo>
                  <a:pt x="2219325" y="503238"/>
                </a:lnTo>
                <a:lnTo>
                  <a:pt x="2222500" y="508001"/>
                </a:lnTo>
                <a:lnTo>
                  <a:pt x="2222500" y="514351"/>
                </a:lnTo>
                <a:lnTo>
                  <a:pt x="2222500" y="519113"/>
                </a:lnTo>
                <a:lnTo>
                  <a:pt x="2219325" y="520701"/>
                </a:lnTo>
                <a:lnTo>
                  <a:pt x="2214563" y="522288"/>
                </a:lnTo>
                <a:lnTo>
                  <a:pt x="2211388" y="531813"/>
                </a:lnTo>
                <a:lnTo>
                  <a:pt x="2208213" y="536576"/>
                </a:lnTo>
                <a:lnTo>
                  <a:pt x="2198688" y="541338"/>
                </a:lnTo>
                <a:lnTo>
                  <a:pt x="2195513" y="546101"/>
                </a:lnTo>
                <a:lnTo>
                  <a:pt x="2200275" y="549276"/>
                </a:lnTo>
                <a:lnTo>
                  <a:pt x="2211388" y="555626"/>
                </a:lnTo>
                <a:lnTo>
                  <a:pt x="2216150" y="557213"/>
                </a:lnTo>
                <a:lnTo>
                  <a:pt x="2222500" y="558801"/>
                </a:lnTo>
                <a:lnTo>
                  <a:pt x="2225675" y="561976"/>
                </a:lnTo>
                <a:lnTo>
                  <a:pt x="2227263" y="568326"/>
                </a:lnTo>
                <a:lnTo>
                  <a:pt x="2236788" y="574676"/>
                </a:lnTo>
                <a:lnTo>
                  <a:pt x="2244725" y="579438"/>
                </a:lnTo>
                <a:lnTo>
                  <a:pt x="2262188" y="585788"/>
                </a:lnTo>
                <a:lnTo>
                  <a:pt x="2271713" y="590551"/>
                </a:lnTo>
                <a:lnTo>
                  <a:pt x="2278063" y="595313"/>
                </a:lnTo>
                <a:lnTo>
                  <a:pt x="2284413" y="598488"/>
                </a:lnTo>
                <a:lnTo>
                  <a:pt x="2300288" y="604838"/>
                </a:lnTo>
                <a:lnTo>
                  <a:pt x="2300288" y="603251"/>
                </a:lnTo>
                <a:lnTo>
                  <a:pt x="2303463" y="603251"/>
                </a:lnTo>
                <a:lnTo>
                  <a:pt x="2303463" y="601663"/>
                </a:lnTo>
                <a:lnTo>
                  <a:pt x="2305050" y="601663"/>
                </a:lnTo>
                <a:lnTo>
                  <a:pt x="2305050" y="600076"/>
                </a:lnTo>
                <a:lnTo>
                  <a:pt x="2309813" y="595313"/>
                </a:lnTo>
                <a:lnTo>
                  <a:pt x="2309813" y="593726"/>
                </a:lnTo>
                <a:lnTo>
                  <a:pt x="2312988" y="590551"/>
                </a:lnTo>
                <a:lnTo>
                  <a:pt x="2319338" y="587376"/>
                </a:lnTo>
                <a:lnTo>
                  <a:pt x="2327275" y="587376"/>
                </a:lnTo>
                <a:lnTo>
                  <a:pt x="2330450" y="590551"/>
                </a:lnTo>
                <a:lnTo>
                  <a:pt x="2328863" y="598488"/>
                </a:lnTo>
                <a:lnTo>
                  <a:pt x="2325688" y="604838"/>
                </a:lnTo>
                <a:lnTo>
                  <a:pt x="2320925" y="609601"/>
                </a:lnTo>
                <a:lnTo>
                  <a:pt x="2320925" y="615951"/>
                </a:lnTo>
                <a:lnTo>
                  <a:pt x="2322513" y="615951"/>
                </a:lnTo>
                <a:lnTo>
                  <a:pt x="2324100" y="617538"/>
                </a:lnTo>
                <a:lnTo>
                  <a:pt x="2325688" y="617538"/>
                </a:lnTo>
                <a:lnTo>
                  <a:pt x="2327275" y="617538"/>
                </a:lnTo>
                <a:lnTo>
                  <a:pt x="2333625" y="619126"/>
                </a:lnTo>
                <a:lnTo>
                  <a:pt x="2336800" y="619126"/>
                </a:lnTo>
                <a:lnTo>
                  <a:pt x="2341563" y="622301"/>
                </a:lnTo>
                <a:lnTo>
                  <a:pt x="2341563" y="635001"/>
                </a:lnTo>
                <a:lnTo>
                  <a:pt x="2344738" y="641351"/>
                </a:lnTo>
                <a:lnTo>
                  <a:pt x="2347913" y="647701"/>
                </a:lnTo>
                <a:lnTo>
                  <a:pt x="2351088" y="657226"/>
                </a:lnTo>
                <a:lnTo>
                  <a:pt x="2357438" y="669926"/>
                </a:lnTo>
                <a:lnTo>
                  <a:pt x="2360613" y="676276"/>
                </a:lnTo>
                <a:lnTo>
                  <a:pt x="2363788" y="682626"/>
                </a:lnTo>
                <a:lnTo>
                  <a:pt x="2366963" y="692151"/>
                </a:lnTo>
                <a:lnTo>
                  <a:pt x="2366963" y="742951"/>
                </a:lnTo>
                <a:lnTo>
                  <a:pt x="2366963" y="749301"/>
                </a:lnTo>
                <a:lnTo>
                  <a:pt x="2370138" y="757238"/>
                </a:lnTo>
                <a:lnTo>
                  <a:pt x="2376488" y="768351"/>
                </a:lnTo>
                <a:lnTo>
                  <a:pt x="2379663" y="771526"/>
                </a:lnTo>
                <a:lnTo>
                  <a:pt x="2384425" y="777876"/>
                </a:lnTo>
                <a:lnTo>
                  <a:pt x="2384425" y="785813"/>
                </a:lnTo>
                <a:lnTo>
                  <a:pt x="2384425" y="800101"/>
                </a:lnTo>
                <a:lnTo>
                  <a:pt x="2384425" y="819151"/>
                </a:lnTo>
                <a:lnTo>
                  <a:pt x="2381250" y="825501"/>
                </a:lnTo>
                <a:lnTo>
                  <a:pt x="2376488" y="830263"/>
                </a:lnTo>
                <a:lnTo>
                  <a:pt x="2376488" y="839788"/>
                </a:lnTo>
                <a:lnTo>
                  <a:pt x="2376488" y="846138"/>
                </a:lnTo>
                <a:lnTo>
                  <a:pt x="2376488" y="854076"/>
                </a:lnTo>
                <a:lnTo>
                  <a:pt x="2376488" y="860426"/>
                </a:lnTo>
                <a:lnTo>
                  <a:pt x="2378075" y="865188"/>
                </a:lnTo>
                <a:lnTo>
                  <a:pt x="2379663" y="882651"/>
                </a:lnTo>
                <a:lnTo>
                  <a:pt x="2376488" y="887413"/>
                </a:lnTo>
                <a:lnTo>
                  <a:pt x="2376488" y="893763"/>
                </a:lnTo>
                <a:lnTo>
                  <a:pt x="2373313" y="896938"/>
                </a:lnTo>
                <a:lnTo>
                  <a:pt x="2365375" y="901701"/>
                </a:lnTo>
                <a:lnTo>
                  <a:pt x="2359025" y="906463"/>
                </a:lnTo>
                <a:lnTo>
                  <a:pt x="2355850" y="909638"/>
                </a:lnTo>
                <a:lnTo>
                  <a:pt x="2352675" y="912813"/>
                </a:lnTo>
                <a:lnTo>
                  <a:pt x="2352675" y="914401"/>
                </a:lnTo>
                <a:lnTo>
                  <a:pt x="2352675" y="915988"/>
                </a:lnTo>
                <a:lnTo>
                  <a:pt x="2352675" y="920751"/>
                </a:lnTo>
                <a:lnTo>
                  <a:pt x="2351088" y="922338"/>
                </a:lnTo>
                <a:lnTo>
                  <a:pt x="2349500" y="928688"/>
                </a:lnTo>
                <a:lnTo>
                  <a:pt x="2349500" y="938213"/>
                </a:lnTo>
                <a:lnTo>
                  <a:pt x="2341563" y="946151"/>
                </a:lnTo>
                <a:lnTo>
                  <a:pt x="2335213" y="949326"/>
                </a:lnTo>
                <a:lnTo>
                  <a:pt x="2322513" y="960438"/>
                </a:lnTo>
                <a:lnTo>
                  <a:pt x="2319338" y="963613"/>
                </a:lnTo>
                <a:lnTo>
                  <a:pt x="2317750" y="969963"/>
                </a:lnTo>
                <a:lnTo>
                  <a:pt x="2320925" y="989013"/>
                </a:lnTo>
                <a:lnTo>
                  <a:pt x="2320925" y="993776"/>
                </a:lnTo>
                <a:lnTo>
                  <a:pt x="2319338" y="998538"/>
                </a:lnTo>
                <a:lnTo>
                  <a:pt x="2317750" y="1003301"/>
                </a:lnTo>
                <a:lnTo>
                  <a:pt x="2317750" y="1008063"/>
                </a:lnTo>
                <a:lnTo>
                  <a:pt x="2319338" y="1014413"/>
                </a:lnTo>
                <a:lnTo>
                  <a:pt x="2324100" y="1022351"/>
                </a:lnTo>
                <a:lnTo>
                  <a:pt x="2327275" y="1025526"/>
                </a:lnTo>
                <a:lnTo>
                  <a:pt x="2339975" y="1025526"/>
                </a:lnTo>
                <a:lnTo>
                  <a:pt x="2344738" y="1027113"/>
                </a:lnTo>
                <a:lnTo>
                  <a:pt x="2349500" y="1028701"/>
                </a:lnTo>
                <a:lnTo>
                  <a:pt x="2352675" y="1035051"/>
                </a:lnTo>
                <a:lnTo>
                  <a:pt x="2354263" y="1039813"/>
                </a:lnTo>
                <a:lnTo>
                  <a:pt x="2355850" y="1046163"/>
                </a:lnTo>
                <a:lnTo>
                  <a:pt x="2360613" y="1052513"/>
                </a:lnTo>
                <a:lnTo>
                  <a:pt x="2366963" y="1052513"/>
                </a:lnTo>
                <a:lnTo>
                  <a:pt x="2370138" y="1052513"/>
                </a:lnTo>
                <a:lnTo>
                  <a:pt x="2373313" y="1054101"/>
                </a:lnTo>
                <a:lnTo>
                  <a:pt x="2378075" y="1057276"/>
                </a:lnTo>
                <a:lnTo>
                  <a:pt x="2384425" y="1065213"/>
                </a:lnTo>
                <a:lnTo>
                  <a:pt x="2389188" y="1071563"/>
                </a:lnTo>
                <a:lnTo>
                  <a:pt x="2393950" y="1077913"/>
                </a:lnTo>
                <a:lnTo>
                  <a:pt x="2401888" y="1084263"/>
                </a:lnTo>
                <a:lnTo>
                  <a:pt x="2408238" y="1089026"/>
                </a:lnTo>
                <a:lnTo>
                  <a:pt x="2411413" y="1090613"/>
                </a:lnTo>
                <a:lnTo>
                  <a:pt x="2417763" y="1095376"/>
                </a:lnTo>
                <a:lnTo>
                  <a:pt x="2430463" y="1103313"/>
                </a:lnTo>
                <a:lnTo>
                  <a:pt x="2436813" y="1108076"/>
                </a:lnTo>
                <a:lnTo>
                  <a:pt x="2441576" y="1112838"/>
                </a:lnTo>
                <a:lnTo>
                  <a:pt x="2447926" y="1117601"/>
                </a:lnTo>
                <a:lnTo>
                  <a:pt x="2451101" y="1122363"/>
                </a:lnTo>
                <a:lnTo>
                  <a:pt x="2454276" y="1127126"/>
                </a:lnTo>
                <a:lnTo>
                  <a:pt x="2454276" y="1133476"/>
                </a:lnTo>
                <a:lnTo>
                  <a:pt x="2454276" y="1136651"/>
                </a:lnTo>
                <a:lnTo>
                  <a:pt x="2454276" y="1143001"/>
                </a:lnTo>
                <a:lnTo>
                  <a:pt x="2454276" y="1147763"/>
                </a:lnTo>
                <a:lnTo>
                  <a:pt x="2454276" y="1157288"/>
                </a:lnTo>
                <a:lnTo>
                  <a:pt x="2455863" y="1162051"/>
                </a:lnTo>
                <a:lnTo>
                  <a:pt x="2455863" y="1165226"/>
                </a:lnTo>
                <a:lnTo>
                  <a:pt x="2457451" y="1169988"/>
                </a:lnTo>
                <a:lnTo>
                  <a:pt x="2459038" y="1174751"/>
                </a:lnTo>
                <a:lnTo>
                  <a:pt x="2457451" y="1181101"/>
                </a:lnTo>
                <a:lnTo>
                  <a:pt x="2454276" y="1187451"/>
                </a:lnTo>
                <a:lnTo>
                  <a:pt x="2452688" y="1192213"/>
                </a:lnTo>
                <a:lnTo>
                  <a:pt x="2451101" y="1195388"/>
                </a:lnTo>
                <a:lnTo>
                  <a:pt x="2449513" y="1201738"/>
                </a:lnTo>
                <a:lnTo>
                  <a:pt x="2449513" y="1217613"/>
                </a:lnTo>
                <a:lnTo>
                  <a:pt x="2451101" y="1220788"/>
                </a:lnTo>
                <a:lnTo>
                  <a:pt x="2454276" y="1228726"/>
                </a:lnTo>
                <a:lnTo>
                  <a:pt x="2455863" y="1235076"/>
                </a:lnTo>
                <a:lnTo>
                  <a:pt x="2457451" y="1239838"/>
                </a:lnTo>
                <a:lnTo>
                  <a:pt x="2457451" y="1247776"/>
                </a:lnTo>
                <a:lnTo>
                  <a:pt x="2460626" y="1254126"/>
                </a:lnTo>
                <a:lnTo>
                  <a:pt x="2463801" y="1262063"/>
                </a:lnTo>
                <a:lnTo>
                  <a:pt x="2466976" y="1270001"/>
                </a:lnTo>
                <a:lnTo>
                  <a:pt x="2471738" y="1271588"/>
                </a:lnTo>
                <a:lnTo>
                  <a:pt x="2474913" y="1273176"/>
                </a:lnTo>
                <a:lnTo>
                  <a:pt x="2481263" y="1274763"/>
                </a:lnTo>
                <a:lnTo>
                  <a:pt x="2489201" y="1276351"/>
                </a:lnTo>
                <a:lnTo>
                  <a:pt x="2492376" y="1279526"/>
                </a:lnTo>
                <a:lnTo>
                  <a:pt x="2493963" y="1282701"/>
                </a:lnTo>
                <a:lnTo>
                  <a:pt x="2493963" y="1308101"/>
                </a:lnTo>
                <a:lnTo>
                  <a:pt x="2495551" y="1316038"/>
                </a:lnTo>
                <a:lnTo>
                  <a:pt x="2493963" y="1322388"/>
                </a:lnTo>
                <a:lnTo>
                  <a:pt x="2493963" y="1343026"/>
                </a:lnTo>
                <a:lnTo>
                  <a:pt x="2500313" y="1349376"/>
                </a:lnTo>
                <a:lnTo>
                  <a:pt x="2505076" y="1352551"/>
                </a:lnTo>
                <a:lnTo>
                  <a:pt x="2506663" y="1357313"/>
                </a:lnTo>
                <a:lnTo>
                  <a:pt x="2509838" y="1363663"/>
                </a:lnTo>
                <a:lnTo>
                  <a:pt x="2509838" y="1373188"/>
                </a:lnTo>
                <a:lnTo>
                  <a:pt x="2508251" y="1379538"/>
                </a:lnTo>
                <a:lnTo>
                  <a:pt x="2508251" y="1384301"/>
                </a:lnTo>
                <a:lnTo>
                  <a:pt x="2506663" y="1398588"/>
                </a:lnTo>
                <a:lnTo>
                  <a:pt x="2506663" y="1417638"/>
                </a:lnTo>
                <a:lnTo>
                  <a:pt x="2505076" y="1422401"/>
                </a:lnTo>
                <a:lnTo>
                  <a:pt x="2503488" y="1433513"/>
                </a:lnTo>
                <a:lnTo>
                  <a:pt x="2498726" y="1436688"/>
                </a:lnTo>
                <a:lnTo>
                  <a:pt x="2495551" y="1441451"/>
                </a:lnTo>
                <a:lnTo>
                  <a:pt x="2490788" y="1450976"/>
                </a:lnTo>
                <a:lnTo>
                  <a:pt x="2486026" y="1457326"/>
                </a:lnTo>
                <a:lnTo>
                  <a:pt x="2479676" y="1463676"/>
                </a:lnTo>
                <a:lnTo>
                  <a:pt x="2478088" y="1471613"/>
                </a:lnTo>
                <a:lnTo>
                  <a:pt x="2481263" y="1484313"/>
                </a:lnTo>
                <a:lnTo>
                  <a:pt x="2482851" y="1497013"/>
                </a:lnTo>
                <a:lnTo>
                  <a:pt x="2487613" y="1500188"/>
                </a:lnTo>
                <a:lnTo>
                  <a:pt x="2492376" y="1506538"/>
                </a:lnTo>
                <a:lnTo>
                  <a:pt x="2497138" y="1509713"/>
                </a:lnTo>
                <a:lnTo>
                  <a:pt x="2501901" y="1517651"/>
                </a:lnTo>
                <a:lnTo>
                  <a:pt x="2509838" y="1527176"/>
                </a:lnTo>
                <a:lnTo>
                  <a:pt x="2513013" y="1530351"/>
                </a:lnTo>
                <a:lnTo>
                  <a:pt x="2514601" y="1538288"/>
                </a:lnTo>
                <a:lnTo>
                  <a:pt x="2517776" y="1541463"/>
                </a:lnTo>
                <a:lnTo>
                  <a:pt x="2517776" y="1547813"/>
                </a:lnTo>
                <a:lnTo>
                  <a:pt x="2520951" y="1558926"/>
                </a:lnTo>
                <a:lnTo>
                  <a:pt x="2520951" y="1570038"/>
                </a:lnTo>
                <a:lnTo>
                  <a:pt x="2520951" y="1581151"/>
                </a:lnTo>
                <a:lnTo>
                  <a:pt x="2517776" y="1587501"/>
                </a:lnTo>
                <a:lnTo>
                  <a:pt x="2514601" y="1592263"/>
                </a:lnTo>
                <a:lnTo>
                  <a:pt x="2513013" y="1597026"/>
                </a:lnTo>
                <a:lnTo>
                  <a:pt x="2513013" y="1600201"/>
                </a:lnTo>
                <a:lnTo>
                  <a:pt x="2517776" y="1603376"/>
                </a:lnTo>
                <a:lnTo>
                  <a:pt x="2524126" y="1608138"/>
                </a:lnTo>
                <a:lnTo>
                  <a:pt x="2530476" y="1609726"/>
                </a:lnTo>
                <a:lnTo>
                  <a:pt x="2535238" y="1611313"/>
                </a:lnTo>
                <a:lnTo>
                  <a:pt x="2540001" y="1614488"/>
                </a:lnTo>
                <a:lnTo>
                  <a:pt x="2543176" y="1616076"/>
                </a:lnTo>
                <a:lnTo>
                  <a:pt x="2549526" y="1619251"/>
                </a:lnTo>
                <a:lnTo>
                  <a:pt x="2555876" y="1622426"/>
                </a:lnTo>
                <a:lnTo>
                  <a:pt x="2560638" y="1625601"/>
                </a:lnTo>
                <a:lnTo>
                  <a:pt x="2566988" y="1627188"/>
                </a:lnTo>
                <a:lnTo>
                  <a:pt x="2573338" y="1630363"/>
                </a:lnTo>
                <a:lnTo>
                  <a:pt x="2579688" y="1633538"/>
                </a:lnTo>
                <a:lnTo>
                  <a:pt x="2582863" y="1641476"/>
                </a:lnTo>
                <a:lnTo>
                  <a:pt x="2584451" y="1646238"/>
                </a:lnTo>
                <a:lnTo>
                  <a:pt x="2582863" y="1649413"/>
                </a:lnTo>
                <a:lnTo>
                  <a:pt x="2579688" y="1657351"/>
                </a:lnTo>
                <a:lnTo>
                  <a:pt x="2579688" y="1662113"/>
                </a:lnTo>
                <a:lnTo>
                  <a:pt x="2581276" y="1668463"/>
                </a:lnTo>
                <a:lnTo>
                  <a:pt x="2587626" y="1682751"/>
                </a:lnTo>
                <a:lnTo>
                  <a:pt x="2593976" y="1689101"/>
                </a:lnTo>
                <a:lnTo>
                  <a:pt x="2600326" y="1700213"/>
                </a:lnTo>
                <a:lnTo>
                  <a:pt x="2605088" y="1704976"/>
                </a:lnTo>
                <a:lnTo>
                  <a:pt x="2608263" y="1725613"/>
                </a:lnTo>
                <a:lnTo>
                  <a:pt x="2609851" y="1731963"/>
                </a:lnTo>
                <a:lnTo>
                  <a:pt x="2609851" y="1747838"/>
                </a:lnTo>
                <a:lnTo>
                  <a:pt x="2608263" y="1766888"/>
                </a:lnTo>
                <a:lnTo>
                  <a:pt x="2606676" y="1774826"/>
                </a:lnTo>
                <a:lnTo>
                  <a:pt x="2605088" y="1779588"/>
                </a:lnTo>
                <a:lnTo>
                  <a:pt x="2603501" y="1793876"/>
                </a:lnTo>
                <a:lnTo>
                  <a:pt x="2603501" y="1803401"/>
                </a:lnTo>
                <a:lnTo>
                  <a:pt x="2606676" y="1809751"/>
                </a:lnTo>
                <a:lnTo>
                  <a:pt x="2605088" y="1816101"/>
                </a:lnTo>
                <a:lnTo>
                  <a:pt x="2598738" y="1827213"/>
                </a:lnTo>
                <a:lnTo>
                  <a:pt x="2598738" y="1841501"/>
                </a:lnTo>
                <a:lnTo>
                  <a:pt x="2609851" y="1843088"/>
                </a:lnTo>
                <a:lnTo>
                  <a:pt x="2609851" y="1847851"/>
                </a:lnTo>
                <a:lnTo>
                  <a:pt x="2605088" y="1854201"/>
                </a:lnTo>
                <a:lnTo>
                  <a:pt x="2609851" y="1863726"/>
                </a:lnTo>
                <a:lnTo>
                  <a:pt x="2614613" y="1866901"/>
                </a:lnTo>
                <a:lnTo>
                  <a:pt x="2614613" y="1881188"/>
                </a:lnTo>
                <a:lnTo>
                  <a:pt x="2613026" y="1892301"/>
                </a:lnTo>
                <a:lnTo>
                  <a:pt x="2603501" y="1893888"/>
                </a:lnTo>
                <a:lnTo>
                  <a:pt x="2595563" y="1893888"/>
                </a:lnTo>
                <a:lnTo>
                  <a:pt x="2576513" y="1895476"/>
                </a:lnTo>
                <a:lnTo>
                  <a:pt x="2568576" y="1895476"/>
                </a:lnTo>
                <a:lnTo>
                  <a:pt x="2563813" y="1898651"/>
                </a:lnTo>
                <a:lnTo>
                  <a:pt x="2563813" y="1911351"/>
                </a:lnTo>
                <a:lnTo>
                  <a:pt x="2566988" y="1917701"/>
                </a:lnTo>
                <a:lnTo>
                  <a:pt x="2568576" y="1928813"/>
                </a:lnTo>
                <a:lnTo>
                  <a:pt x="2566988" y="1939926"/>
                </a:lnTo>
                <a:lnTo>
                  <a:pt x="2560638" y="1946276"/>
                </a:lnTo>
                <a:lnTo>
                  <a:pt x="2551113" y="1946276"/>
                </a:lnTo>
                <a:lnTo>
                  <a:pt x="2541588" y="1944688"/>
                </a:lnTo>
                <a:lnTo>
                  <a:pt x="2535238" y="1936751"/>
                </a:lnTo>
                <a:lnTo>
                  <a:pt x="2524126" y="1928813"/>
                </a:lnTo>
                <a:lnTo>
                  <a:pt x="2514601" y="1924051"/>
                </a:lnTo>
                <a:lnTo>
                  <a:pt x="2503488" y="1920876"/>
                </a:lnTo>
                <a:lnTo>
                  <a:pt x="2500313" y="1917701"/>
                </a:lnTo>
                <a:lnTo>
                  <a:pt x="2506663" y="1911351"/>
                </a:lnTo>
                <a:lnTo>
                  <a:pt x="2506663" y="1901826"/>
                </a:lnTo>
                <a:lnTo>
                  <a:pt x="2506663" y="1895476"/>
                </a:lnTo>
                <a:lnTo>
                  <a:pt x="2500313" y="1892301"/>
                </a:lnTo>
                <a:lnTo>
                  <a:pt x="2492376" y="1893888"/>
                </a:lnTo>
                <a:lnTo>
                  <a:pt x="2484438" y="1893888"/>
                </a:lnTo>
                <a:lnTo>
                  <a:pt x="2487613" y="1887538"/>
                </a:lnTo>
                <a:lnTo>
                  <a:pt x="2489201" y="1876426"/>
                </a:lnTo>
                <a:lnTo>
                  <a:pt x="2487613" y="1865313"/>
                </a:lnTo>
                <a:lnTo>
                  <a:pt x="2482851" y="1852613"/>
                </a:lnTo>
                <a:lnTo>
                  <a:pt x="2474913" y="1846263"/>
                </a:lnTo>
                <a:lnTo>
                  <a:pt x="2465388" y="1843088"/>
                </a:lnTo>
                <a:lnTo>
                  <a:pt x="2447926" y="1843088"/>
                </a:lnTo>
                <a:lnTo>
                  <a:pt x="2435225" y="1839913"/>
                </a:lnTo>
                <a:lnTo>
                  <a:pt x="2419350" y="1839913"/>
                </a:lnTo>
                <a:lnTo>
                  <a:pt x="2411413" y="1841501"/>
                </a:lnTo>
                <a:lnTo>
                  <a:pt x="2408238" y="1851026"/>
                </a:lnTo>
                <a:lnTo>
                  <a:pt x="2408238" y="1857376"/>
                </a:lnTo>
                <a:lnTo>
                  <a:pt x="2411413" y="1863726"/>
                </a:lnTo>
                <a:lnTo>
                  <a:pt x="2419350" y="1868488"/>
                </a:lnTo>
                <a:lnTo>
                  <a:pt x="2425700" y="1876426"/>
                </a:lnTo>
                <a:lnTo>
                  <a:pt x="2432050" y="1889126"/>
                </a:lnTo>
                <a:lnTo>
                  <a:pt x="2433638" y="1895476"/>
                </a:lnTo>
                <a:lnTo>
                  <a:pt x="2430463" y="1900238"/>
                </a:lnTo>
                <a:lnTo>
                  <a:pt x="2411413" y="1900238"/>
                </a:lnTo>
                <a:lnTo>
                  <a:pt x="2408238" y="1903413"/>
                </a:lnTo>
                <a:lnTo>
                  <a:pt x="2403475" y="1911351"/>
                </a:lnTo>
                <a:lnTo>
                  <a:pt x="2401888" y="1914526"/>
                </a:lnTo>
                <a:lnTo>
                  <a:pt x="2390775" y="1919288"/>
                </a:lnTo>
                <a:lnTo>
                  <a:pt x="2379663" y="1920876"/>
                </a:lnTo>
                <a:lnTo>
                  <a:pt x="2370138" y="1928813"/>
                </a:lnTo>
                <a:lnTo>
                  <a:pt x="2363788" y="1941513"/>
                </a:lnTo>
                <a:lnTo>
                  <a:pt x="2347913" y="1946276"/>
                </a:lnTo>
                <a:lnTo>
                  <a:pt x="2335213" y="1946276"/>
                </a:lnTo>
                <a:lnTo>
                  <a:pt x="2320925" y="1946276"/>
                </a:lnTo>
                <a:lnTo>
                  <a:pt x="2306638" y="1946276"/>
                </a:lnTo>
                <a:lnTo>
                  <a:pt x="2297113" y="1952626"/>
                </a:lnTo>
                <a:lnTo>
                  <a:pt x="2286000" y="1957388"/>
                </a:lnTo>
                <a:lnTo>
                  <a:pt x="2263775" y="1970088"/>
                </a:lnTo>
                <a:lnTo>
                  <a:pt x="2249488" y="1978026"/>
                </a:lnTo>
                <a:lnTo>
                  <a:pt x="2230438" y="1982788"/>
                </a:lnTo>
                <a:lnTo>
                  <a:pt x="2212975" y="1992313"/>
                </a:lnTo>
                <a:lnTo>
                  <a:pt x="2205038" y="1998663"/>
                </a:lnTo>
                <a:lnTo>
                  <a:pt x="2198688" y="2003426"/>
                </a:lnTo>
                <a:lnTo>
                  <a:pt x="2187575" y="2005013"/>
                </a:lnTo>
                <a:lnTo>
                  <a:pt x="2176463" y="2005013"/>
                </a:lnTo>
                <a:lnTo>
                  <a:pt x="2162175" y="2008188"/>
                </a:lnTo>
                <a:lnTo>
                  <a:pt x="2152650" y="2008188"/>
                </a:lnTo>
                <a:lnTo>
                  <a:pt x="2154238" y="2012951"/>
                </a:lnTo>
                <a:lnTo>
                  <a:pt x="2155825" y="2020888"/>
                </a:lnTo>
                <a:lnTo>
                  <a:pt x="2162175" y="2027238"/>
                </a:lnTo>
                <a:lnTo>
                  <a:pt x="2155825" y="2033588"/>
                </a:lnTo>
                <a:lnTo>
                  <a:pt x="2155825" y="2038351"/>
                </a:lnTo>
                <a:lnTo>
                  <a:pt x="2149475" y="2052638"/>
                </a:lnTo>
                <a:lnTo>
                  <a:pt x="2141538" y="2058988"/>
                </a:lnTo>
                <a:lnTo>
                  <a:pt x="2138363" y="2065338"/>
                </a:lnTo>
                <a:lnTo>
                  <a:pt x="2124075" y="2062163"/>
                </a:lnTo>
                <a:lnTo>
                  <a:pt x="2120900" y="2057401"/>
                </a:lnTo>
                <a:lnTo>
                  <a:pt x="2112963" y="2058988"/>
                </a:lnTo>
                <a:lnTo>
                  <a:pt x="2106613" y="2066926"/>
                </a:lnTo>
                <a:lnTo>
                  <a:pt x="2105025" y="2074863"/>
                </a:lnTo>
                <a:lnTo>
                  <a:pt x="2098675" y="2084388"/>
                </a:lnTo>
                <a:lnTo>
                  <a:pt x="2092326" y="2095501"/>
                </a:lnTo>
                <a:lnTo>
                  <a:pt x="2085976" y="2100264"/>
                </a:lnTo>
                <a:lnTo>
                  <a:pt x="2071688" y="2100264"/>
                </a:lnTo>
                <a:lnTo>
                  <a:pt x="2055813" y="2100264"/>
                </a:lnTo>
                <a:lnTo>
                  <a:pt x="2047876" y="2100264"/>
                </a:lnTo>
                <a:lnTo>
                  <a:pt x="2036763" y="2105026"/>
                </a:lnTo>
                <a:lnTo>
                  <a:pt x="2035176" y="2111376"/>
                </a:lnTo>
                <a:lnTo>
                  <a:pt x="2036763" y="2117726"/>
                </a:lnTo>
                <a:lnTo>
                  <a:pt x="2038351" y="2127251"/>
                </a:lnTo>
                <a:lnTo>
                  <a:pt x="2032000" y="2132014"/>
                </a:lnTo>
                <a:lnTo>
                  <a:pt x="2025650" y="2132014"/>
                </a:lnTo>
                <a:lnTo>
                  <a:pt x="2017713" y="2130426"/>
                </a:lnTo>
                <a:lnTo>
                  <a:pt x="2008188" y="2127251"/>
                </a:lnTo>
                <a:lnTo>
                  <a:pt x="2001838" y="2124076"/>
                </a:lnTo>
                <a:lnTo>
                  <a:pt x="1990725" y="2124076"/>
                </a:lnTo>
                <a:lnTo>
                  <a:pt x="1982788" y="2127251"/>
                </a:lnTo>
                <a:lnTo>
                  <a:pt x="1978025" y="2128839"/>
                </a:lnTo>
                <a:lnTo>
                  <a:pt x="1966913" y="2138364"/>
                </a:lnTo>
                <a:lnTo>
                  <a:pt x="1951038" y="2144714"/>
                </a:lnTo>
                <a:lnTo>
                  <a:pt x="1933575" y="2144714"/>
                </a:lnTo>
                <a:lnTo>
                  <a:pt x="1919288" y="2151064"/>
                </a:lnTo>
                <a:lnTo>
                  <a:pt x="1909763" y="2160589"/>
                </a:lnTo>
                <a:lnTo>
                  <a:pt x="1901825" y="2165351"/>
                </a:lnTo>
                <a:lnTo>
                  <a:pt x="1890713" y="2173288"/>
                </a:lnTo>
                <a:lnTo>
                  <a:pt x="1881188" y="2181226"/>
                </a:lnTo>
                <a:lnTo>
                  <a:pt x="1874838" y="2187576"/>
                </a:lnTo>
                <a:lnTo>
                  <a:pt x="1860550" y="2197101"/>
                </a:lnTo>
                <a:lnTo>
                  <a:pt x="1857375" y="2209801"/>
                </a:lnTo>
                <a:lnTo>
                  <a:pt x="1855788" y="2225676"/>
                </a:lnTo>
                <a:lnTo>
                  <a:pt x="1849438" y="2233613"/>
                </a:lnTo>
                <a:lnTo>
                  <a:pt x="1838325" y="2235201"/>
                </a:lnTo>
                <a:lnTo>
                  <a:pt x="1827213" y="2233613"/>
                </a:lnTo>
                <a:lnTo>
                  <a:pt x="1820863" y="2225676"/>
                </a:lnTo>
                <a:lnTo>
                  <a:pt x="1822450" y="2217738"/>
                </a:lnTo>
                <a:lnTo>
                  <a:pt x="1820863" y="2211388"/>
                </a:lnTo>
                <a:lnTo>
                  <a:pt x="1814513" y="2206626"/>
                </a:lnTo>
                <a:lnTo>
                  <a:pt x="1808163" y="2205038"/>
                </a:lnTo>
                <a:lnTo>
                  <a:pt x="1804988" y="2198688"/>
                </a:lnTo>
                <a:lnTo>
                  <a:pt x="1806575" y="2190751"/>
                </a:lnTo>
                <a:lnTo>
                  <a:pt x="1800225" y="2182813"/>
                </a:lnTo>
                <a:lnTo>
                  <a:pt x="1789113" y="2179638"/>
                </a:lnTo>
                <a:lnTo>
                  <a:pt x="1785938" y="2185988"/>
                </a:lnTo>
                <a:lnTo>
                  <a:pt x="1787525" y="2193926"/>
                </a:lnTo>
                <a:lnTo>
                  <a:pt x="1793875" y="2198688"/>
                </a:lnTo>
                <a:lnTo>
                  <a:pt x="1797050" y="2206626"/>
                </a:lnTo>
                <a:lnTo>
                  <a:pt x="1795463" y="2212976"/>
                </a:lnTo>
                <a:lnTo>
                  <a:pt x="1793875" y="2217738"/>
                </a:lnTo>
                <a:lnTo>
                  <a:pt x="1784350" y="2219326"/>
                </a:lnTo>
                <a:lnTo>
                  <a:pt x="1781175" y="2224088"/>
                </a:lnTo>
                <a:lnTo>
                  <a:pt x="1789113" y="2228851"/>
                </a:lnTo>
                <a:lnTo>
                  <a:pt x="1798638" y="2232026"/>
                </a:lnTo>
                <a:lnTo>
                  <a:pt x="1806575" y="2236788"/>
                </a:lnTo>
                <a:lnTo>
                  <a:pt x="1809750" y="2243138"/>
                </a:lnTo>
                <a:lnTo>
                  <a:pt x="1808163" y="2255838"/>
                </a:lnTo>
                <a:lnTo>
                  <a:pt x="1811338" y="2276476"/>
                </a:lnTo>
                <a:lnTo>
                  <a:pt x="1814513" y="2289176"/>
                </a:lnTo>
                <a:lnTo>
                  <a:pt x="1830388" y="2306638"/>
                </a:lnTo>
                <a:lnTo>
                  <a:pt x="1838325" y="2316163"/>
                </a:lnTo>
                <a:lnTo>
                  <a:pt x="1855788" y="2322513"/>
                </a:lnTo>
                <a:lnTo>
                  <a:pt x="1866900" y="2330451"/>
                </a:lnTo>
                <a:lnTo>
                  <a:pt x="1881188" y="2335213"/>
                </a:lnTo>
                <a:lnTo>
                  <a:pt x="1893888" y="2336801"/>
                </a:lnTo>
                <a:lnTo>
                  <a:pt x="1901825" y="2346326"/>
                </a:lnTo>
                <a:lnTo>
                  <a:pt x="1901825" y="2366963"/>
                </a:lnTo>
                <a:lnTo>
                  <a:pt x="1912938" y="2370138"/>
                </a:lnTo>
                <a:lnTo>
                  <a:pt x="1912938" y="2376488"/>
                </a:lnTo>
                <a:lnTo>
                  <a:pt x="1906588" y="2406651"/>
                </a:lnTo>
                <a:lnTo>
                  <a:pt x="1897063" y="2417763"/>
                </a:lnTo>
                <a:lnTo>
                  <a:pt x="1890713" y="2435226"/>
                </a:lnTo>
                <a:lnTo>
                  <a:pt x="1884363" y="2444751"/>
                </a:lnTo>
                <a:lnTo>
                  <a:pt x="1878013" y="2452688"/>
                </a:lnTo>
                <a:lnTo>
                  <a:pt x="1881188" y="2465388"/>
                </a:lnTo>
                <a:lnTo>
                  <a:pt x="1897063" y="2476501"/>
                </a:lnTo>
                <a:lnTo>
                  <a:pt x="1908175" y="2482851"/>
                </a:lnTo>
                <a:lnTo>
                  <a:pt x="1924050" y="2493963"/>
                </a:lnTo>
                <a:lnTo>
                  <a:pt x="1930400" y="2505076"/>
                </a:lnTo>
                <a:lnTo>
                  <a:pt x="1936750" y="2514601"/>
                </a:lnTo>
                <a:lnTo>
                  <a:pt x="1936750" y="2538414"/>
                </a:lnTo>
                <a:lnTo>
                  <a:pt x="1933575" y="2551114"/>
                </a:lnTo>
                <a:lnTo>
                  <a:pt x="1938338" y="2557464"/>
                </a:lnTo>
                <a:lnTo>
                  <a:pt x="1944688" y="2560639"/>
                </a:lnTo>
                <a:lnTo>
                  <a:pt x="1951038" y="2552701"/>
                </a:lnTo>
                <a:lnTo>
                  <a:pt x="1958975" y="2552701"/>
                </a:lnTo>
                <a:lnTo>
                  <a:pt x="1958975" y="2565401"/>
                </a:lnTo>
                <a:lnTo>
                  <a:pt x="1957388" y="2582864"/>
                </a:lnTo>
                <a:lnTo>
                  <a:pt x="1970088" y="2598739"/>
                </a:lnTo>
                <a:lnTo>
                  <a:pt x="1979613" y="2605089"/>
                </a:lnTo>
                <a:lnTo>
                  <a:pt x="1990725" y="2608264"/>
                </a:lnTo>
                <a:lnTo>
                  <a:pt x="1995488" y="2608264"/>
                </a:lnTo>
                <a:lnTo>
                  <a:pt x="1997075" y="2614614"/>
                </a:lnTo>
                <a:lnTo>
                  <a:pt x="1997075" y="2630489"/>
                </a:lnTo>
                <a:lnTo>
                  <a:pt x="2001838" y="2636839"/>
                </a:lnTo>
                <a:lnTo>
                  <a:pt x="2011363" y="2640014"/>
                </a:lnTo>
                <a:lnTo>
                  <a:pt x="2032000" y="2641601"/>
                </a:lnTo>
                <a:lnTo>
                  <a:pt x="2036763" y="2641601"/>
                </a:lnTo>
                <a:lnTo>
                  <a:pt x="2043113" y="2633664"/>
                </a:lnTo>
                <a:lnTo>
                  <a:pt x="2051051" y="2635251"/>
                </a:lnTo>
                <a:lnTo>
                  <a:pt x="2060576" y="2641601"/>
                </a:lnTo>
                <a:lnTo>
                  <a:pt x="2078038" y="2682876"/>
                </a:lnTo>
                <a:lnTo>
                  <a:pt x="2081213" y="2689226"/>
                </a:lnTo>
                <a:lnTo>
                  <a:pt x="2093913" y="2698751"/>
                </a:lnTo>
                <a:lnTo>
                  <a:pt x="2120900" y="2716214"/>
                </a:lnTo>
                <a:lnTo>
                  <a:pt x="2132013" y="2724151"/>
                </a:lnTo>
                <a:lnTo>
                  <a:pt x="2147888" y="2735264"/>
                </a:lnTo>
                <a:lnTo>
                  <a:pt x="2166938" y="2747964"/>
                </a:lnTo>
                <a:lnTo>
                  <a:pt x="2174875" y="2755901"/>
                </a:lnTo>
                <a:lnTo>
                  <a:pt x="2189163" y="2771776"/>
                </a:lnTo>
                <a:lnTo>
                  <a:pt x="2192338" y="2782889"/>
                </a:lnTo>
                <a:lnTo>
                  <a:pt x="2195513" y="2794001"/>
                </a:lnTo>
                <a:lnTo>
                  <a:pt x="2197100" y="2801939"/>
                </a:lnTo>
                <a:lnTo>
                  <a:pt x="2206625" y="2806701"/>
                </a:lnTo>
                <a:lnTo>
                  <a:pt x="2222500" y="2805114"/>
                </a:lnTo>
                <a:lnTo>
                  <a:pt x="2222500" y="2792414"/>
                </a:lnTo>
                <a:lnTo>
                  <a:pt x="2232025" y="2789239"/>
                </a:lnTo>
                <a:lnTo>
                  <a:pt x="2249488" y="2794001"/>
                </a:lnTo>
                <a:lnTo>
                  <a:pt x="2257425" y="2806701"/>
                </a:lnTo>
                <a:lnTo>
                  <a:pt x="2263775" y="2828926"/>
                </a:lnTo>
                <a:lnTo>
                  <a:pt x="2260600" y="2833689"/>
                </a:lnTo>
                <a:lnTo>
                  <a:pt x="2262188" y="2841626"/>
                </a:lnTo>
                <a:lnTo>
                  <a:pt x="2266950" y="2844801"/>
                </a:lnTo>
                <a:lnTo>
                  <a:pt x="2271713" y="2840039"/>
                </a:lnTo>
                <a:lnTo>
                  <a:pt x="2282825" y="2836864"/>
                </a:lnTo>
                <a:lnTo>
                  <a:pt x="2290763" y="2836864"/>
                </a:lnTo>
                <a:lnTo>
                  <a:pt x="2297113" y="2846389"/>
                </a:lnTo>
                <a:lnTo>
                  <a:pt x="2301875" y="2860676"/>
                </a:lnTo>
                <a:lnTo>
                  <a:pt x="2306638" y="2867026"/>
                </a:lnTo>
                <a:lnTo>
                  <a:pt x="2312988" y="2870201"/>
                </a:lnTo>
                <a:lnTo>
                  <a:pt x="2320925" y="2873376"/>
                </a:lnTo>
                <a:lnTo>
                  <a:pt x="2324100" y="2878139"/>
                </a:lnTo>
                <a:lnTo>
                  <a:pt x="2327275" y="2887664"/>
                </a:lnTo>
                <a:lnTo>
                  <a:pt x="2322513" y="2897189"/>
                </a:lnTo>
                <a:lnTo>
                  <a:pt x="2317750" y="2905126"/>
                </a:lnTo>
                <a:lnTo>
                  <a:pt x="2309813" y="2908301"/>
                </a:lnTo>
                <a:lnTo>
                  <a:pt x="2317750" y="2914651"/>
                </a:lnTo>
                <a:lnTo>
                  <a:pt x="2325688" y="2924176"/>
                </a:lnTo>
                <a:lnTo>
                  <a:pt x="2327275" y="2938464"/>
                </a:lnTo>
                <a:lnTo>
                  <a:pt x="2327275" y="2951164"/>
                </a:lnTo>
                <a:lnTo>
                  <a:pt x="2325688" y="2967039"/>
                </a:lnTo>
                <a:lnTo>
                  <a:pt x="2320925" y="2974976"/>
                </a:lnTo>
                <a:lnTo>
                  <a:pt x="2309813" y="2979739"/>
                </a:lnTo>
                <a:lnTo>
                  <a:pt x="2303463" y="2979739"/>
                </a:lnTo>
                <a:lnTo>
                  <a:pt x="2300288" y="2990851"/>
                </a:lnTo>
                <a:lnTo>
                  <a:pt x="2301875" y="3003551"/>
                </a:lnTo>
                <a:lnTo>
                  <a:pt x="2293938" y="3009901"/>
                </a:lnTo>
                <a:lnTo>
                  <a:pt x="2281238" y="3006726"/>
                </a:lnTo>
                <a:lnTo>
                  <a:pt x="2278063" y="3001964"/>
                </a:lnTo>
                <a:lnTo>
                  <a:pt x="2254250" y="2984501"/>
                </a:lnTo>
                <a:lnTo>
                  <a:pt x="2238375" y="2978151"/>
                </a:lnTo>
                <a:lnTo>
                  <a:pt x="2228850" y="2978151"/>
                </a:lnTo>
                <a:lnTo>
                  <a:pt x="2216150" y="2974976"/>
                </a:lnTo>
                <a:lnTo>
                  <a:pt x="2205038" y="2979739"/>
                </a:lnTo>
                <a:lnTo>
                  <a:pt x="2201863" y="2989264"/>
                </a:lnTo>
                <a:lnTo>
                  <a:pt x="2208213" y="3000376"/>
                </a:lnTo>
                <a:lnTo>
                  <a:pt x="2209800" y="3009901"/>
                </a:lnTo>
                <a:lnTo>
                  <a:pt x="2205038" y="3017839"/>
                </a:lnTo>
                <a:lnTo>
                  <a:pt x="2198688" y="3025776"/>
                </a:lnTo>
                <a:lnTo>
                  <a:pt x="2201863" y="3040064"/>
                </a:lnTo>
                <a:lnTo>
                  <a:pt x="2201863" y="3055939"/>
                </a:lnTo>
                <a:lnTo>
                  <a:pt x="2200275" y="3070226"/>
                </a:lnTo>
                <a:lnTo>
                  <a:pt x="2193925" y="3073401"/>
                </a:lnTo>
                <a:lnTo>
                  <a:pt x="2181225" y="3078164"/>
                </a:lnTo>
                <a:lnTo>
                  <a:pt x="2174875" y="3087689"/>
                </a:lnTo>
                <a:lnTo>
                  <a:pt x="2170113" y="3095626"/>
                </a:lnTo>
                <a:lnTo>
                  <a:pt x="2165350" y="3108326"/>
                </a:lnTo>
                <a:lnTo>
                  <a:pt x="2151063" y="3109914"/>
                </a:lnTo>
                <a:lnTo>
                  <a:pt x="2122488" y="3109914"/>
                </a:lnTo>
                <a:lnTo>
                  <a:pt x="2109788" y="3117851"/>
                </a:lnTo>
                <a:lnTo>
                  <a:pt x="2097088" y="3128964"/>
                </a:lnTo>
                <a:lnTo>
                  <a:pt x="2084388" y="3130551"/>
                </a:lnTo>
                <a:lnTo>
                  <a:pt x="2074863" y="3132139"/>
                </a:lnTo>
                <a:lnTo>
                  <a:pt x="2071688" y="3140076"/>
                </a:lnTo>
                <a:lnTo>
                  <a:pt x="2068513" y="3146426"/>
                </a:lnTo>
                <a:lnTo>
                  <a:pt x="2060576" y="3149601"/>
                </a:lnTo>
                <a:lnTo>
                  <a:pt x="2052638" y="3151189"/>
                </a:lnTo>
                <a:lnTo>
                  <a:pt x="2043113" y="3152776"/>
                </a:lnTo>
                <a:lnTo>
                  <a:pt x="2038351" y="3160714"/>
                </a:lnTo>
                <a:lnTo>
                  <a:pt x="2035176" y="3173414"/>
                </a:lnTo>
                <a:lnTo>
                  <a:pt x="2032000" y="3179764"/>
                </a:lnTo>
                <a:lnTo>
                  <a:pt x="2025650" y="3187701"/>
                </a:lnTo>
                <a:lnTo>
                  <a:pt x="2022475" y="3190876"/>
                </a:lnTo>
                <a:lnTo>
                  <a:pt x="2019300" y="3192464"/>
                </a:lnTo>
                <a:lnTo>
                  <a:pt x="2017713" y="3194051"/>
                </a:lnTo>
                <a:lnTo>
                  <a:pt x="2016125" y="3195639"/>
                </a:lnTo>
                <a:lnTo>
                  <a:pt x="2012950" y="3195639"/>
                </a:lnTo>
                <a:lnTo>
                  <a:pt x="2011363" y="3195639"/>
                </a:lnTo>
                <a:lnTo>
                  <a:pt x="2005013" y="3195639"/>
                </a:lnTo>
                <a:lnTo>
                  <a:pt x="2003425" y="3197226"/>
                </a:lnTo>
                <a:lnTo>
                  <a:pt x="2001838" y="3209926"/>
                </a:lnTo>
                <a:lnTo>
                  <a:pt x="2009775" y="3219451"/>
                </a:lnTo>
                <a:lnTo>
                  <a:pt x="2017713" y="3225801"/>
                </a:lnTo>
                <a:lnTo>
                  <a:pt x="2028825" y="3233739"/>
                </a:lnTo>
                <a:lnTo>
                  <a:pt x="2035176" y="3240089"/>
                </a:lnTo>
                <a:lnTo>
                  <a:pt x="2039938" y="3251201"/>
                </a:lnTo>
                <a:lnTo>
                  <a:pt x="2043113" y="3259139"/>
                </a:lnTo>
                <a:lnTo>
                  <a:pt x="2051051" y="3268664"/>
                </a:lnTo>
                <a:lnTo>
                  <a:pt x="2060576" y="3275014"/>
                </a:lnTo>
                <a:lnTo>
                  <a:pt x="2066926" y="3281364"/>
                </a:lnTo>
                <a:lnTo>
                  <a:pt x="2073276" y="3292476"/>
                </a:lnTo>
                <a:lnTo>
                  <a:pt x="2079626" y="3300414"/>
                </a:lnTo>
                <a:lnTo>
                  <a:pt x="2079626" y="3309939"/>
                </a:lnTo>
                <a:lnTo>
                  <a:pt x="2078038" y="3324226"/>
                </a:lnTo>
                <a:lnTo>
                  <a:pt x="2076451" y="3332164"/>
                </a:lnTo>
                <a:lnTo>
                  <a:pt x="2079626" y="3348039"/>
                </a:lnTo>
                <a:lnTo>
                  <a:pt x="2078038" y="3367089"/>
                </a:lnTo>
                <a:lnTo>
                  <a:pt x="2082801" y="3379789"/>
                </a:lnTo>
                <a:lnTo>
                  <a:pt x="2090738" y="3392489"/>
                </a:lnTo>
                <a:lnTo>
                  <a:pt x="2093913" y="3400426"/>
                </a:lnTo>
                <a:lnTo>
                  <a:pt x="2100263" y="3414714"/>
                </a:lnTo>
                <a:lnTo>
                  <a:pt x="2095501" y="3429001"/>
                </a:lnTo>
                <a:lnTo>
                  <a:pt x="2097088" y="3443289"/>
                </a:lnTo>
                <a:lnTo>
                  <a:pt x="2098675" y="3457576"/>
                </a:lnTo>
                <a:lnTo>
                  <a:pt x="2093913" y="3470276"/>
                </a:lnTo>
                <a:lnTo>
                  <a:pt x="2084388" y="3481389"/>
                </a:lnTo>
                <a:lnTo>
                  <a:pt x="2073276" y="3490914"/>
                </a:lnTo>
                <a:lnTo>
                  <a:pt x="2058988" y="3486151"/>
                </a:lnTo>
                <a:lnTo>
                  <a:pt x="2047876" y="3481389"/>
                </a:lnTo>
                <a:lnTo>
                  <a:pt x="2032000" y="3467101"/>
                </a:lnTo>
                <a:lnTo>
                  <a:pt x="2025650" y="3457576"/>
                </a:lnTo>
                <a:lnTo>
                  <a:pt x="2017713" y="3449639"/>
                </a:lnTo>
                <a:lnTo>
                  <a:pt x="2009775" y="3444876"/>
                </a:lnTo>
                <a:lnTo>
                  <a:pt x="2008188" y="3430589"/>
                </a:lnTo>
                <a:lnTo>
                  <a:pt x="2017713" y="3425826"/>
                </a:lnTo>
                <a:lnTo>
                  <a:pt x="2019300" y="3416301"/>
                </a:lnTo>
                <a:lnTo>
                  <a:pt x="2017713" y="3408364"/>
                </a:lnTo>
                <a:lnTo>
                  <a:pt x="2008188" y="3400426"/>
                </a:lnTo>
                <a:lnTo>
                  <a:pt x="1998663" y="3397251"/>
                </a:lnTo>
                <a:lnTo>
                  <a:pt x="1987550" y="3395664"/>
                </a:lnTo>
                <a:lnTo>
                  <a:pt x="1979613" y="3397251"/>
                </a:lnTo>
                <a:lnTo>
                  <a:pt x="1966913" y="3406776"/>
                </a:lnTo>
                <a:lnTo>
                  <a:pt x="1954213" y="3417889"/>
                </a:lnTo>
                <a:lnTo>
                  <a:pt x="1944688" y="3424239"/>
                </a:lnTo>
                <a:lnTo>
                  <a:pt x="1930400" y="3422651"/>
                </a:lnTo>
                <a:lnTo>
                  <a:pt x="1924050" y="3416301"/>
                </a:lnTo>
                <a:lnTo>
                  <a:pt x="1914525" y="3402014"/>
                </a:lnTo>
                <a:lnTo>
                  <a:pt x="1905000" y="3392489"/>
                </a:lnTo>
                <a:lnTo>
                  <a:pt x="1892300" y="3387726"/>
                </a:lnTo>
                <a:lnTo>
                  <a:pt x="1881188" y="3394076"/>
                </a:lnTo>
                <a:lnTo>
                  <a:pt x="1871663" y="3397251"/>
                </a:lnTo>
                <a:lnTo>
                  <a:pt x="1863725" y="3400426"/>
                </a:lnTo>
                <a:lnTo>
                  <a:pt x="1855788" y="3394076"/>
                </a:lnTo>
                <a:lnTo>
                  <a:pt x="1857375" y="3386139"/>
                </a:lnTo>
                <a:lnTo>
                  <a:pt x="1854200" y="3382964"/>
                </a:lnTo>
                <a:lnTo>
                  <a:pt x="1844675" y="3384551"/>
                </a:lnTo>
                <a:lnTo>
                  <a:pt x="1838325" y="3389314"/>
                </a:lnTo>
                <a:lnTo>
                  <a:pt x="1833563" y="3397251"/>
                </a:lnTo>
                <a:lnTo>
                  <a:pt x="1831975" y="3408364"/>
                </a:lnTo>
                <a:lnTo>
                  <a:pt x="1833563" y="3432176"/>
                </a:lnTo>
                <a:lnTo>
                  <a:pt x="1831975" y="3444876"/>
                </a:lnTo>
                <a:lnTo>
                  <a:pt x="1822450" y="3449639"/>
                </a:lnTo>
                <a:lnTo>
                  <a:pt x="1812925" y="3451226"/>
                </a:lnTo>
                <a:lnTo>
                  <a:pt x="1800225" y="3448051"/>
                </a:lnTo>
                <a:lnTo>
                  <a:pt x="1797050" y="3440114"/>
                </a:lnTo>
                <a:lnTo>
                  <a:pt x="1787525" y="3430589"/>
                </a:lnTo>
                <a:lnTo>
                  <a:pt x="1781175" y="3429001"/>
                </a:lnTo>
                <a:lnTo>
                  <a:pt x="1771650" y="3430589"/>
                </a:lnTo>
                <a:lnTo>
                  <a:pt x="1768475" y="3433764"/>
                </a:lnTo>
                <a:lnTo>
                  <a:pt x="1760538" y="3438526"/>
                </a:lnTo>
                <a:lnTo>
                  <a:pt x="1747838" y="3443289"/>
                </a:lnTo>
                <a:lnTo>
                  <a:pt x="1738313" y="3448051"/>
                </a:lnTo>
                <a:lnTo>
                  <a:pt x="1722438" y="3443289"/>
                </a:lnTo>
                <a:lnTo>
                  <a:pt x="1716088" y="3440114"/>
                </a:lnTo>
                <a:lnTo>
                  <a:pt x="1709738" y="3441701"/>
                </a:lnTo>
                <a:lnTo>
                  <a:pt x="1695450" y="3443289"/>
                </a:lnTo>
                <a:lnTo>
                  <a:pt x="1684338" y="3449639"/>
                </a:lnTo>
                <a:lnTo>
                  <a:pt x="1670050" y="3452814"/>
                </a:lnTo>
                <a:lnTo>
                  <a:pt x="1658938" y="3449639"/>
                </a:lnTo>
                <a:lnTo>
                  <a:pt x="1652588" y="3452814"/>
                </a:lnTo>
                <a:lnTo>
                  <a:pt x="1646238" y="3459164"/>
                </a:lnTo>
                <a:lnTo>
                  <a:pt x="1646238" y="3471864"/>
                </a:lnTo>
                <a:lnTo>
                  <a:pt x="1644650" y="3481389"/>
                </a:lnTo>
                <a:lnTo>
                  <a:pt x="1641475" y="3484564"/>
                </a:lnTo>
                <a:lnTo>
                  <a:pt x="1635125" y="3489326"/>
                </a:lnTo>
                <a:lnTo>
                  <a:pt x="1620838" y="3487739"/>
                </a:lnTo>
                <a:lnTo>
                  <a:pt x="1604963" y="3487739"/>
                </a:lnTo>
                <a:lnTo>
                  <a:pt x="1601788" y="3494089"/>
                </a:lnTo>
                <a:lnTo>
                  <a:pt x="1600200" y="3500439"/>
                </a:lnTo>
                <a:lnTo>
                  <a:pt x="1597025" y="3509964"/>
                </a:lnTo>
                <a:lnTo>
                  <a:pt x="1590675" y="3514726"/>
                </a:lnTo>
                <a:lnTo>
                  <a:pt x="1582738" y="3516314"/>
                </a:lnTo>
                <a:lnTo>
                  <a:pt x="1571625" y="3516314"/>
                </a:lnTo>
                <a:lnTo>
                  <a:pt x="1560513" y="3524251"/>
                </a:lnTo>
                <a:lnTo>
                  <a:pt x="1552575" y="3524251"/>
                </a:lnTo>
                <a:lnTo>
                  <a:pt x="1557338" y="3513139"/>
                </a:lnTo>
                <a:lnTo>
                  <a:pt x="1557338" y="3498851"/>
                </a:lnTo>
                <a:lnTo>
                  <a:pt x="1550988" y="3495676"/>
                </a:lnTo>
                <a:lnTo>
                  <a:pt x="1538288" y="3498851"/>
                </a:lnTo>
                <a:lnTo>
                  <a:pt x="1528763" y="3497264"/>
                </a:lnTo>
                <a:lnTo>
                  <a:pt x="1516063" y="3498851"/>
                </a:lnTo>
                <a:lnTo>
                  <a:pt x="1504950" y="3502026"/>
                </a:lnTo>
                <a:lnTo>
                  <a:pt x="1501775" y="3508376"/>
                </a:lnTo>
                <a:lnTo>
                  <a:pt x="1506538" y="3511551"/>
                </a:lnTo>
                <a:lnTo>
                  <a:pt x="1509713" y="3524251"/>
                </a:lnTo>
                <a:lnTo>
                  <a:pt x="1455738" y="3524251"/>
                </a:lnTo>
                <a:lnTo>
                  <a:pt x="1454150" y="3511551"/>
                </a:lnTo>
                <a:lnTo>
                  <a:pt x="1454150" y="3505201"/>
                </a:lnTo>
                <a:lnTo>
                  <a:pt x="1447800" y="3497264"/>
                </a:lnTo>
                <a:lnTo>
                  <a:pt x="1435100" y="3495676"/>
                </a:lnTo>
                <a:lnTo>
                  <a:pt x="1433513" y="3487739"/>
                </a:lnTo>
                <a:lnTo>
                  <a:pt x="1428750" y="3479801"/>
                </a:lnTo>
                <a:lnTo>
                  <a:pt x="1425575" y="3473451"/>
                </a:lnTo>
                <a:lnTo>
                  <a:pt x="1414463" y="3473451"/>
                </a:lnTo>
                <a:lnTo>
                  <a:pt x="1406525" y="3478214"/>
                </a:lnTo>
                <a:lnTo>
                  <a:pt x="1397000" y="3478214"/>
                </a:lnTo>
                <a:lnTo>
                  <a:pt x="1384300" y="3476626"/>
                </a:lnTo>
                <a:lnTo>
                  <a:pt x="1376363" y="3473451"/>
                </a:lnTo>
                <a:lnTo>
                  <a:pt x="1363663" y="3476626"/>
                </a:lnTo>
                <a:lnTo>
                  <a:pt x="1355725" y="3470276"/>
                </a:lnTo>
                <a:lnTo>
                  <a:pt x="1347788" y="3467101"/>
                </a:lnTo>
                <a:lnTo>
                  <a:pt x="1338263" y="3460751"/>
                </a:lnTo>
                <a:lnTo>
                  <a:pt x="1328738" y="3467101"/>
                </a:lnTo>
                <a:lnTo>
                  <a:pt x="1319213" y="3470276"/>
                </a:lnTo>
                <a:lnTo>
                  <a:pt x="1314450" y="3462339"/>
                </a:lnTo>
                <a:lnTo>
                  <a:pt x="1319213" y="3452814"/>
                </a:lnTo>
                <a:lnTo>
                  <a:pt x="1311275" y="3446464"/>
                </a:lnTo>
                <a:lnTo>
                  <a:pt x="1296988" y="3446464"/>
                </a:lnTo>
                <a:lnTo>
                  <a:pt x="1293813" y="3452814"/>
                </a:lnTo>
                <a:lnTo>
                  <a:pt x="1300163" y="3465514"/>
                </a:lnTo>
                <a:lnTo>
                  <a:pt x="1303338" y="3473451"/>
                </a:lnTo>
                <a:lnTo>
                  <a:pt x="1308100" y="3481389"/>
                </a:lnTo>
                <a:lnTo>
                  <a:pt x="1309688" y="3487739"/>
                </a:lnTo>
                <a:lnTo>
                  <a:pt x="1314450" y="3498851"/>
                </a:lnTo>
                <a:lnTo>
                  <a:pt x="1311275" y="3514726"/>
                </a:lnTo>
                <a:lnTo>
                  <a:pt x="1306513" y="3524251"/>
                </a:lnTo>
                <a:lnTo>
                  <a:pt x="1306513" y="3536951"/>
                </a:lnTo>
                <a:lnTo>
                  <a:pt x="1296988" y="3536951"/>
                </a:lnTo>
                <a:lnTo>
                  <a:pt x="1287463" y="3536951"/>
                </a:lnTo>
                <a:lnTo>
                  <a:pt x="1276350" y="3543301"/>
                </a:lnTo>
                <a:lnTo>
                  <a:pt x="1268413" y="3551239"/>
                </a:lnTo>
                <a:lnTo>
                  <a:pt x="1258888" y="3562351"/>
                </a:lnTo>
                <a:lnTo>
                  <a:pt x="1249363" y="3571876"/>
                </a:lnTo>
                <a:lnTo>
                  <a:pt x="1241425" y="3579814"/>
                </a:lnTo>
                <a:lnTo>
                  <a:pt x="1236663" y="3589339"/>
                </a:lnTo>
                <a:lnTo>
                  <a:pt x="1223963" y="3594101"/>
                </a:lnTo>
                <a:lnTo>
                  <a:pt x="1212850" y="3594101"/>
                </a:lnTo>
                <a:lnTo>
                  <a:pt x="1203325" y="3592514"/>
                </a:lnTo>
                <a:lnTo>
                  <a:pt x="1203325" y="3582989"/>
                </a:lnTo>
                <a:lnTo>
                  <a:pt x="1204913" y="3570289"/>
                </a:lnTo>
                <a:lnTo>
                  <a:pt x="1211263" y="3557589"/>
                </a:lnTo>
                <a:lnTo>
                  <a:pt x="1216025" y="3548064"/>
                </a:lnTo>
                <a:lnTo>
                  <a:pt x="1212850" y="3540126"/>
                </a:lnTo>
                <a:lnTo>
                  <a:pt x="1208088" y="3536951"/>
                </a:lnTo>
                <a:lnTo>
                  <a:pt x="1201738" y="3524251"/>
                </a:lnTo>
                <a:lnTo>
                  <a:pt x="1193800" y="3509964"/>
                </a:lnTo>
                <a:lnTo>
                  <a:pt x="1195388" y="3498851"/>
                </a:lnTo>
                <a:lnTo>
                  <a:pt x="1192213" y="3490914"/>
                </a:lnTo>
                <a:lnTo>
                  <a:pt x="1179513" y="3489326"/>
                </a:lnTo>
                <a:lnTo>
                  <a:pt x="1163638" y="3489326"/>
                </a:lnTo>
                <a:lnTo>
                  <a:pt x="1157288" y="3481389"/>
                </a:lnTo>
                <a:lnTo>
                  <a:pt x="1146175" y="3475039"/>
                </a:lnTo>
                <a:lnTo>
                  <a:pt x="1139825" y="3473451"/>
                </a:lnTo>
                <a:lnTo>
                  <a:pt x="1127125" y="3475039"/>
                </a:lnTo>
                <a:lnTo>
                  <a:pt x="1117600" y="3470276"/>
                </a:lnTo>
                <a:lnTo>
                  <a:pt x="1109663" y="3454401"/>
                </a:lnTo>
                <a:lnTo>
                  <a:pt x="1101725" y="3452814"/>
                </a:lnTo>
                <a:lnTo>
                  <a:pt x="1093788" y="3460751"/>
                </a:lnTo>
                <a:lnTo>
                  <a:pt x="1082675" y="3463926"/>
                </a:lnTo>
                <a:lnTo>
                  <a:pt x="1077913" y="3465514"/>
                </a:lnTo>
                <a:lnTo>
                  <a:pt x="1065213" y="3457576"/>
                </a:lnTo>
                <a:lnTo>
                  <a:pt x="1055688" y="3451226"/>
                </a:lnTo>
                <a:lnTo>
                  <a:pt x="1044575" y="3452814"/>
                </a:lnTo>
                <a:lnTo>
                  <a:pt x="1030288" y="3444876"/>
                </a:lnTo>
                <a:lnTo>
                  <a:pt x="1019175" y="3440114"/>
                </a:lnTo>
                <a:lnTo>
                  <a:pt x="1008063" y="3436939"/>
                </a:lnTo>
                <a:lnTo>
                  <a:pt x="1006475" y="3425826"/>
                </a:lnTo>
                <a:lnTo>
                  <a:pt x="1000125" y="3422651"/>
                </a:lnTo>
                <a:lnTo>
                  <a:pt x="992188" y="3419476"/>
                </a:lnTo>
                <a:lnTo>
                  <a:pt x="976313" y="3408364"/>
                </a:lnTo>
                <a:lnTo>
                  <a:pt x="969963" y="3408364"/>
                </a:lnTo>
                <a:lnTo>
                  <a:pt x="958850" y="3409951"/>
                </a:lnTo>
                <a:lnTo>
                  <a:pt x="947738" y="3406776"/>
                </a:lnTo>
                <a:lnTo>
                  <a:pt x="938213" y="3402014"/>
                </a:lnTo>
                <a:lnTo>
                  <a:pt x="925513" y="3394076"/>
                </a:lnTo>
                <a:lnTo>
                  <a:pt x="917575" y="3387726"/>
                </a:lnTo>
                <a:lnTo>
                  <a:pt x="914400" y="3378201"/>
                </a:lnTo>
                <a:lnTo>
                  <a:pt x="911225" y="3373439"/>
                </a:lnTo>
                <a:lnTo>
                  <a:pt x="900113" y="3371851"/>
                </a:lnTo>
                <a:lnTo>
                  <a:pt x="893763" y="3365501"/>
                </a:lnTo>
                <a:lnTo>
                  <a:pt x="882650" y="3362326"/>
                </a:lnTo>
                <a:lnTo>
                  <a:pt x="876300" y="3354389"/>
                </a:lnTo>
                <a:lnTo>
                  <a:pt x="865188" y="3349626"/>
                </a:lnTo>
                <a:lnTo>
                  <a:pt x="862013" y="3344864"/>
                </a:lnTo>
                <a:lnTo>
                  <a:pt x="857250" y="3340101"/>
                </a:lnTo>
                <a:lnTo>
                  <a:pt x="850900" y="3343276"/>
                </a:lnTo>
                <a:lnTo>
                  <a:pt x="850900" y="3351214"/>
                </a:lnTo>
                <a:lnTo>
                  <a:pt x="866775" y="3359151"/>
                </a:lnTo>
                <a:lnTo>
                  <a:pt x="874713" y="3365501"/>
                </a:lnTo>
                <a:lnTo>
                  <a:pt x="885825" y="3375026"/>
                </a:lnTo>
                <a:lnTo>
                  <a:pt x="889000" y="3379789"/>
                </a:lnTo>
                <a:lnTo>
                  <a:pt x="896938" y="3381376"/>
                </a:lnTo>
                <a:lnTo>
                  <a:pt x="903288" y="3390901"/>
                </a:lnTo>
                <a:lnTo>
                  <a:pt x="911225" y="3397251"/>
                </a:lnTo>
                <a:lnTo>
                  <a:pt x="911225" y="3408364"/>
                </a:lnTo>
                <a:lnTo>
                  <a:pt x="908050" y="3409951"/>
                </a:lnTo>
                <a:lnTo>
                  <a:pt x="896938" y="3408364"/>
                </a:lnTo>
                <a:lnTo>
                  <a:pt x="890588" y="3408364"/>
                </a:lnTo>
                <a:lnTo>
                  <a:pt x="884238" y="3405189"/>
                </a:lnTo>
                <a:lnTo>
                  <a:pt x="882650" y="3397251"/>
                </a:lnTo>
                <a:lnTo>
                  <a:pt x="876300" y="3394076"/>
                </a:lnTo>
                <a:lnTo>
                  <a:pt x="868363" y="3387726"/>
                </a:lnTo>
                <a:lnTo>
                  <a:pt x="860425" y="3381376"/>
                </a:lnTo>
                <a:lnTo>
                  <a:pt x="849313" y="3376614"/>
                </a:lnTo>
                <a:lnTo>
                  <a:pt x="842963" y="3376614"/>
                </a:lnTo>
                <a:lnTo>
                  <a:pt x="833438" y="3378201"/>
                </a:lnTo>
                <a:lnTo>
                  <a:pt x="830263" y="3379789"/>
                </a:lnTo>
                <a:lnTo>
                  <a:pt x="838200" y="3384551"/>
                </a:lnTo>
                <a:lnTo>
                  <a:pt x="846138" y="3392489"/>
                </a:lnTo>
                <a:lnTo>
                  <a:pt x="841375" y="3398839"/>
                </a:lnTo>
                <a:lnTo>
                  <a:pt x="836613" y="3406776"/>
                </a:lnTo>
                <a:lnTo>
                  <a:pt x="809625" y="3408364"/>
                </a:lnTo>
                <a:lnTo>
                  <a:pt x="800100" y="3400426"/>
                </a:lnTo>
                <a:lnTo>
                  <a:pt x="798513" y="3390901"/>
                </a:lnTo>
                <a:lnTo>
                  <a:pt x="790575" y="3379789"/>
                </a:lnTo>
                <a:lnTo>
                  <a:pt x="784225" y="3379789"/>
                </a:lnTo>
                <a:lnTo>
                  <a:pt x="777875" y="3387726"/>
                </a:lnTo>
                <a:lnTo>
                  <a:pt x="765175" y="3384551"/>
                </a:lnTo>
                <a:lnTo>
                  <a:pt x="762000" y="3376614"/>
                </a:lnTo>
                <a:lnTo>
                  <a:pt x="762000" y="3362326"/>
                </a:lnTo>
                <a:lnTo>
                  <a:pt x="758825" y="3352801"/>
                </a:lnTo>
                <a:lnTo>
                  <a:pt x="754063" y="3348039"/>
                </a:lnTo>
                <a:lnTo>
                  <a:pt x="741363" y="3352801"/>
                </a:lnTo>
                <a:lnTo>
                  <a:pt x="735013" y="3346451"/>
                </a:lnTo>
                <a:lnTo>
                  <a:pt x="723900" y="3355976"/>
                </a:lnTo>
                <a:lnTo>
                  <a:pt x="717550" y="3357564"/>
                </a:lnTo>
                <a:lnTo>
                  <a:pt x="704850" y="3352801"/>
                </a:lnTo>
                <a:lnTo>
                  <a:pt x="692150" y="3351214"/>
                </a:lnTo>
                <a:lnTo>
                  <a:pt x="687387" y="3354389"/>
                </a:lnTo>
                <a:lnTo>
                  <a:pt x="679450" y="3363914"/>
                </a:lnTo>
                <a:lnTo>
                  <a:pt x="676275" y="3367089"/>
                </a:lnTo>
                <a:lnTo>
                  <a:pt x="677862" y="3376614"/>
                </a:lnTo>
                <a:lnTo>
                  <a:pt x="677862" y="3382964"/>
                </a:lnTo>
                <a:lnTo>
                  <a:pt x="671512" y="3389314"/>
                </a:lnTo>
                <a:lnTo>
                  <a:pt x="671512" y="3390901"/>
                </a:lnTo>
                <a:lnTo>
                  <a:pt x="671512" y="3403601"/>
                </a:lnTo>
                <a:lnTo>
                  <a:pt x="676275" y="3408364"/>
                </a:lnTo>
                <a:lnTo>
                  <a:pt x="688975" y="3408364"/>
                </a:lnTo>
                <a:lnTo>
                  <a:pt x="696912" y="3406776"/>
                </a:lnTo>
                <a:lnTo>
                  <a:pt x="704850" y="3405189"/>
                </a:lnTo>
                <a:lnTo>
                  <a:pt x="714375" y="3405189"/>
                </a:lnTo>
                <a:lnTo>
                  <a:pt x="723900" y="3408364"/>
                </a:lnTo>
                <a:lnTo>
                  <a:pt x="730250" y="3409951"/>
                </a:lnTo>
                <a:lnTo>
                  <a:pt x="727075" y="3422651"/>
                </a:lnTo>
                <a:lnTo>
                  <a:pt x="722312" y="3429001"/>
                </a:lnTo>
                <a:lnTo>
                  <a:pt x="715962" y="3433764"/>
                </a:lnTo>
                <a:lnTo>
                  <a:pt x="706437" y="3425826"/>
                </a:lnTo>
                <a:lnTo>
                  <a:pt x="696912" y="3424239"/>
                </a:lnTo>
                <a:lnTo>
                  <a:pt x="688975" y="3425826"/>
                </a:lnTo>
                <a:lnTo>
                  <a:pt x="682625" y="3432176"/>
                </a:lnTo>
                <a:lnTo>
                  <a:pt x="682625" y="3440114"/>
                </a:lnTo>
                <a:lnTo>
                  <a:pt x="679450" y="3448051"/>
                </a:lnTo>
                <a:lnTo>
                  <a:pt x="671512" y="3444876"/>
                </a:lnTo>
                <a:lnTo>
                  <a:pt x="646112" y="3446464"/>
                </a:lnTo>
                <a:lnTo>
                  <a:pt x="636587" y="3444876"/>
                </a:lnTo>
                <a:lnTo>
                  <a:pt x="630237" y="3433764"/>
                </a:lnTo>
                <a:lnTo>
                  <a:pt x="619125" y="3425826"/>
                </a:lnTo>
                <a:lnTo>
                  <a:pt x="601662" y="3425826"/>
                </a:lnTo>
                <a:lnTo>
                  <a:pt x="590550" y="3432176"/>
                </a:lnTo>
                <a:lnTo>
                  <a:pt x="584200" y="3441701"/>
                </a:lnTo>
                <a:lnTo>
                  <a:pt x="573087" y="3446464"/>
                </a:lnTo>
                <a:lnTo>
                  <a:pt x="557212" y="3449639"/>
                </a:lnTo>
                <a:lnTo>
                  <a:pt x="549275" y="3454401"/>
                </a:lnTo>
                <a:lnTo>
                  <a:pt x="536575" y="3454401"/>
                </a:lnTo>
                <a:lnTo>
                  <a:pt x="525462" y="3452814"/>
                </a:lnTo>
                <a:lnTo>
                  <a:pt x="515937" y="3448051"/>
                </a:lnTo>
                <a:lnTo>
                  <a:pt x="501650" y="3443289"/>
                </a:lnTo>
                <a:lnTo>
                  <a:pt x="492125" y="3440114"/>
                </a:lnTo>
                <a:lnTo>
                  <a:pt x="484187" y="3443289"/>
                </a:lnTo>
                <a:lnTo>
                  <a:pt x="469900" y="3452814"/>
                </a:lnTo>
                <a:lnTo>
                  <a:pt x="458787" y="3454401"/>
                </a:lnTo>
                <a:lnTo>
                  <a:pt x="434975" y="3454401"/>
                </a:lnTo>
                <a:lnTo>
                  <a:pt x="422275" y="3451226"/>
                </a:lnTo>
                <a:lnTo>
                  <a:pt x="417512" y="3443289"/>
                </a:lnTo>
                <a:lnTo>
                  <a:pt x="417512" y="3425826"/>
                </a:lnTo>
                <a:lnTo>
                  <a:pt x="411162" y="3417889"/>
                </a:lnTo>
                <a:lnTo>
                  <a:pt x="404812" y="3413126"/>
                </a:lnTo>
                <a:lnTo>
                  <a:pt x="396875" y="3408364"/>
                </a:lnTo>
                <a:lnTo>
                  <a:pt x="393700" y="3398839"/>
                </a:lnTo>
                <a:lnTo>
                  <a:pt x="393700" y="3387726"/>
                </a:lnTo>
                <a:lnTo>
                  <a:pt x="390525" y="3370264"/>
                </a:lnTo>
                <a:lnTo>
                  <a:pt x="387350" y="3349626"/>
                </a:lnTo>
                <a:lnTo>
                  <a:pt x="387350" y="3333751"/>
                </a:lnTo>
                <a:lnTo>
                  <a:pt x="395287" y="3317876"/>
                </a:lnTo>
                <a:lnTo>
                  <a:pt x="401637" y="3297239"/>
                </a:lnTo>
                <a:lnTo>
                  <a:pt x="403225" y="3281364"/>
                </a:lnTo>
                <a:lnTo>
                  <a:pt x="414337" y="3271839"/>
                </a:lnTo>
                <a:lnTo>
                  <a:pt x="422275" y="3260726"/>
                </a:lnTo>
                <a:lnTo>
                  <a:pt x="425450" y="3243264"/>
                </a:lnTo>
                <a:lnTo>
                  <a:pt x="422275" y="3230564"/>
                </a:lnTo>
                <a:lnTo>
                  <a:pt x="422275" y="3187701"/>
                </a:lnTo>
                <a:lnTo>
                  <a:pt x="433387" y="3171826"/>
                </a:lnTo>
                <a:lnTo>
                  <a:pt x="442912" y="3159126"/>
                </a:lnTo>
                <a:lnTo>
                  <a:pt x="452437" y="3144839"/>
                </a:lnTo>
                <a:lnTo>
                  <a:pt x="454025" y="3132139"/>
                </a:lnTo>
                <a:lnTo>
                  <a:pt x="454025" y="3117851"/>
                </a:lnTo>
                <a:lnTo>
                  <a:pt x="460375" y="3111501"/>
                </a:lnTo>
                <a:lnTo>
                  <a:pt x="468312" y="3101976"/>
                </a:lnTo>
                <a:lnTo>
                  <a:pt x="468312" y="3100389"/>
                </a:lnTo>
                <a:lnTo>
                  <a:pt x="469900" y="3097214"/>
                </a:lnTo>
                <a:lnTo>
                  <a:pt x="471487" y="3095626"/>
                </a:lnTo>
                <a:lnTo>
                  <a:pt x="473075" y="3092451"/>
                </a:lnTo>
                <a:lnTo>
                  <a:pt x="474662" y="3090864"/>
                </a:lnTo>
                <a:lnTo>
                  <a:pt x="474662" y="3089276"/>
                </a:lnTo>
                <a:lnTo>
                  <a:pt x="474662" y="3087689"/>
                </a:lnTo>
                <a:lnTo>
                  <a:pt x="476250" y="3084514"/>
                </a:lnTo>
                <a:lnTo>
                  <a:pt x="476250" y="3076576"/>
                </a:lnTo>
                <a:lnTo>
                  <a:pt x="474662" y="3062289"/>
                </a:lnTo>
                <a:lnTo>
                  <a:pt x="474662" y="3051176"/>
                </a:lnTo>
                <a:lnTo>
                  <a:pt x="482600" y="3038476"/>
                </a:lnTo>
                <a:lnTo>
                  <a:pt x="487362" y="3027364"/>
                </a:lnTo>
                <a:lnTo>
                  <a:pt x="492125" y="3017839"/>
                </a:lnTo>
                <a:lnTo>
                  <a:pt x="496887" y="3005139"/>
                </a:lnTo>
                <a:lnTo>
                  <a:pt x="493712" y="2992439"/>
                </a:lnTo>
                <a:lnTo>
                  <a:pt x="492125" y="2984501"/>
                </a:lnTo>
                <a:lnTo>
                  <a:pt x="496887" y="2970214"/>
                </a:lnTo>
                <a:lnTo>
                  <a:pt x="504825" y="2960689"/>
                </a:lnTo>
                <a:lnTo>
                  <a:pt x="512762" y="2952751"/>
                </a:lnTo>
                <a:lnTo>
                  <a:pt x="523875" y="2940051"/>
                </a:lnTo>
                <a:lnTo>
                  <a:pt x="530225" y="2932114"/>
                </a:lnTo>
                <a:lnTo>
                  <a:pt x="536575" y="2917826"/>
                </a:lnTo>
                <a:lnTo>
                  <a:pt x="541337" y="2906714"/>
                </a:lnTo>
                <a:lnTo>
                  <a:pt x="542925" y="2901951"/>
                </a:lnTo>
                <a:lnTo>
                  <a:pt x="555625" y="2897189"/>
                </a:lnTo>
                <a:lnTo>
                  <a:pt x="569912" y="2892426"/>
                </a:lnTo>
                <a:lnTo>
                  <a:pt x="584200" y="2878139"/>
                </a:lnTo>
                <a:lnTo>
                  <a:pt x="596900" y="2860676"/>
                </a:lnTo>
                <a:lnTo>
                  <a:pt x="604837" y="2841626"/>
                </a:lnTo>
                <a:lnTo>
                  <a:pt x="604837" y="2832101"/>
                </a:lnTo>
                <a:lnTo>
                  <a:pt x="612775" y="2827339"/>
                </a:lnTo>
                <a:lnTo>
                  <a:pt x="612775" y="2822576"/>
                </a:lnTo>
                <a:lnTo>
                  <a:pt x="611187" y="2817814"/>
                </a:lnTo>
                <a:lnTo>
                  <a:pt x="612775" y="2808289"/>
                </a:lnTo>
                <a:lnTo>
                  <a:pt x="604837" y="2797176"/>
                </a:lnTo>
                <a:lnTo>
                  <a:pt x="593725" y="2790826"/>
                </a:lnTo>
                <a:lnTo>
                  <a:pt x="585787" y="2781301"/>
                </a:lnTo>
                <a:lnTo>
                  <a:pt x="566737" y="2767014"/>
                </a:lnTo>
                <a:lnTo>
                  <a:pt x="555625" y="2762251"/>
                </a:lnTo>
                <a:lnTo>
                  <a:pt x="511175" y="2762251"/>
                </a:lnTo>
                <a:lnTo>
                  <a:pt x="492125" y="2762251"/>
                </a:lnTo>
                <a:lnTo>
                  <a:pt x="476250" y="2760664"/>
                </a:lnTo>
                <a:lnTo>
                  <a:pt x="468312" y="2755901"/>
                </a:lnTo>
                <a:lnTo>
                  <a:pt x="455612" y="2752726"/>
                </a:lnTo>
                <a:lnTo>
                  <a:pt x="446087" y="2741614"/>
                </a:lnTo>
                <a:lnTo>
                  <a:pt x="434975" y="2735264"/>
                </a:lnTo>
                <a:lnTo>
                  <a:pt x="419100" y="2728914"/>
                </a:lnTo>
                <a:lnTo>
                  <a:pt x="409575" y="2719389"/>
                </a:lnTo>
                <a:lnTo>
                  <a:pt x="411162" y="2706689"/>
                </a:lnTo>
                <a:lnTo>
                  <a:pt x="407987" y="2701926"/>
                </a:lnTo>
                <a:lnTo>
                  <a:pt x="390525" y="2701926"/>
                </a:lnTo>
                <a:lnTo>
                  <a:pt x="376237" y="2700339"/>
                </a:lnTo>
                <a:lnTo>
                  <a:pt x="376237" y="2709864"/>
                </a:lnTo>
                <a:lnTo>
                  <a:pt x="369887" y="2717801"/>
                </a:lnTo>
                <a:lnTo>
                  <a:pt x="360362" y="2720976"/>
                </a:lnTo>
                <a:lnTo>
                  <a:pt x="346075" y="2717801"/>
                </a:lnTo>
                <a:lnTo>
                  <a:pt x="315912" y="2706689"/>
                </a:lnTo>
                <a:lnTo>
                  <a:pt x="303212" y="2705101"/>
                </a:lnTo>
                <a:lnTo>
                  <a:pt x="293687" y="2706689"/>
                </a:lnTo>
                <a:lnTo>
                  <a:pt x="292100" y="2713039"/>
                </a:lnTo>
                <a:lnTo>
                  <a:pt x="288925" y="2717801"/>
                </a:lnTo>
                <a:lnTo>
                  <a:pt x="277812" y="2714626"/>
                </a:lnTo>
                <a:lnTo>
                  <a:pt x="274637" y="2705101"/>
                </a:lnTo>
                <a:lnTo>
                  <a:pt x="266700" y="2697164"/>
                </a:lnTo>
                <a:lnTo>
                  <a:pt x="255587" y="2689226"/>
                </a:lnTo>
                <a:lnTo>
                  <a:pt x="234950" y="2686051"/>
                </a:lnTo>
                <a:lnTo>
                  <a:pt x="223837" y="2681289"/>
                </a:lnTo>
                <a:lnTo>
                  <a:pt x="215900" y="2684464"/>
                </a:lnTo>
                <a:lnTo>
                  <a:pt x="217487" y="2692401"/>
                </a:lnTo>
                <a:lnTo>
                  <a:pt x="211137" y="2698751"/>
                </a:lnTo>
                <a:lnTo>
                  <a:pt x="204787" y="2698751"/>
                </a:lnTo>
                <a:lnTo>
                  <a:pt x="192087" y="2695576"/>
                </a:lnTo>
                <a:lnTo>
                  <a:pt x="176212" y="2686051"/>
                </a:lnTo>
                <a:lnTo>
                  <a:pt x="166687" y="2674939"/>
                </a:lnTo>
                <a:lnTo>
                  <a:pt x="158750" y="2668589"/>
                </a:lnTo>
                <a:lnTo>
                  <a:pt x="158750" y="2660651"/>
                </a:lnTo>
                <a:lnTo>
                  <a:pt x="160337" y="2659064"/>
                </a:lnTo>
                <a:lnTo>
                  <a:pt x="160337" y="2657476"/>
                </a:lnTo>
                <a:lnTo>
                  <a:pt x="165100" y="2652714"/>
                </a:lnTo>
                <a:lnTo>
                  <a:pt x="166687" y="2651126"/>
                </a:lnTo>
                <a:lnTo>
                  <a:pt x="168275" y="2649539"/>
                </a:lnTo>
                <a:lnTo>
                  <a:pt x="169862" y="2647951"/>
                </a:lnTo>
                <a:lnTo>
                  <a:pt x="177800" y="2640014"/>
                </a:lnTo>
                <a:lnTo>
                  <a:pt x="173037" y="2632076"/>
                </a:lnTo>
                <a:lnTo>
                  <a:pt x="158750" y="2630489"/>
                </a:lnTo>
                <a:lnTo>
                  <a:pt x="155575" y="2620964"/>
                </a:lnTo>
                <a:lnTo>
                  <a:pt x="152400" y="2605089"/>
                </a:lnTo>
                <a:lnTo>
                  <a:pt x="149225" y="2595564"/>
                </a:lnTo>
                <a:lnTo>
                  <a:pt x="146050" y="2584451"/>
                </a:lnTo>
                <a:lnTo>
                  <a:pt x="142875" y="2573339"/>
                </a:lnTo>
                <a:lnTo>
                  <a:pt x="136525" y="2557464"/>
                </a:lnTo>
                <a:lnTo>
                  <a:pt x="130175" y="2551114"/>
                </a:lnTo>
                <a:lnTo>
                  <a:pt x="117475" y="2546351"/>
                </a:lnTo>
                <a:lnTo>
                  <a:pt x="104775" y="2547939"/>
                </a:lnTo>
                <a:lnTo>
                  <a:pt x="98425" y="2541589"/>
                </a:lnTo>
                <a:lnTo>
                  <a:pt x="98425" y="2524126"/>
                </a:lnTo>
                <a:lnTo>
                  <a:pt x="107950" y="2511426"/>
                </a:lnTo>
                <a:lnTo>
                  <a:pt x="111125" y="2500313"/>
                </a:lnTo>
                <a:lnTo>
                  <a:pt x="112712" y="2489201"/>
                </a:lnTo>
                <a:lnTo>
                  <a:pt x="122237" y="2479676"/>
                </a:lnTo>
                <a:lnTo>
                  <a:pt x="127000" y="2466976"/>
                </a:lnTo>
                <a:lnTo>
                  <a:pt x="136525" y="2457451"/>
                </a:lnTo>
                <a:lnTo>
                  <a:pt x="138112" y="2446338"/>
                </a:lnTo>
                <a:lnTo>
                  <a:pt x="149225" y="2443163"/>
                </a:lnTo>
                <a:lnTo>
                  <a:pt x="157162" y="2438401"/>
                </a:lnTo>
                <a:lnTo>
                  <a:pt x="153987" y="2428876"/>
                </a:lnTo>
                <a:lnTo>
                  <a:pt x="155575" y="2420938"/>
                </a:lnTo>
                <a:lnTo>
                  <a:pt x="150812" y="2413001"/>
                </a:lnTo>
                <a:lnTo>
                  <a:pt x="142875" y="2406651"/>
                </a:lnTo>
                <a:lnTo>
                  <a:pt x="147637" y="2392363"/>
                </a:lnTo>
                <a:lnTo>
                  <a:pt x="141287" y="2384426"/>
                </a:lnTo>
                <a:lnTo>
                  <a:pt x="115887" y="2384426"/>
                </a:lnTo>
                <a:lnTo>
                  <a:pt x="112712" y="2382838"/>
                </a:lnTo>
                <a:lnTo>
                  <a:pt x="109537" y="2382838"/>
                </a:lnTo>
                <a:lnTo>
                  <a:pt x="107950" y="2381251"/>
                </a:lnTo>
                <a:lnTo>
                  <a:pt x="107950" y="2378076"/>
                </a:lnTo>
                <a:lnTo>
                  <a:pt x="106362" y="2373313"/>
                </a:lnTo>
                <a:lnTo>
                  <a:pt x="104775" y="2371726"/>
                </a:lnTo>
                <a:lnTo>
                  <a:pt x="98425" y="2370138"/>
                </a:lnTo>
                <a:lnTo>
                  <a:pt x="87312" y="2378076"/>
                </a:lnTo>
                <a:lnTo>
                  <a:pt x="77787" y="2368551"/>
                </a:lnTo>
                <a:lnTo>
                  <a:pt x="73025" y="2359026"/>
                </a:lnTo>
                <a:lnTo>
                  <a:pt x="65087" y="2351088"/>
                </a:lnTo>
                <a:lnTo>
                  <a:pt x="63500" y="2336801"/>
                </a:lnTo>
                <a:lnTo>
                  <a:pt x="58737" y="2324101"/>
                </a:lnTo>
                <a:lnTo>
                  <a:pt x="57150" y="2319338"/>
                </a:lnTo>
                <a:lnTo>
                  <a:pt x="46037" y="2320926"/>
                </a:lnTo>
                <a:lnTo>
                  <a:pt x="41275" y="2312988"/>
                </a:lnTo>
                <a:lnTo>
                  <a:pt x="42862" y="2297113"/>
                </a:lnTo>
                <a:lnTo>
                  <a:pt x="38100" y="2287588"/>
                </a:lnTo>
                <a:lnTo>
                  <a:pt x="39687" y="2266951"/>
                </a:lnTo>
                <a:lnTo>
                  <a:pt x="34925" y="2252663"/>
                </a:lnTo>
                <a:lnTo>
                  <a:pt x="38100" y="2241551"/>
                </a:lnTo>
                <a:lnTo>
                  <a:pt x="47625" y="2238376"/>
                </a:lnTo>
                <a:lnTo>
                  <a:pt x="57150" y="2224088"/>
                </a:lnTo>
                <a:lnTo>
                  <a:pt x="61912" y="2211388"/>
                </a:lnTo>
                <a:lnTo>
                  <a:pt x="66675" y="2203451"/>
                </a:lnTo>
                <a:lnTo>
                  <a:pt x="73025" y="2190751"/>
                </a:lnTo>
                <a:lnTo>
                  <a:pt x="73025" y="2179638"/>
                </a:lnTo>
                <a:lnTo>
                  <a:pt x="85725" y="2174876"/>
                </a:lnTo>
                <a:lnTo>
                  <a:pt x="87312" y="2174876"/>
                </a:lnTo>
                <a:lnTo>
                  <a:pt x="90487" y="2176463"/>
                </a:lnTo>
                <a:lnTo>
                  <a:pt x="95250" y="2176463"/>
                </a:lnTo>
                <a:lnTo>
                  <a:pt x="95250" y="2174876"/>
                </a:lnTo>
                <a:lnTo>
                  <a:pt x="95250" y="2173288"/>
                </a:lnTo>
                <a:lnTo>
                  <a:pt x="96837" y="2168526"/>
                </a:lnTo>
                <a:lnTo>
                  <a:pt x="98425" y="2166938"/>
                </a:lnTo>
                <a:lnTo>
                  <a:pt x="98425" y="2165351"/>
                </a:lnTo>
                <a:lnTo>
                  <a:pt x="104775" y="2162176"/>
                </a:lnTo>
                <a:lnTo>
                  <a:pt x="111125" y="2162176"/>
                </a:lnTo>
                <a:lnTo>
                  <a:pt x="119062" y="2163763"/>
                </a:lnTo>
                <a:lnTo>
                  <a:pt x="125412" y="2155826"/>
                </a:lnTo>
                <a:lnTo>
                  <a:pt x="122237" y="2147889"/>
                </a:lnTo>
                <a:lnTo>
                  <a:pt x="111125" y="2144714"/>
                </a:lnTo>
                <a:lnTo>
                  <a:pt x="103187" y="2139951"/>
                </a:lnTo>
                <a:lnTo>
                  <a:pt x="103187" y="2132014"/>
                </a:lnTo>
                <a:lnTo>
                  <a:pt x="107950" y="2122489"/>
                </a:lnTo>
                <a:lnTo>
                  <a:pt x="112712" y="2119314"/>
                </a:lnTo>
                <a:lnTo>
                  <a:pt x="117475" y="2116139"/>
                </a:lnTo>
                <a:lnTo>
                  <a:pt x="117475" y="2112964"/>
                </a:lnTo>
                <a:lnTo>
                  <a:pt x="119062" y="2111376"/>
                </a:lnTo>
                <a:lnTo>
                  <a:pt x="119062" y="2101851"/>
                </a:lnTo>
                <a:lnTo>
                  <a:pt x="117475" y="2100264"/>
                </a:lnTo>
                <a:lnTo>
                  <a:pt x="114300" y="2093913"/>
                </a:lnTo>
                <a:lnTo>
                  <a:pt x="114300" y="2092326"/>
                </a:lnTo>
                <a:lnTo>
                  <a:pt x="112712" y="2090738"/>
                </a:lnTo>
                <a:lnTo>
                  <a:pt x="112712" y="2089151"/>
                </a:lnTo>
                <a:lnTo>
                  <a:pt x="111125" y="2085976"/>
                </a:lnTo>
                <a:lnTo>
                  <a:pt x="111125" y="2082801"/>
                </a:lnTo>
                <a:lnTo>
                  <a:pt x="109537" y="2082801"/>
                </a:lnTo>
                <a:lnTo>
                  <a:pt x="109537" y="2081213"/>
                </a:lnTo>
                <a:lnTo>
                  <a:pt x="96837" y="2076451"/>
                </a:lnTo>
                <a:lnTo>
                  <a:pt x="87312" y="2076451"/>
                </a:lnTo>
                <a:lnTo>
                  <a:pt x="77787" y="2074863"/>
                </a:lnTo>
                <a:lnTo>
                  <a:pt x="74612" y="2068513"/>
                </a:lnTo>
                <a:lnTo>
                  <a:pt x="71437" y="2057401"/>
                </a:lnTo>
                <a:lnTo>
                  <a:pt x="71437" y="2039938"/>
                </a:lnTo>
                <a:lnTo>
                  <a:pt x="80962" y="2036763"/>
                </a:lnTo>
                <a:lnTo>
                  <a:pt x="90487" y="2038351"/>
                </a:lnTo>
                <a:lnTo>
                  <a:pt x="98425" y="2033588"/>
                </a:lnTo>
                <a:lnTo>
                  <a:pt x="93662" y="2016126"/>
                </a:lnTo>
                <a:lnTo>
                  <a:pt x="80962" y="2016126"/>
                </a:lnTo>
                <a:lnTo>
                  <a:pt x="66675" y="2017713"/>
                </a:lnTo>
                <a:lnTo>
                  <a:pt x="61912" y="2008188"/>
                </a:lnTo>
                <a:lnTo>
                  <a:pt x="57150" y="1997076"/>
                </a:lnTo>
                <a:lnTo>
                  <a:pt x="49212" y="1984376"/>
                </a:lnTo>
                <a:lnTo>
                  <a:pt x="38100" y="1973263"/>
                </a:lnTo>
                <a:lnTo>
                  <a:pt x="28575" y="1966913"/>
                </a:lnTo>
                <a:lnTo>
                  <a:pt x="14287" y="1960563"/>
                </a:lnTo>
                <a:lnTo>
                  <a:pt x="11112" y="1941513"/>
                </a:lnTo>
                <a:lnTo>
                  <a:pt x="3175" y="1931988"/>
                </a:lnTo>
                <a:lnTo>
                  <a:pt x="3175" y="1927226"/>
                </a:lnTo>
                <a:lnTo>
                  <a:pt x="12700" y="1917701"/>
                </a:lnTo>
                <a:lnTo>
                  <a:pt x="19050" y="1911351"/>
                </a:lnTo>
                <a:lnTo>
                  <a:pt x="28575" y="1903413"/>
                </a:lnTo>
                <a:lnTo>
                  <a:pt x="41275" y="1900238"/>
                </a:lnTo>
                <a:lnTo>
                  <a:pt x="53975" y="1897063"/>
                </a:lnTo>
                <a:lnTo>
                  <a:pt x="61912" y="1893888"/>
                </a:lnTo>
                <a:lnTo>
                  <a:pt x="61912" y="1890713"/>
                </a:lnTo>
                <a:lnTo>
                  <a:pt x="60325" y="1889126"/>
                </a:lnTo>
                <a:lnTo>
                  <a:pt x="60325" y="1885951"/>
                </a:lnTo>
                <a:lnTo>
                  <a:pt x="55562" y="1881188"/>
                </a:lnTo>
                <a:lnTo>
                  <a:pt x="52387" y="1879601"/>
                </a:lnTo>
                <a:lnTo>
                  <a:pt x="49212" y="1876426"/>
                </a:lnTo>
                <a:lnTo>
                  <a:pt x="39687" y="1873251"/>
                </a:lnTo>
                <a:lnTo>
                  <a:pt x="30162" y="1866901"/>
                </a:lnTo>
                <a:lnTo>
                  <a:pt x="22225" y="1860551"/>
                </a:lnTo>
                <a:lnTo>
                  <a:pt x="17462" y="1854201"/>
                </a:lnTo>
                <a:lnTo>
                  <a:pt x="11112" y="1847851"/>
                </a:lnTo>
                <a:lnTo>
                  <a:pt x="4762" y="1833563"/>
                </a:lnTo>
                <a:lnTo>
                  <a:pt x="3175" y="1831976"/>
                </a:lnTo>
                <a:lnTo>
                  <a:pt x="1587" y="1830388"/>
                </a:lnTo>
                <a:lnTo>
                  <a:pt x="0" y="1828801"/>
                </a:lnTo>
                <a:lnTo>
                  <a:pt x="0" y="1827213"/>
                </a:lnTo>
                <a:lnTo>
                  <a:pt x="1587" y="1824038"/>
                </a:lnTo>
                <a:lnTo>
                  <a:pt x="1587" y="1820863"/>
                </a:lnTo>
                <a:lnTo>
                  <a:pt x="3175" y="1819276"/>
                </a:lnTo>
                <a:lnTo>
                  <a:pt x="3175" y="1816101"/>
                </a:lnTo>
                <a:lnTo>
                  <a:pt x="15875" y="1812926"/>
                </a:lnTo>
                <a:lnTo>
                  <a:pt x="20637" y="1820863"/>
                </a:lnTo>
                <a:lnTo>
                  <a:pt x="28575" y="1822451"/>
                </a:lnTo>
                <a:lnTo>
                  <a:pt x="33337" y="1812926"/>
                </a:lnTo>
                <a:lnTo>
                  <a:pt x="31750" y="1800226"/>
                </a:lnTo>
                <a:lnTo>
                  <a:pt x="41275" y="1792288"/>
                </a:lnTo>
                <a:lnTo>
                  <a:pt x="52387" y="1785938"/>
                </a:lnTo>
                <a:lnTo>
                  <a:pt x="63500" y="1785938"/>
                </a:lnTo>
                <a:lnTo>
                  <a:pt x="73025" y="1784351"/>
                </a:lnTo>
                <a:lnTo>
                  <a:pt x="74612" y="1771651"/>
                </a:lnTo>
                <a:lnTo>
                  <a:pt x="69850" y="1765301"/>
                </a:lnTo>
                <a:lnTo>
                  <a:pt x="68262" y="1763713"/>
                </a:lnTo>
                <a:lnTo>
                  <a:pt x="66675" y="1762126"/>
                </a:lnTo>
                <a:lnTo>
                  <a:pt x="65087" y="1758951"/>
                </a:lnTo>
                <a:lnTo>
                  <a:pt x="63500" y="1757363"/>
                </a:lnTo>
                <a:lnTo>
                  <a:pt x="60325" y="1754188"/>
                </a:lnTo>
                <a:lnTo>
                  <a:pt x="60325" y="1738313"/>
                </a:lnTo>
                <a:lnTo>
                  <a:pt x="63500" y="1722438"/>
                </a:lnTo>
                <a:lnTo>
                  <a:pt x="76200" y="1716088"/>
                </a:lnTo>
                <a:lnTo>
                  <a:pt x="77787" y="1712913"/>
                </a:lnTo>
                <a:lnTo>
                  <a:pt x="79375" y="1712913"/>
                </a:lnTo>
                <a:lnTo>
                  <a:pt x="80962" y="1709738"/>
                </a:lnTo>
                <a:lnTo>
                  <a:pt x="80962" y="1695451"/>
                </a:lnTo>
                <a:lnTo>
                  <a:pt x="88900" y="1690688"/>
                </a:lnTo>
                <a:lnTo>
                  <a:pt x="100012" y="1681163"/>
                </a:lnTo>
                <a:lnTo>
                  <a:pt x="106362" y="1673226"/>
                </a:lnTo>
                <a:lnTo>
                  <a:pt x="101600" y="1657351"/>
                </a:lnTo>
                <a:lnTo>
                  <a:pt x="98425" y="1643063"/>
                </a:lnTo>
                <a:lnTo>
                  <a:pt x="98425" y="1633538"/>
                </a:lnTo>
                <a:lnTo>
                  <a:pt x="106362" y="1624013"/>
                </a:lnTo>
                <a:lnTo>
                  <a:pt x="111125" y="1616076"/>
                </a:lnTo>
                <a:lnTo>
                  <a:pt x="100012" y="1604963"/>
                </a:lnTo>
                <a:lnTo>
                  <a:pt x="88900" y="1590676"/>
                </a:lnTo>
                <a:lnTo>
                  <a:pt x="84137" y="1576388"/>
                </a:lnTo>
                <a:lnTo>
                  <a:pt x="74612" y="1573213"/>
                </a:lnTo>
                <a:lnTo>
                  <a:pt x="74612" y="1560513"/>
                </a:lnTo>
                <a:lnTo>
                  <a:pt x="76200" y="1558926"/>
                </a:lnTo>
                <a:lnTo>
                  <a:pt x="77787" y="1555751"/>
                </a:lnTo>
                <a:lnTo>
                  <a:pt x="77787" y="1552576"/>
                </a:lnTo>
                <a:lnTo>
                  <a:pt x="77787" y="1549401"/>
                </a:lnTo>
                <a:lnTo>
                  <a:pt x="79375" y="1547813"/>
                </a:lnTo>
                <a:lnTo>
                  <a:pt x="80962" y="1539876"/>
                </a:lnTo>
                <a:lnTo>
                  <a:pt x="65087" y="1535113"/>
                </a:lnTo>
                <a:lnTo>
                  <a:pt x="68262" y="1516063"/>
                </a:lnTo>
                <a:lnTo>
                  <a:pt x="46037" y="1506538"/>
                </a:lnTo>
                <a:lnTo>
                  <a:pt x="42862" y="1497013"/>
                </a:lnTo>
                <a:lnTo>
                  <a:pt x="47625" y="1489076"/>
                </a:lnTo>
                <a:lnTo>
                  <a:pt x="52387" y="1481138"/>
                </a:lnTo>
                <a:lnTo>
                  <a:pt x="55562" y="1460501"/>
                </a:lnTo>
                <a:lnTo>
                  <a:pt x="79375" y="1460501"/>
                </a:lnTo>
                <a:lnTo>
                  <a:pt x="87312" y="1454151"/>
                </a:lnTo>
                <a:lnTo>
                  <a:pt x="98425" y="1463676"/>
                </a:lnTo>
                <a:lnTo>
                  <a:pt x="100012" y="1458913"/>
                </a:lnTo>
                <a:lnTo>
                  <a:pt x="95250" y="1447801"/>
                </a:lnTo>
                <a:lnTo>
                  <a:pt x="92075" y="1433513"/>
                </a:lnTo>
                <a:lnTo>
                  <a:pt x="103187" y="1435101"/>
                </a:lnTo>
                <a:lnTo>
                  <a:pt x="119062" y="1439863"/>
                </a:lnTo>
                <a:lnTo>
                  <a:pt x="133350" y="1446213"/>
                </a:lnTo>
                <a:lnTo>
                  <a:pt x="149225" y="1450976"/>
                </a:lnTo>
                <a:lnTo>
                  <a:pt x="165100" y="1462088"/>
                </a:lnTo>
                <a:lnTo>
                  <a:pt x="171450" y="1450976"/>
                </a:lnTo>
                <a:lnTo>
                  <a:pt x="180975" y="1443038"/>
                </a:lnTo>
                <a:lnTo>
                  <a:pt x="193675" y="1443038"/>
                </a:lnTo>
                <a:lnTo>
                  <a:pt x="193675" y="1452563"/>
                </a:lnTo>
                <a:lnTo>
                  <a:pt x="214312" y="1454151"/>
                </a:lnTo>
                <a:lnTo>
                  <a:pt x="217487" y="1447801"/>
                </a:lnTo>
                <a:lnTo>
                  <a:pt x="219075" y="1439863"/>
                </a:lnTo>
                <a:lnTo>
                  <a:pt x="228600" y="1431926"/>
                </a:lnTo>
                <a:lnTo>
                  <a:pt x="242887" y="1433513"/>
                </a:lnTo>
                <a:lnTo>
                  <a:pt x="254000" y="1438276"/>
                </a:lnTo>
                <a:lnTo>
                  <a:pt x="263525" y="1433513"/>
                </a:lnTo>
                <a:lnTo>
                  <a:pt x="277812" y="1427163"/>
                </a:lnTo>
                <a:lnTo>
                  <a:pt x="293687" y="1412876"/>
                </a:lnTo>
                <a:lnTo>
                  <a:pt x="290512" y="1409701"/>
                </a:lnTo>
                <a:lnTo>
                  <a:pt x="288925" y="1406526"/>
                </a:lnTo>
                <a:lnTo>
                  <a:pt x="287337" y="1404938"/>
                </a:lnTo>
                <a:lnTo>
                  <a:pt x="285750" y="1401763"/>
                </a:lnTo>
                <a:lnTo>
                  <a:pt x="285750" y="1400176"/>
                </a:lnTo>
                <a:lnTo>
                  <a:pt x="284162" y="1398588"/>
                </a:lnTo>
                <a:lnTo>
                  <a:pt x="282575" y="1397001"/>
                </a:lnTo>
                <a:lnTo>
                  <a:pt x="280987" y="1395413"/>
                </a:lnTo>
                <a:lnTo>
                  <a:pt x="277812" y="1393826"/>
                </a:lnTo>
                <a:lnTo>
                  <a:pt x="277812" y="1392238"/>
                </a:lnTo>
                <a:lnTo>
                  <a:pt x="274637" y="1390651"/>
                </a:lnTo>
                <a:lnTo>
                  <a:pt x="261937" y="1381126"/>
                </a:lnTo>
                <a:lnTo>
                  <a:pt x="252412" y="1374776"/>
                </a:lnTo>
                <a:lnTo>
                  <a:pt x="254000" y="1366838"/>
                </a:lnTo>
                <a:lnTo>
                  <a:pt x="261937" y="1349376"/>
                </a:lnTo>
                <a:lnTo>
                  <a:pt x="269875" y="1343026"/>
                </a:lnTo>
                <a:lnTo>
                  <a:pt x="277812" y="1343026"/>
                </a:lnTo>
                <a:lnTo>
                  <a:pt x="292100" y="1343026"/>
                </a:lnTo>
                <a:lnTo>
                  <a:pt x="300037" y="1335088"/>
                </a:lnTo>
                <a:lnTo>
                  <a:pt x="315912" y="1335088"/>
                </a:lnTo>
                <a:lnTo>
                  <a:pt x="322262" y="1325563"/>
                </a:lnTo>
                <a:lnTo>
                  <a:pt x="315912" y="1312863"/>
                </a:lnTo>
                <a:lnTo>
                  <a:pt x="320675" y="1304926"/>
                </a:lnTo>
                <a:lnTo>
                  <a:pt x="333375" y="1300163"/>
                </a:lnTo>
                <a:lnTo>
                  <a:pt x="342900" y="1304926"/>
                </a:lnTo>
                <a:lnTo>
                  <a:pt x="347662" y="1300163"/>
                </a:lnTo>
                <a:lnTo>
                  <a:pt x="350837" y="1292226"/>
                </a:lnTo>
                <a:lnTo>
                  <a:pt x="355600" y="1284288"/>
                </a:lnTo>
                <a:lnTo>
                  <a:pt x="358775" y="1277938"/>
                </a:lnTo>
                <a:lnTo>
                  <a:pt x="347662" y="1270001"/>
                </a:lnTo>
                <a:lnTo>
                  <a:pt x="346075" y="1262063"/>
                </a:lnTo>
                <a:lnTo>
                  <a:pt x="352425" y="1255713"/>
                </a:lnTo>
                <a:lnTo>
                  <a:pt x="361950" y="1252538"/>
                </a:lnTo>
                <a:lnTo>
                  <a:pt x="373062" y="1247776"/>
                </a:lnTo>
                <a:lnTo>
                  <a:pt x="366712" y="1244601"/>
                </a:lnTo>
                <a:lnTo>
                  <a:pt x="363537" y="1243013"/>
                </a:lnTo>
                <a:lnTo>
                  <a:pt x="369887" y="1228726"/>
                </a:lnTo>
                <a:lnTo>
                  <a:pt x="358775" y="1214438"/>
                </a:lnTo>
                <a:lnTo>
                  <a:pt x="355600" y="1203326"/>
                </a:lnTo>
                <a:lnTo>
                  <a:pt x="354012" y="1185863"/>
                </a:lnTo>
                <a:lnTo>
                  <a:pt x="352425" y="1179513"/>
                </a:lnTo>
                <a:lnTo>
                  <a:pt x="338137" y="1185863"/>
                </a:lnTo>
                <a:lnTo>
                  <a:pt x="325437" y="1189038"/>
                </a:lnTo>
                <a:lnTo>
                  <a:pt x="312737" y="1185863"/>
                </a:lnTo>
                <a:lnTo>
                  <a:pt x="309562" y="1181101"/>
                </a:lnTo>
                <a:lnTo>
                  <a:pt x="288925" y="1181101"/>
                </a:lnTo>
                <a:lnTo>
                  <a:pt x="273050" y="1177926"/>
                </a:lnTo>
                <a:lnTo>
                  <a:pt x="266700" y="1168401"/>
                </a:lnTo>
                <a:lnTo>
                  <a:pt x="266700" y="1163638"/>
                </a:lnTo>
                <a:lnTo>
                  <a:pt x="268287" y="1160463"/>
                </a:lnTo>
                <a:lnTo>
                  <a:pt x="268287" y="1157288"/>
                </a:lnTo>
                <a:lnTo>
                  <a:pt x="269875" y="1154113"/>
                </a:lnTo>
                <a:lnTo>
                  <a:pt x="269875" y="1150938"/>
                </a:lnTo>
                <a:lnTo>
                  <a:pt x="266700" y="1146176"/>
                </a:lnTo>
                <a:lnTo>
                  <a:pt x="266700" y="1144588"/>
                </a:lnTo>
                <a:lnTo>
                  <a:pt x="266700" y="1143001"/>
                </a:lnTo>
                <a:lnTo>
                  <a:pt x="277812" y="1136651"/>
                </a:lnTo>
                <a:lnTo>
                  <a:pt x="274637" y="1125538"/>
                </a:lnTo>
                <a:lnTo>
                  <a:pt x="273050" y="1112838"/>
                </a:lnTo>
                <a:lnTo>
                  <a:pt x="280987" y="1104901"/>
                </a:lnTo>
                <a:lnTo>
                  <a:pt x="298450" y="1106488"/>
                </a:lnTo>
                <a:lnTo>
                  <a:pt x="314325" y="1101726"/>
                </a:lnTo>
                <a:lnTo>
                  <a:pt x="333375" y="1108076"/>
                </a:lnTo>
                <a:lnTo>
                  <a:pt x="354012" y="1116013"/>
                </a:lnTo>
                <a:lnTo>
                  <a:pt x="365125" y="1116013"/>
                </a:lnTo>
                <a:lnTo>
                  <a:pt x="369887" y="1096963"/>
                </a:lnTo>
                <a:lnTo>
                  <a:pt x="369887" y="1073151"/>
                </a:lnTo>
                <a:lnTo>
                  <a:pt x="369887" y="1069976"/>
                </a:lnTo>
                <a:lnTo>
                  <a:pt x="369887" y="1066801"/>
                </a:lnTo>
                <a:lnTo>
                  <a:pt x="371475" y="1063626"/>
                </a:lnTo>
                <a:lnTo>
                  <a:pt x="373062" y="1062038"/>
                </a:lnTo>
                <a:lnTo>
                  <a:pt x="373062" y="1060451"/>
                </a:lnTo>
                <a:lnTo>
                  <a:pt x="373062" y="1057276"/>
                </a:lnTo>
                <a:lnTo>
                  <a:pt x="376237" y="1044576"/>
                </a:lnTo>
                <a:lnTo>
                  <a:pt x="376237" y="1041401"/>
                </a:lnTo>
                <a:lnTo>
                  <a:pt x="376237" y="1030288"/>
                </a:lnTo>
                <a:lnTo>
                  <a:pt x="387350" y="1011238"/>
                </a:lnTo>
                <a:lnTo>
                  <a:pt x="393700" y="996951"/>
                </a:lnTo>
                <a:lnTo>
                  <a:pt x="396875" y="982663"/>
                </a:lnTo>
                <a:lnTo>
                  <a:pt x="400050" y="979488"/>
                </a:lnTo>
                <a:lnTo>
                  <a:pt x="401637" y="976313"/>
                </a:lnTo>
                <a:lnTo>
                  <a:pt x="403225" y="976313"/>
                </a:lnTo>
                <a:lnTo>
                  <a:pt x="404812" y="973138"/>
                </a:lnTo>
                <a:lnTo>
                  <a:pt x="406400" y="971551"/>
                </a:lnTo>
                <a:lnTo>
                  <a:pt x="406400" y="960438"/>
                </a:lnTo>
                <a:lnTo>
                  <a:pt x="404812" y="955676"/>
                </a:lnTo>
                <a:lnTo>
                  <a:pt x="404812" y="938213"/>
                </a:lnTo>
                <a:lnTo>
                  <a:pt x="404812" y="920751"/>
                </a:lnTo>
                <a:lnTo>
                  <a:pt x="403225" y="906463"/>
                </a:lnTo>
                <a:lnTo>
                  <a:pt x="404812" y="889001"/>
                </a:lnTo>
                <a:lnTo>
                  <a:pt x="411162" y="873126"/>
                </a:lnTo>
                <a:lnTo>
                  <a:pt x="411162" y="871538"/>
                </a:lnTo>
                <a:lnTo>
                  <a:pt x="412750" y="865188"/>
                </a:lnTo>
                <a:lnTo>
                  <a:pt x="414337" y="858838"/>
                </a:lnTo>
                <a:lnTo>
                  <a:pt x="415925" y="854076"/>
                </a:lnTo>
                <a:lnTo>
                  <a:pt x="417512" y="850901"/>
                </a:lnTo>
                <a:lnTo>
                  <a:pt x="419100" y="846138"/>
                </a:lnTo>
                <a:lnTo>
                  <a:pt x="419100" y="830263"/>
                </a:lnTo>
                <a:lnTo>
                  <a:pt x="423862" y="815976"/>
                </a:lnTo>
                <a:lnTo>
                  <a:pt x="433387" y="808038"/>
                </a:lnTo>
                <a:lnTo>
                  <a:pt x="433387" y="806451"/>
                </a:lnTo>
                <a:lnTo>
                  <a:pt x="433387" y="801688"/>
                </a:lnTo>
                <a:lnTo>
                  <a:pt x="431800" y="800101"/>
                </a:lnTo>
                <a:lnTo>
                  <a:pt x="431800" y="798513"/>
                </a:lnTo>
                <a:lnTo>
                  <a:pt x="433387" y="798513"/>
                </a:lnTo>
                <a:lnTo>
                  <a:pt x="433387" y="795338"/>
                </a:lnTo>
                <a:lnTo>
                  <a:pt x="434975" y="790576"/>
                </a:lnTo>
                <a:lnTo>
                  <a:pt x="436562" y="790576"/>
                </a:lnTo>
                <a:lnTo>
                  <a:pt x="436562" y="788988"/>
                </a:lnTo>
                <a:lnTo>
                  <a:pt x="438150" y="782638"/>
                </a:lnTo>
                <a:lnTo>
                  <a:pt x="420687" y="779463"/>
                </a:lnTo>
                <a:lnTo>
                  <a:pt x="406400" y="777876"/>
                </a:lnTo>
                <a:lnTo>
                  <a:pt x="390525" y="777876"/>
                </a:lnTo>
                <a:lnTo>
                  <a:pt x="377825" y="774701"/>
                </a:lnTo>
                <a:lnTo>
                  <a:pt x="376237" y="766763"/>
                </a:lnTo>
                <a:lnTo>
                  <a:pt x="373062" y="755651"/>
                </a:lnTo>
                <a:lnTo>
                  <a:pt x="366712" y="749301"/>
                </a:lnTo>
                <a:lnTo>
                  <a:pt x="371475" y="738188"/>
                </a:lnTo>
                <a:lnTo>
                  <a:pt x="377825" y="725488"/>
                </a:lnTo>
                <a:lnTo>
                  <a:pt x="377825" y="708026"/>
                </a:lnTo>
                <a:lnTo>
                  <a:pt x="384175" y="698501"/>
                </a:lnTo>
                <a:lnTo>
                  <a:pt x="390525" y="695326"/>
                </a:lnTo>
                <a:lnTo>
                  <a:pt x="400050" y="696913"/>
                </a:lnTo>
                <a:lnTo>
                  <a:pt x="407987" y="693738"/>
                </a:lnTo>
                <a:lnTo>
                  <a:pt x="411162" y="685801"/>
                </a:lnTo>
                <a:lnTo>
                  <a:pt x="404812" y="679451"/>
                </a:lnTo>
                <a:lnTo>
                  <a:pt x="400050" y="671513"/>
                </a:lnTo>
                <a:lnTo>
                  <a:pt x="401637" y="658813"/>
                </a:lnTo>
                <a:lnTo>
                  <a:pt x="409575" y="652463"/>
                </a:lnTo>
                <a:lnTo>
                  <a:pt x="419100" y="644526"/>
                </a:lnTo>
                <a:lnTo>
                  <a:pt x="428625" y="633413"/>
                </a:lnTo>
                <a:lnTo>
                  <a:pt x="436562" y="627063"/>
                </a:lnTo>
                <a:lnTo>
                  <a:pt x="447675" y="622301"/>
                </a:lnTo>
                <a:lnTo>
                  <a:pt x="504825" y="622301"/>
                </a:lnTo>
                <a:lnTo>
                  <a:pt x="512762" y="625476"/>
                </a:lnTo>
                <a:lnTo>
                  <a:pt x="523875" y="627063"/>
                </a:lnTo>
                <a:lnTo>
                  <a:pt x="533400" y="623888"/>
                </a:lnTo>
                <a:lnTo>
                  <a:pt x="547687" y="620713"/>
                </a:lnTo>
                <a:lnTo>
                  <a:pt x="563562" y="619126"/>
                </a:lnTo>
                <a:lnTo>
                  <a:pt x="577850" y="617538"/>
                </a:lnTo>
                <a:lnTo>
                  <a:pt x="598487" y="617538"/>
                </a:lnTo>
                <a:lnTo>
                  <a:pt x="608012" y="611188"/>
                </a:lnTo>
                <a:lnTo>
                  <a:pt x="638175" y="611188"/>
                </a:lnTo>
                <a:lnTo>
                  <a:pt x="650875" y="617538"/>
                </a:lnTo>
                <a:lnTo>
                  <a:pt x="654050" y="627063"/>
                </a:lnTo>
                <a:lnTo>
                  <a:pt x="655637" y="644526"/>
                </a:lnTo>
                <a:lnTo>
                  <a:pt x="654050" y="655638"/>
                </a:lnTo>
                <a:lnTo>
                  <a:pt x="668337" y="661988"/>
                </a:lnTo>
                <a:lnTo>
                  <a:pt x="668337" y="676276"/>
                </a:lnTo>
                <a:lnTo>
                  <a:pt x="677862" y="684213"/>
                </a:lnTo>
                <a:lnTo>
                  <a:pt x="681037" y="692151"/>
                </a:lnTo>
                <a:lnTo>
                  <a:pt x="684212" y="701676"/>
                </a:lnTo>
                <a:lnTo>
                  <a:pt x="681037" y="711201"/>
                </a:lnTo>
                <a:lnTo>
                  <a:pt x="671512" y="715963"/>
                </a:lnTo>
                <a:lnTo>
                  <a:pt x="661987" y="717551"/>
                </a:lnTo>
                <a:lnTo>
                  <a:pt x="657225" y="725488"/>
                </a:lnTo>
                <a:lnTo>
                  <a:pt x="661987" y="736601"/>
                </a:lnTo>
                <a:lnTo>
                  <a:pt x="671512" y="742951"/>
                </a:lnTo>
                <a:lnTo>
                  <a:pt x="681037" y="744538"/>
                </a:lnTo>
                <a:lnTo>
                  <a:pt x="682625" y="746126"/>
                </a:lnTo>
                <a:lnTo>
                  <a:pt x="688975" y="755651"/>
                </a:lnTo>
                <a:lnTo>
                  <a:pt x="696912" y="763588"/>
                </a:lnTo>
                <a:lnTo>
                  <a:pt x="706437" y="760413"/>
                </a:lnTo>
                <a:lnTo>
                  <a:pt x="717550" y="752476"/>
                </a:lnTo>
                <a:lnTo>
                  <a:pt x="723900" y="746126"/>
                </a:lnTo>
                <a:lnTo>
                  <a:pt x="731838" y="735013"/>
                </a:lnTo>
                <a:lnTo>
                  <a:pt x="730250" y="722313"/>
                </a:lnTo>
                <a:lnTo>
                  <a:pt x="728663" y="714376"/>
                </a:lnTo>
                <a:lnTo>
                  <a:pt x="720725" y="711201"/>
                </a:lnTo>
                <a:lnTo>
                  <a:pt x="706437" y="712788"/>
                </a:lnTo>
                <a:lnTo>
                  <a:pt x="704850" y="704851"/>
                </a:lnTo>
                <a:lnTo>
                  <a:pt x="703262" y="693738"/>
                </a:lnTo>
                <a:lnTo>
                  <a:pt x="706437" y="682626"/>
                </a:lnTo>
                <a:lnTo>
                  <a:pt x="711200" y="676276"/>
                </a:lnTo>
                <a:lnTo>
                  <a:pt x="722312" y="669926"/>
                </a:lnTo>
                <a:lnTo>
                  <a:pt x="731838" y="665163"/>
                </a:lnTo>
                <a:lnTo>
                  <a:pt x="739775" y="671513"/>
                </a:lnTo>
                <a:lnTo>
                  <a:pt x="742950" y="679451"/>
                </a:lnTo>
                <a:lnTo>
                  <a:pt x="749300" y="687388"/>
                </a:lnTo>
                <a:lnTo>
                  <a:pt x="762000" y="690563"/>
                </a:lnTo>
                <a:lnTo>
                  <a:pt x="768350" y="693738"/>
                </a:lnTo>
                <a:lnTo>
                  <a:pt x="774700" y="698501"/>
                </a:lnTo>
                <a:lnTo>
                  <a:pt x="777875" y="706438"/>
                </a:lnTo>
                <a:lnTo>
                  <a:pt x="776288" y="717551"/>
                </a:lnTo>
                <a:lnTo>
                  <a:pt x="768350" y="733426"/>
                </a:lnTo>
                <a:lnTo>
                  <a:pt x="765175" y="749301"/>
                </a:lnTo>
                <a:lnTo>
                  <a:pt x="766763" y="763588"/>
                </a:lnTo>
                <a:lnTo>
                  <a:pt x="766763" y="777876"/>
                </a:lnTo>
                <a:lnTo>
                  <a:pt x="768350" y="782638"/>
                </a:lnTo>
                <a:lnTo>
                  <a:pt x="773113" y="788988"/>
                </a:lnTo>
                <a:lnTo>
                  <a:pt x="773113" y="801688"/>
                </a:lnTo>
                <a:lnTo>
                  <a:pt x="774700" y="822326"/>
                </a:lnTo>
                <a:lnTo>
                  <a:pt x="774700" y="831851"/>
                </a:lnTo>
                <a:lnTo>
                  <a:pt x="777875" y="825501"/>
                </a:lnTo>
                <a:lnTo>
                  <a:pt x="781050" y="815976"/>
                </a:lnTo>
                <a:lnTo>
                  <a:pt x="779463" y="803276"/>
                </a:lnTo>
                <a:lnTo>
                  <a:pt x="784225" y="796926"/>
                </a:lnTo>
                <a:lnTo>
                  <a:pt x="781050" y="787401"/>
                </a:lnTo>
                <a:lnTo>
                  <a:pt x="777875" y="784226"/>
                </a:lnTo>
                <a:lnTo>
                  <a:pt x="782638" y="768351"/>
                </a:lnTo>
                <a:lnTo>
                  <a:pt x="781050" y="757238"/>
                </a:lnTo>
                <a:lnTo>
                  <a:pt x="781050" y="747713"/>
                </a:lnTo>
                <a:lnTo>
                  <a:pt x="779463" y="738188"/>
                </a:lnTo>
                <a:lnTo>
                  <a:pt x="781050" y="727076"/>
                </a:lnTo>
                <a:lnTo>
                  <a:pt x="787400" y="722313"/>
                </a:lnTo>
                <a:lnTo>
                  <a:pt x="792163" y="714376"/>
                </a:lnTo>
                <a:lnTo>
                  <a:pt x="795338" y="706438"/>
                </a:lnTo>
                <a:lnTo>
                  <a:pt x="793750" y="698501"/>
                </a:lnTo>
                <a:lnTo>
                  <a:pt x="785813" y="693738"/>
                </a:lnTo>
                <a:lnTo>
                  <a:pt x="779463" y="685801"/>
                </a:lnTo>
                <a:lnTo>
                  <a:pt x="777875" y="673101"/>
                </a:lnTo>
                <a:lnTo>
                  <a:pt x="774700" y="661988"/>
                </a:lnTo>
                <a:lnTo>
                  <a:pt x="773113" y="649288"/>
                </a:lnTo>
                <a:lnTo>
                  <a:pt x="773113" y="633413"/>
                </a:lnTo>
                <a:lnTo>
                  <a:pt x="777875" y="620713"/>
                </a:lnTo>
                <a:lnTo>
                  <a:pt x="784225" y="604838"/>
                </a:lnTo>
                <a:lnTo>
                  <a:pt x="788988" y="588963"/>
                </a:lnTo>
                <a:lnTo>
                  <a:pt x="793750" y="579438"/>
                </a:lnTo>
                <a:lnTo>
                  <a:pt x="796925" y="574676"/>
                </a:lnTo>
                <a:lnTo>
                  <a:pt x="800100" y="566738"/>
                </a:lnTo>
                <a:lnTo>
                  <a:pt x="804863" y="557213"/>
                </a:lnTo>
                <a:lnTo>
                  <a:pt x="808038" y="550863"/>
                </a:lnTo>
                <a:lnTo>
                  <a:pt x="815975" y="541338"/>
                </a:lnTo>
                <a:lnTo>
                  <a:pt x="822325" y="538163"/>
                </a:lnTo>
                <a:lnTo>
                  <a:pt x="830263" y="536576"/>
                </a:lnTo>
                <a:lnTo>
                  <a:pt x="833438" y="534988"/>
                </a:lnTo>
                <a:lnTo>
                  <a:pt x="835025" y="538163"/>
                </a:lnTo>
                <a:lnTo>
                  <a:pt x="836613" y="546101"/>
                </a:lnTo>
                <a:lnTo>
                  <a:pt x="841375" y="549276"/>
                </a:lnTo>
                <a:lnTo>
                  <a:pt x="850900" y="552451"/>
                </a:lnTo>
                <a:lnTo>
                  <a:pt x="858838" y="560388"/>
                </a:lnTo>
                <a:lnTo>
                  <a:pt x="868363" y="566738"/>
                </a:lnTo>
                <a:lnTo>
                  <a:pt x="876300" y="566738"/>
                </a:lnTo>
                <a:lnTo>
                  <a:pt x="885825" y="568326"/>
                </a:lnTo>
                <a:lnTo>
                  <a:pt x="898525" y="569913"/>
                </a:lnTo>
                <a:lnTo>
                  <a:pt x="909638" y="571501"/>
                </a:lnTo>
                <a:lnTo>
                  <a:pt x="914400" y="568326"/>
                </a:lnTo>
                <a:lnTo>
                  <a:pt x="919163" y="574676"/>
                </a:lnTo>
                <a:lnTo>
                  <a:pt x="925513" y="571501"/>
                </a:lnTo>
                <a:lnTo>
                  <a:pt x="935038" y="568326"/>
                </a:lnTo>
                <a:lnTo>
                  <a:pt x="946150" y="563563"/>
                </a:lnTo>
                <a:lnTo>
                  <a:pt x="957263" y="563563"/>
                </a:lnTo>
                <a:lnTo>
                  <a:pt x="968375" y="565151"/>
                </a:lnTo>
                <a:lnTo>
                  <a:pt x="977900" y="565151"/>
                </a:lnTo>
                <a:lnTo>
                  <a:pt x="981075" y="569913"/>
                </a:lnTo>
                <a:lnTo>
                  <a:pt x="1001713" y="590551"/>
                </a:lnTo>
                <a:lnTo>
                  <a:pt x="1009650" y="601663"/>
                </a:lnTo>
                <a:lnTo>
                  <a:pt x="1019175" y="612776"/>
                </a:lnTo>
                <a:lnTo>
                  <a:pt x="1033463" y="630238"/>
                </a:lnTo>
                <a:lnTo>
                  <a:pt x="1042988" y="642938"/>
                </a:lnTo>
                <a:lnTo>
                  <a:pt x="1049338" y="657226"/>
                </a:lnTo>
                <a:lnTo>
                  <a:pt x="1058863" y="669926"/>
                </a:lnTo>
                <a:lnTo>
                  <a:pt x="1065213" y="679451"/>
                </a:lnTo>
                <a:lnTo>
                  <a:pt x="1069975" y="698501"/>
                </a:lnTo>
                <a:lnTo>
                  <a:pt x="1079500" y="708026"/>
                </a:lnTo>
                <a:lnTo>
                  <a:pt x="1087438" y="714376"/>
                </a:lnTo>
                <a:lnTo>
                  <a:pt x="1100138" y="720726"/>
                </a:lnTo>
                <a:lnTo>
                  <a:pt x="1108075" y="715963"/>
                </a:lnTo>
                <a:lnTo>
                  <a:pt x="1114425" y="717551"/>
                </a:lnTo>
                <a:lnTo>
                  <a:pt x="1122363" y="725488"/>
                </a:lnTo>
                <a:lnTo>
                  <a:pt x="1130300" y="722313"/>
                </a:lnTo>
                <a:lnTo>
                  <a:pt x="1131888" y="719138"/>
                </a:lnTo>
                <a:lnTo>
                  <a:pt x="1130300" y="712788"/>
                </a:lnTo>
                <a:lnTo>
                  <a:pt x="1135063" y="712788"/>
                </a:lnTo>
                <a:lnTo>
                  <a:pt x="1135063" y="704851"/>
                </a:lnTo>
                <a:lnTo>
                  <a:pt x="1128713" y="704851"/>
                </a:lnTo>
                <a:lnTo>
                  <a:pt x="1117600" y="704851"/>
                </a:lnTo>
                <a:lnTo>
                  <a:pt x="1104900" y="701676"/>
                </a:lnTo>
                <a:lnTo>
                  <a:pt x="1093788" y="693738"/>
                </a:lnTo>
                <a:lnTo>
                  <a:pt x="1076325" y="681038"/>
                </a:lnTo>
                <a:lnTo>
                  <a:pt x="1071563" y="676276"/>
                </a:lnTo>
                <a:lnTo>
                  <a:pt x="1079500" y="671513"/>
                </a:lnTo>
                <a:lnTo>
                  <a:pt x="1079500" y="665163"/>
                </a:lnTo>
                <a:lnTo>
                  <a:pt x="1069975" y="660401"/>
                </a:lnTo>
                <a:lnTo>
                  <a:pt x="1062038" y="652463"/>
                </a:lnTo>
                <a:lnTo>
                  <a:pt x="1062038" y="642938"/>
                </a:lnTo>
                <a:lnTo>
                  <a:pt x="1062038" y="630238"/>
                </a:lnTo>
                <a:lnTo>
                  <a:pt x="1055688" y="627063"/>
                </a:lnTo>
                <a:lnTo>
                  <a:pt x="1046163" y="622301"/>
                </a:lnTo>
                <a:lnTo>
                  <a:pt x="1033463" y="615951"/>
                </a:lnTo>
                <a:lnTo>
                  <a:pt x="1025525" y="604838"/>
                </a:lnTo>
                <a:lnTo>
                  <a:pt x="1022350" y="595313"/>
                </a:lnTo>
                <a:lnTo>
                  <a:pt x="1011238" y="582613"/>
                </a:lnTo>
                <a:lnTo>
                  <a:pt x="1004888" y="576263"/>
                </a:lnTo>
                <a:lnTo>
                  <a:pt x="990600" y="563563"/>
                </a:lnTo>
                <a:lnTo>
                  <a:pt x="971550" y="555626"/>
                </a:lnTo>
                <a:lnTo>
                  <a:pt x="955675" y="550863"/>
                </a:lnTo>
                <a:lnTo>
                  <a:pt x="939800" y="549276"/>
                </a:lnTo>
                <a:lnTo>
                  <a:pt x="925513" y="549276"/>
                </a:lnTo>
                <a:lnTo>
                  <a:pt x="912813" y="544513"/>
                </a:lnTo>
                <a:lnTo>
                  <a:pt x="903288" y="539751"/>
                </a:lnTo>
                <a:lnTo>
                  <a:pt x="895350" y="533401"/>
                </a:lnTo>
                <a:lnTo>
                  <a:pt x="889000" y="519113"/>
                </a:lnTo>
                <a:lnTo>
                  <a:pt x="882650" y="508001"/>
                </a:lnTo>
                <a:lnTo>
                  <a:pt x="877888" y="495301"/>
                </a:lnTo>
                <a:lnTo>
                  <a:pt x="871538" y="485776"/>
                </a:lnTo>
                <a:lnTo>
                  <a:pt x="866775" y="482601"/>
                </a:lnTo>
                <a:lnTo>
                  <a:pt x="871538" y="477838"/>
                </a:lnTo>
                <a:lnTo>
                  <a:pt x="879475" y="474663"/>
                </a:lnTo>
                <a:lnTo>
                  <a:pt x="889000" y="474663"/>
                </a:lnTo>
                <a:lnTo>
                  <a:pt x="896938" y="476251"/>
                </a:lnTo>
                <a:lnTo>
                  <a:pt x="903288" y="479426"/>
                </a:lnTo>
                <a:lnTo>
                  <a:pt x="911225" y="482601"/>
                </a:lnTo>
                <a:lnTo>
                  <a:pt x="914400" y="479426"/>
                </a:lnTo>
                <a:lnTo>
                  <a:pt x="915988" y="469901"/>
                </a:lnTo>
                <a:lnTo>
                  <a:pt x="915988" y="458788"/>
                </a:lnTo>
                <a:lnTo>
                  <a:pt x="917575" y="444501"/>
                </a:lnTo>
                <a:lnTo>
                  <a:pt x="911225" y="431801"/>
                </a:lnTo>
                <a:lnTo>
                  <a:pt x="909638" y="425451"/>
                </a:lnTo>
                <a:lnTo>
                  <a:pt x="904875" y="427038"/>
                </a:lnTo>
                <a:lnTo>
                  <a:pt x="901700" y="430213"/>
                </a:lnTo>
                <a:lnTo>
                  <a:pt x="892175" y="431801"/>
                </a:lnTo>
                <a:lnTo>
                  <a:pt x="884238" y="431801"/>
                </a:lnTo>
                <a:lnTo>
                  <a:pt x="876300" y="430213"/>
                </a:lnTo>
                <a:lnTo>
                  <a:pt x="871538" y="425451"/>
                </a:lnTo>
                <a:lnTo>
                  <a:pt x="865188" y="420688"/>
                </a:lnTo>
                <a:lnTo>
                  <a:pt x="860425" y="414338"/>
                </a:lnTo>
                <a:lnTo>
                  <a:pt x="865188" y="407988"/>
                </a:lnTo>
                <a:lnTo>
                  <a:pt x="868363" y="400051"/>
                </a:lnTo>
                <a:lnTo>
                  <a:pt x="869950" y="393701"/>
                </a:lnTo>
                <a:lnTo>
                  <a:pt x="866775" y="387351"/>
                </a:lnTo>
                <a:lnTo>
                  <a:pt x="869950" y="382588"/>
                </a:lnTo>
                <a:lnTo>
                  <a:pt x="879475" y="379413"/>
                </a:lnTo>
                <a:lnTo>
                  <a:pt x="884238" y="376238"/>
                </a:lnTo>
                <a:lnTo>
                  <a:pt x="889000" y="373063"/>
                </a:lnTo>
                <a:lnTo>
                  <a:pt x="885825" y="366713"/>
                </a:lnTo>
                <a:lnTo>
                  <a:pt x="879475" y="361951"/>
                </a:lnTo>
                <a:lnTo>
                  <a:pt x="868363" y="360363"/>
                </a:lnTo>
                <a:lnTo>
                  <a:pt x="863600" y="360363"/>
                </a:lnTo>
                <a:lnTo>
                  <a:pt x="858838" y="363538"/>
                </a:lnTo>
                <a:lnTo>
                  <a:pt x="850900" y="361951"/>
                </a:lnTo>
                <a:lnTo>
                  <a:pt x="831850" y="361951"/>
                </a:lnTo>
                <a:lnTo>
                  <a:pt x="825500" y="365126"/>
                </a:lnTo>
                <a:lnTo>
                  <a:pt x="827088" y="371476"/>
                </a:lnTo>
                <a:lnTo>
                  <a:pt x="819150" y="371476"/>
                </a:lnTo>
                <a:lnTo>
                  <a:pt x="812800" y="366713"/>
                </a:lnTo>
                <a:lnTo>
                  <a:pt x="811213" y="355601"/>
                </a:lnTo>
                <a:lnTo>
                  <a:pt x="812800" y="342901"/>
                </a:lnTo>
                <a:lnTo>
                  <a:pt x="812800" y="338138"/>
                </a:lnTo>
                <a:lnTo>
                  <a:pt x="804863" y="341313"/>
                </a:lnTo>
                <a:lnTo>
                  <a:pt x="804863" y="354013"/>
                </a:lnTo>
                <a:lnTo>
                  <a:pt x="801688" y="349251"/>
                </a:lnTo>
                <a:lnTo>
                  <a:pt x="798513" y="338138"/>
                </a:lnTo>
                <a:lnTo>
                  <a:pt x="803275" y="323851"/>
                </a:lnTo>
                <a:lnTo>
                  <a:pt x="815975" y="323851"/>
                </a:lnTo>
                <a:lnTo>
                  <a:pt x="819150" y="330201"/>
                </a:lnTo>
                <a:lnTo>
                  <a:pt x="825500" y="328613"/>
                </a:lnTo>
                <a:lnTo>
                  <a:pt x="830263" y="322263"/>
                </a:lnTo>
                <a:lnTo>
                  <a:pt x="825500" y="315913"/>
                </a:lnTo>
                <a:lnTo>
                  <a:pt x="817563" y="317501"/>
                </a:lnTo>
                <a:lnTo>
                  <a:pt x="812800" y="311151"/>
                </a:lnTo>
                <a:lnTo>
                  <a:pt x="820738" y="300038"/>
                </a:lnTo>
                <a:lnTo>
                  <a:pt x="833438" y="300038"/>
                </a:lnTo>
                <a:lnTo>
                  <a:pt x="841375" y="304801"/>
                </a:lnTo>
                <a:lnTo>
                  <a:pt x="847725" y="304801"/>
                </a:lnTo>
                <a:lnTo>
                  <a:pt x="854075" y="300038"/>
                </a:lnTo>
                <a:lnTo>
                  <a:pt x="865188" y="300038"/>
                </a:lnTo>
                <a:lnTo>
                  <a:pt x="871538" y="303213"/>
                </a:lnTo>
                <a:lnTo>
                  <a:pt x="879475" y="306388"/>
                </a:lnTo>
                <a:lnTo>
                  <a:pt x="885825" y="301626"/>
                </a:lnTo>
                <a:lnTo>
                  <a:pt x="893763" y="295276"/>
                </a:lnTo>
                <a:lnTo>
                  <a:pt x="900113" y="288926"/>
                </a:lnTo>
                <a:lnTo>
                  <a:pt x="908050" y="282576"/>
                </a:lnTo>
                <a:lnTo>
                  <a:pt x="917575" y="284163"/>
                </a:lnTo>
                <a:lnTo>
                  <a:pt x="920750" y="276226"/>
                </a:lnTo>
                <a:lnTo>
                  <a:pt x="917575" y="268288"/>
                </a:lnTo>
                <a:lnTo>
                  <a:pt x="917575" y="257176"/>
                </a:lnTo>
                <a:lnTo>
                  <a:pt x="911225" y="246063"/>
                </a:lnTo>
                <a:lnTo>
                  <a:pt x="903288" y="236538"/>
                </a:lnTo>
                <a:lnTo>
                  <a:pt x="898525" y="230188"/>
                </a:lnTo>
                <a:lnTo>
                  <a:pt x="896938" y="223838"/>
                </a:lnTo>
                <a:lnTo>
                  <a:pt x="884238" y="211138"/>
                </a:lnTo>
                <a:lnTo>
                  <a:pt x="876300" y="212726"/>
                </a:lnTo>
                <a:lnTo>
                  <a:pt x="871538" y="212726"/>
                </a:lnTo>
                <a:lnTo>
                  <a:pt x="871538" y="207963"/>
                </a:lnTo>
                <a:lnTo>
                  <a:pt x="876300" y="201613"/>
                </a:lnTo>
                <a:lnTo>
                  <a:pt x="871538" y="192088"/>
                </a:lnTo>
                <a:lnTo>
                  <a:pt x="862013" y="184151"/>
                </a:lnTo>
                <a:lnTo>
                  <a:pt x="854075" y="177801"/>
                </a:lnTo>
                <a:lnTo>
                  <a:pt x="854075" y="171451"/>
                </a:lnTo>
                <a:lnTo>
                  <a:pt x="844550" y="166688"/>
                </a:lnTo>
                <a:lnTo>
                  <a:pt x="836613" y="160338"/>
                </a:lnTo>
                <a:lnTo>
                  <a:pt x="838200" y="146051"/>
                </a:lnTo>
                <a:lnTo>
                  <a:pt x="839788" y="138113"/>
                </a:lnTo>
                <a:lnTo>
                  <a:pt x="836613" y="127001"/>
                </a:lnTo>
                <a:lnTo>
                  <a:pt x="830263" y="120651"/>
                </a:lnTo>
                <a:lnTo>
                  <a:pt x="825500" y="114301"/>
                </a:lnTo>
                <a:lnTo>
                  <a:pt x="820738" y="106363"/>
                </a:lnTo>
                <a:lnTo>
                  <a:pt x="819150" y="93663"/>
                </a:lnTo>
                <a:lnTo>
                  <a:pt x="822325" y="85726"/>
                </a:lnTo>
                <a:lnTo>
                  <a:pt x="822325" y="74613"/>
                </a:lnTo>
                <a:close/>
                <a:moveTo>
                  <a:pt x="766762" y="0"/>
                </a:moveTo>
                <a:lnTo>
                  <a:pt x="769937" y="1588"/>
                </a:lnTo>
                <a:lnTo>
                  <a:pt x="777875" y="3175"/>
                </a:lnTo>
                <a:lnTo>
                  <a:pt x="784225" y="7938"/>
                </a:lnTo>
                <a:lnTo>
                  <a:pt x="779462" y="9525"/>
                </a:lnTo>
                <a:lnTo>
                  <a:pt x="773112" y="9525"/>
                </a:lnTo>
                <a:lnTo>
                  <a:pt x="769937" y="11113"/>
                </a:lnTo>
                <a:lnTo>
                  <a:pt x="773112" y="14288"/>
                </a:lnTo>
                <a:lnTo>
                  <a:pt x="771525" y="19050"/>
                </a:lnTo>
                <a:lnTo>
                  <a:pt x="765175" y="25400"/>
                </a:lnTo>
                <a:lnTo>
                  <a:pt x="760412" y="33338"/>
                </a:lnTo>
                <a:lnTo>
                  <a:pt x="755650" y="41275"/>
                </a:lnTo>
                <a:lnTo>
                  <a:pt x="750887" y="50800"/>
                </a:lnTo>
                <a:lnTo>
                  <a:pt x="750887" y="58738"/>
                </a:lnTo>
                <a:lnTo>
                  <a:pt x="752475" y="65088"/>
                </a:lnTo>
                <a:lnTo>
                  <a:pt x="762000" y="77788"/>
                </a:lnTo>
                <a:lnTo>
                  <a:pt x="768350" y="82550"/>
                </a:lnTo>
                <a:lnTo>
                  <a:pt x="779462" y="82550"/>
                </a:lnTo>
                <a:lnTo>
                  <a:pt x="784225" y="79375"/>
                </a:lnTo>
                <a:lnTo>
                  <a:pt x="812800" y="79375"/>
                </a:lnTo>
                <a:lnTo>
                  <a:pt x="812800" y="82550"/>
                </a:lnTo>
                <a:lnTo>
                  <a:pt x="790575" y="82550"/>
                </a:lnTo>
                <a:lnTo>
                  <a:pt x="784225" y="85725"/>
                </a:lnTo>
                <a:lnTo>
                  <a:pt x="773112" y="93663"/>
                </a:lnTo>
                <a:lnTo>
                  <a:pt x="765175" y="96838"/>
                </a:lnTo>
                <a:lnTo>
                  <a:pt x="757237" y="95250"/>
                </a:lnTo>
                <a:lnTo>
                  <a:pt x="752475" y="88900"/>
                </a:lnTo>
                <a:lnTo>
                  <a:pt x="749300" y="92075"/>
                </a:lnTo>
                <a:lnTo>
                  <a:pt x="742950" y="95250"/>
                </a:lnTo>
                <a:lnTo>
                  <a:pt x="741362" y="96838"/>
                </a:lnTo>
                <a:lnTo>
                  <a:pt x="736600" y="106363"/>
                </a:lnTo>
                <a:lnTo>
                  <a:pt x="735012" y="117475"/>
                </a:lnTo>
                <a:lnTo>
                  <a:pt x="733425" y="127001"/>
                </a:lnTo>
                <a:lnTo>
                  <a:pt x="731837" y="136526"/>
                </a:lnTo>
                <a:lnTo>
                  <a:pt x="730250" y="144463"/>
                </a:lnTo>
                <a:lnTo>
                  <a:pt x="725487" y="138113"/>
                </a:lnTo>
                <a:lnTo>
                  <a:pt x="725487" y="106363"/>
                </a:lnTo>
                <a:lnTo>
                  <a:pt x="731837" y="87313"/>
                </a:lnTo>
                <a:lnTo>
                  <a:pt x="730250" y="73025"/>
                </a:lnTo>
                <a:lnTo>
                  <a:pt x="739775" y="53975"/>
                </a:lnTo>
                <a:lnTo>
                  <a:pt x="744537" y="41275"/>
                </a:lnTo>
                <a:lnTo>
                  <a:pt x="749300" y="36513"/>
                </a:lnTo>
                <a:lnTo>
                  <a:pt x="752475" y="30163"/>
                </a:lnTo>
                <a:lnTo>
                  <a:pt x="757237" y="22225"/>
                </a:lnTo>
                <a:lnTo>
                  <a:pt x="760412" y="14288"/>
                </a:lnTo>
                <a:lnTo>
                  <a:pt x="765175" y="6350"/>
                </a:lnTo>
                <a:close/>
              </a:path>
            </a:pathLst>
          </a:custGeom>
          <a:solidFill>
            <a:schemeClr val="accent6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tlCol="0" anchor="ctr"/>
          <a:lstStyle/>
          <a:p>
            <a:endParaRPr lang="de-DE" sz="2400" b="1">
              <a:solidFill>
                <a:schemeClr val="bg1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304616" y="5389637"/>
            <a:ext cx="8515856" cy="738706"/>
            <a:chOff x="-3094415" y="2779305"/>
            <a:chExt cx="13702290" cy="1386000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094415" y="2812828"/>
              <a:ext cx="1706760" cy="133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0695" y="2821037"/>
              <a:ext cx="1707180" cy="133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340" y="2779305"/>
              <a:ext cx="1083391" cy="13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71676" y="2826213"/>
              <a:ext cx="2038966" cy="1314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3217" y="2852938"/>
              <a:ext cx="1260001" cy="126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7192" y="2849670"/>
              <a:ext cx="1260001" cy="12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1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3107" y="2854262"/>
              <a:ext cx="1260001" cy="12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1568" y="2854262"/>
              <a:ext cx="1260001" cy="12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3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9362" y="2854262"/>
              <a:ext cx="1260001" cy="12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1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6208" y="2852937"/>
              <a:ext cx="844200" cy="126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uppieren 17"/>
          <p:cNvGrpSpPr/>
          <p:nvPr/>
        </p:nvGrpSpPr>
        <p:grpSpPr bwMode="gray">
          <a:xfrm>
            <a:off x="969371" y="4099480"/>
            <a:ext cx="1687750" cy="480011"/>
            <a:chOff x="324000" y="4620500"/>
            <a:chExt cx="2761639" cy="797974"/>
          </a:xfrm>
          <a:solidFill>
            <a:schemeClr val="accent1"/>
          </a:solidFill>
        </p:grpSpPr>
        <p:grpSp>
          <p:nvGrpSpPr>
            <p:cNvPr id="19" name="Gruppieren 18"/>
            <p:cNvGrpSpPr/>
            <p:nvPr/>
          </p:nvGrpSpPr>
          <p:grpSpPr bwMode="gray">
            <a:xfrm>
              <a:off x="324000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116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7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8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0" name="Gruppieren 19"/>
            <p:cNvGrpSpPr/>
            <p:nvPr/>
          </p:nvGrpSpPr>
          <p:grpSpPr bwMode="gray">
            <a:xfrm>
              <a:off x="601316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113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4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5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1" name="Gruppieren 20"/>
            <p:cNvGrpSpPr/>
            <p:nvPr/>
          </p:nvGrpSpPr>
          <p:grpSpPr bwMode="gray">
            <a:xfrm>
              <a:off x="878631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110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1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12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2" name="Gruppieren 21"/>
            <p:cNvGrpSpPr/>
            <p:nvPr/>
          </p:nvGrpSpPr>
          <p:grpSpPr bwMode="gray">
            <a:xfrm>
              <a:off x="1155947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107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8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9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3" name="Gruppieren 22"/>
            <p:cNvGrpSpPr/>
            <p:nvPr/>
          </p:nvGrpSpPr>
          <p:grpSpPr bwMode="gray">
            <a:xfrm>
              <a:off x="1433263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104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5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6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4" name="Gruppieren 23"/>
            <p:cNvGrpSpPr/>
            <p:nvPr/>
          </p:nvGrpSpPr>
          <p:grpSpPr bwMode="gray">
            <a:xfrm>
              <a:off x="1727350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101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2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3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5" name="Gruppieren 24"/>
            <p:cNvGrpSpPr/>
            <p:nvPr/>
          </p:nvGrpSpPr>
          <p:grpSpPr bwMode="gray">
            <a:xfrm>
              <a:off x="2004666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98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9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00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6" name="Gruppieren 25"/>
            <p:cNvGrpSpPr/>
            <p:nvPr/>
          </p:nvGrpSpPr>
          <p:grpSpPr bwMode="gray">
            <a:xfrm>
              <a:off x="2281981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95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6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7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7" name="Gruppieren 26"/>
            <p:cNvGrpSpPr/>
            <p:nvPr/>
          </p:nvGrpSpPr>
          <p:grpSpPr bwMode="gray">
            <a:xfrm>
              <a:off x="2559297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92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3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4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8" name="Gruppieren 27"/>
            <p:cNvGrpSpPr/>
            <p:nvPr/>
          </p:nvGrpSpPr>
          <p:grpSpPr bwMode="gray">
            <a:xfrm>
              <a:off x="2836613" y="51824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89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0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91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29" name="Gruppieren 28"/>
            <p:cNvGrpSpPr/>
            <p:nvPr/>
          </p:nvGrpSpPr>
          <p:grpSpPr bwMode="gray">
            <a:xfrm>
              <a:off x="324000" y="4901487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86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7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8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0" name="Gruppieren 29"/>
            <p:cNvGrpSpPr/>
            <p:nvPr/>
          </p:nvGrpSpPr>
          <p:grpSpPr bwMode="gray">
            <a:xfrm>
              <a:off x="601316" y="4901487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83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4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5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1" name="Gruppieren 30"/>
            <p:cNvGrpSpPr/>
            <p:nvPr/>
          </p:nvGrpSpPr>
          <p:grpSpPr bwMode="gray">
            <a:xfrm>
              <a:off x="878631" y="4901487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80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1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82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2" name="Gruppieren 31"/>
            <p:cNvGrpSpPr/>
            <p:nvPr/>
          </p:nvGrpSpPr>
          <p:grpSpPr bwMode="gray">
            <a:xfrm>
              <a:off x="1155947" y="4901487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77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8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9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3" name="Gruppieren 32"/>
            <p:cNvGrpSpPr/>
            <p:nvPr/>
          </p:nvGrpSpPr>
          <p:grpSpPr bwMode="gray">
            <a:xfrm>
              <a:off x="1433263" y="4901487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74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5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6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4" name="Gruppieren 33"/>
            <p:cNvGrpSpPr/>
            <p:nvPr/>
          </p:nvGrpSpPr>
          <p:grpSpPr bwMode="gray">
            <a:xfrm>
              <a:off x="1727350" y="49030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71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2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3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5" name="Gruppieren 34"/>
            <p:cNvGrpSpPr/>
            <p:nvPr/>
          </p:nvGrpSpPr>
          <p:grpSpPr bwMode="gray">
            <a:xfrm>
              <a:off x="2004666" y="49030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68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9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70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6" name="Gruppieren 35"/>
            <p:cNvGrpSpPr/>
            <p:nvPr/>
          </p:nvGrpSpPr>
          <p:grpSpPr bwMode="gray">
            <a:xfrm>
              <a:off x="2281981" y="49030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65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6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7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7" name="Gruppieren 36"/>
            <p:cNvGrpSpPr/>
            <p:nvPr/>
          </p:nvGrpSpPr>
          <p:grpSpPr bwMode="gray">
            <a:xfrm>
              <a:off x="2559297" y="49030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62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3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4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8" name="Gruppieren 37"/>
            <p:cNvGrpSpPr/>
            <p:nvPr/>
          </p:nvGrpSpPr>
          <p:grpSpPr bwMode="gray">
            <a:xfrm>
              <a:off x="2836613" y="4903075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59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0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61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39" name="Gruppieren 38"/>
            <p:cNvGrpSpPr/>
            <p:nvPr/>
          </p:nvGrpSpPr>
          <p:grpSpPr bwMode="gray">
            <a:xfrm>
              <a:off x="324000" y="4620500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56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7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8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40" name="Gruppieren 39"/>
            <p:cNvGrpSpPr/>
            <p:nvPr/>
          </p:nvGrpSpPr>
          <p:grpSpPr bwMode="gray">
            <a:xfrm>
              <a:off x="601316" y="4620500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53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4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5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41" name="Gruppieren 40"/>
            <p:cNvGrpSpPr/>
            <p:nvPr/>
          </p:nvGrpSpPr>
          <p:grpSpPr bwMode="gray">
            <a:xfrm>
              <a:off x="878631" y="4620500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50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1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52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42" name="Gruppieren 41"/>
            <p:cNvGrpSpPr/>
            <p:nvPr/>
          </p:nvGrpSpPr>
          <p:grpSpPr bwMode="gray">
            <a:xfrm>
              <a:off x="1155947" y="4620500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47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8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9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43" name="Gruppieren 42"/>
            <p:cNvGrpSpPr/>
            <p:nvPr/>
          </p:nvGrpSpPr>
          <p:grpSpPr bwMode="gray">
            <a:xfrm>
              <a:off x="1433263" y="4620500"/>
              <a:ext cx="249026" cy="235999"/>
              <a:chOff x="-22283738" y="-4273550"/>
              <a:chExt cx="11471275" cy="10871200"/>
            </a:xfrm>
            <a:grpFill/>
          </p:grpSpPr>
          <p:sp>
            <p:nvSpPr>
              <p:cNvPr id="44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5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46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</p:grpSp>
      <p:grpSp>
        <p:nvGrpSpPr>
          <p:cNvPr id="119" name="Gruppieren 118"/>
          <p:cNvGrpSpPr/>
          <p:nvPr/>
        </p:nvGrpSpPr>
        <p:grpSpPr>
          <a:xfrm>
            <a:off x="6576889" y="2708920"/>
            <a:ext cx="1250730" cy="248834"/>
            <a:chOff x="6887780" y="2939916"/>
            <a:chExt cx="1571597" cy="273060"/>
          </a:xfrm>
        </p:grpSpPr>
        <p:grpSp>
          <p:nvGrpSpPr>
            <p:cNvPr id="120" name="Gruppieren 119"/>
            <p:cNvGrpSpPr/>
            <p:nvPr/>
          </p:nvGrpSpPr>
          <p:grpSpPr bwMode="gray">
            <a:xfrm>
              <a:off x="6887780" y="2939916"/>
              <a:ext cx="288133" cy="273060"/>
              <a:chOff x="-22283738" y="-4273550"/>
              <a:chExt cx="11471275" cy="10871200"/>
            </a:xfrm>
            <a:solidFill>
              <a:schemeClr val="accent1"/>
            </a:solidFill>
          </p:grpSpPr>
          <p:sp>
            <p:nvSpPr>
              <p:cNvPr id="137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8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9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21" name="Gruppieren 120"/>
            <p:cNvGrpSpPr/>
            <p:nvPr/>
          </p:nvGrpSpPr>
          <p:grpSpPr bwMode="gray">
            <a:xfrm>
              <a:off x="7208646" y="2939916"/>
              <a:ext cx="288133" cy="273060"/>
              <a:chOff x="-22283738" y="-4273550"/>
              <a:chExt cx="11471275" cy="10871200"/>
            </a:xfrm>
            <a:solidFill>
              <a:schemeClr val="accent1"/>
            </a:solidFill>
          </p:grpSpPr>
          <p:sp>
            <p:nvSpPr>
              <p:cNvPr id="134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5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6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22" name="Gruppieren 121"/>
            <p:cNvGrpSpPr/>
            <p:nvPr/>
          </p:nvGrpSpPr>
          <p:grpSpPr bwMode="gray">
            <a:xfrm>
              <a:off x="7529512" y="2939916"/>
              <a:ext cx="288133" cy="273060"/>
              <a:chOff x="-22283738" y="-4273550"/>
              <a:chExt cx="11471275" cy="10871200"/>
            </a:xfrm>
            <a:solidFill>
              <a:schemeClr val="accent1"/>
            </a:solidFill>
          </p:grpSpPr>
          <p:sp>
            <p:nvSpPr>
              <p:cNvPr id="131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2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3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23" name="Gruppieren 122"/>
            <p:cNvGrpSpPr/>
            <p:nvPr/>
          </p:nvGrpSpPr>
          <p:grpSpPr bwMode="gray">
            <a:xfrm>
              <a:off x="7850377" y="2939916"/>
              <a:ext cx="288133" cy="273060"/>
              <a:chOff x="-22283738" y="-4273550"/>
              <a:chExt cx="11471275" cy="10871200"/>
            </a:xfrm>
            <a:solidFill>
              <a:schemeClr val="accent1"/>
            </a:solidFill>
          </p:grpSpPr>
          <p:sp>
            <p:nvSpPr>
              <p:cNvPr id="128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9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30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grpSp>
          <p:nvGrpSpPr>
            <p:cNvPr id="124" name="Gruppieren 123"/>
            <p:cNvGrpSpPr/>
            <p:nvPr/>
          </p:nvGrpSpPr>
          <p:grpSpPr bwMode="gray">
            <a:xfrm>
              <a:off x="8171244" y="2939916"/>
              <a:ext cx="288133" cy="273060"/>
              <a:chOff x="-22283738" y="-4273550"/>
              <a:chExt cx="11471275" cy="10871200"/>
            </a:xfrm>
            <a:solidFill>
              <a:schemeClr val="accent1"/>
            </a:solidFill>
          </p:grpSpPr>
          <p:sp>
            <p:nvSpPr>
              <p:cNvPr id="125" name="Freeform 12"/>
              <p:cNvSpPr>
                <a:spLocks noEditPoints="1"/>
              </p:cNvSpPr>
              <p:nvPr/>
            </p:nvSpPr>
            <p:spPr bwMode="gray">
              <a:xfrm>
                <a:off x="-22283738" y="-4273550"/>
                <a:ext cx="11471275" cy="10871200"/>
              </a:xfrm>
              <a:custGeom>
                <a:avLst/>
                <a:gdLst>
                  <a:gd name="T0" fmla="*/ 3059 w 3059"/>
                  <a:gd name="T1" fmla="*/ 326 h 2899"/>
                  <a:gd name="T2" fmla="*/ 2968 w 3059"/>
                  <a:gd name="T3" fmla="*/ 344 h 2899"/>
                  <a:gd name="T4" fmla="*/ 2440 w 3059"/>
                  <a:gd name="T5" fmla="*/ 376 h 2899"/>
                  <a:gd name="T6" fmla="*/ 1584 w 3059"/>
                  <a:gd name="T7" fmla="*/ 52 h 2899"/>
                  <a:gd name="T8" fmla="*/ 1533 w 3059"/>
                  <a:gd name="T9" fmla="*/ 0 h 2899"/>
                  <a:gd name="T10" fmla="*/ 1479 w 3059"/>
                  <a:gd name="T11" fmla="*/ 48 h 2899"/>
                  <a:gd name="T12" fmla="*/ 602 w 3059"/>
                  <a:gd name="T13" fmla="*/ 361 h 2899"/>
                  <a:gd name="T14" fmla="*/ 88 w 3059"/>
                  <a:gd name="T15" fmla="*/ 343 h 2899"/>
                  <a:gd name="T16" fmla="*/ 0 w 3059"/>
                  <a:gd name="T17" fmla="*/ 329 h 2899"/>
                  <a:gd name="T18" fmla="*/ 0 w 3059"/>
                  <a:gd name="T19" fmla="*/ 418 h 2899"/>
                  <a:gd name="T20" fmla="*/ 186 w 3059"/>
                  <a:gd name="T21" fmla="*/ 1409 h 2899"/>
                  <a:gd name="T22" fmla="*/ 630 w 3059"/>
                  <a:gd name="T23" fmla="*/ 2227 h 2899"/>
                  <a:gd name="T24" fmla="*/ 1499 w 3059"/>
                  <a:gd name="T25" fmla="*/ 2887 h 2899"/>
                  <a:gd name="T26" fmla="*/ 1529 w 3059"/>
                  <a:gd name="T27" fmla="*/ 2899 h 2899"/>
                  <a:gd name="T28" fmla="*/ 1559 w 3059"/>
                  <a:gd name="T29" fmla="*/ 2887 h 2899"/>
                  <a:gd name="T30" fmla="*/ 2429 w 3059"/>
                  <a:gd name="T31" fmla="*/ 2230 h 2899"/>
                  <a:gd name="T32" fmla="*/ 2873 w 3059"/>
                  <a:gd name="T33" fmla="*/ 1411 h 2899"/>
                  <a:gd name="T34" fmla="*/ 3059 w 3059"/>
                  <a:gd name="T35" fmla="*/ 418 h 2899"/>
                  <a:gd name="T36" fmla="*/ 3059 w 3059"/>
                  <a:gd name="T37" fmla="*/ 326 h 2899"/>
                  <a:gd name="T38" fmla="*/ 2728 w 3059"/>
                  <a:gd name="T39" fmla="*/ 1366 h 2899"/>
                  <a:gd name="T40" fmla="*/ 1529 w 3059"/>
                  <a:gd name="T41" fmla="*/ 2734 h 2899"/>
                  <a:gd name="T42" fmla="*/ 1529 w 3059"/>
                  <a:gd name="T43" fmla="*/ 2734 h 2899"/>
                  <a:gd name="T44" fmla="*/ 1529 w 3059"/>
                  <a:gd name="T45" fmla="*/ 1874 h 2899"/>
                  <a:gd name="T46" fmla="*/ 1040 w 3059"/>
                  <a:gd name="T47" fmla="*/ 1365 h 2899"/>
                  <a:gd name="T48" fmla="*/ 1529 w 3059"/>
                  <a:gd name="T49" fmla="*/ 856 h 2899"/>
                  <a:gd name="T50" fmla="*/ 1529 w 3059"/>
                  <a:gd name="T51" fmla="*/ 210 h 2899"/>
                  <a:gd name="T52" fmla="*/ 1939 w 3059"/>
                  <a:gd name="T53" fmla="*/ 440 h 2899"/>
                  <a:gd name="T54" fmla="*/ 2436 w 3059"/>
                  <a:gd name="T55" fmla="*/ 528 h 2899"/>
                  <a:gd name="T56" fmla="*/ 2903 w 3059"/>
                  <a:gd name="T57" fmla="*/ 508 h 2899"/>
                  <a:gd name="T58" fmla="*/ 2728 w 3059"/>
                  <a:gd name="T59" fmla="*/ 1366 h 2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059" h="2899">
                    <a:moveTo>
                      <a:pt x="3059" y="326"/>
                    </a:move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5" y="344"/>
                      <a:pt x="2730" y="391"/>
                      <a:pt x="2440" y="376"/>
                    </a:cubicBezTo>
                    <a:cubicBezTo>
                      <a:pt x="2179" y="363"/>
                      <a:pt x="1819" y="296"/>
                      <a:pt x="1584" y="52"/>
                    </a:cubicBezTo>
                    <a:cubicBezTo>
                      <a:pt x="1533" y="0"/>
                      <a:pt x="1533" y="0"/>
                      <a:pt x="1533" y="0"/>
                    </a:cubicBezTo>
                    <a:cubicBezTo>
                      <a:pt x="1479" y="48"/>
                      <a:pt x="1479" y="48"/>
                      <a:pt x="1479" y="48"/>
                    </a:cubicBezTo>
                    <a:cubicBezTo>
                      <a:pt x="1221" y="275"/>
                      <a:pt x="860" y="344"/>
                      <a:pt x="602" y="361"/>
                    </a:cubicBezTo>
                    <a:cubicBezTo>
                      <a:pt x="316" y="381"/>
                      <a:pt x="90" y="344"/>
                      <a:pt x="88" y="343"/>
                    </a:cubicBezTo>
                    <a:cubicBezTo>
                      <a:pt x="0" y="329"/>
                      <a:pt x="0" y="329"/>
                      <a:pt x="0" y="329"/>
                    </a:cubicBezTo>
                    <a:cubicBezTo>
                      <a:pt x="0" y="418"/>
                      <a:pt x="0" y="418"/>
                      <a:pt x="0" y="418"/>
                    </a:cubicBezTo>
                    <a:cubicBezTo>
                      <a:pt x="0" y="437"/>
                      <a:pt x="2" y="881"/>
                      <a:pt x="186" y="1409"/>
                    </a:cubicBezTo>
                    <a:cubicBezTo>
                      <a:pt x="294" y="1721"/>
                      <a:pt x="443" y="1996"/>
                      <a:pt x="630" y="2227"/>
                    </a:cubicBezTo>
                    <a:cubicBezTo>
                      <a:pt x="864" y="2518"/>
                      <a:pt x="1156" y="2740"/>
                      <a:pt x="1499" y="2887"/>
                    </a:cubicBezTo>
                    <a:cubicBezTo>
                      <a:pt x="1529" y="2899"/>
                      <a:pt x="1529" y="2899"/>
                      <a:pt x="1529" y="2899"/>
                    </a:cubicBezTo>
                    <a:cubicBezTo>
                      <a:pt x="1559" y="2887"/>
                      <a:pt x="1559" y="2887"/>
                      <a:pt x="1559" y="2887"/>
                    </a:cubicBezTo>
                    <a:cubicBezTo>
                      <a:pt x="1902" y="2741"/>
                      <a:pt x="2195" y="2520"/>
                      <a:pt x="2429" y="2230"/>
                    </a:cubicBezTo>
                    <a:cubicBezTo>
                      <a:pt x="2615" y="1998"/>
                      <a:pt x="2764" y="1723"/>
                      <a:pt x="2873" y="1411"/>
                    </a:cubicBezTo>
                    <a:cubicBezTo>
                      <a:pt x="3056" y="883"/>
                      <a:pt x="3059" y="437"/>
                      <a:pt x="3059" y="418"/>
                    </a:cubicBezTo>
                    <a:lnTo>
                      <a:pt x="3059" y="326"/>
                    </a:lnTo>
                    <a:close/>
                    <a:moveTo>
                      <a:pt x="2728" y="1366"/>
                    </a:moveTo>
                    <a:cubicBezTo>
                      <a:pt x="2497" y="2024"/>
                      <a:pt x="2094" y="2485"/>
                      <a:pt x="1529" y="2734"/>
                    </a:cubicBezTo>
                    <a:cubicBezTo>
                      <a:pt x="1529" y="2734"/>
                      <a:pt x="1529" y="2734"/>
                      <a:pt x="1529" y="2734"/>
                    </a:cubicBezTo>
                    <a:cubicBezTo>
                      <a:pt x="1529" y="1874"/>
                      <a:pt x="1529" y="1874"/>
                      <a:pt x="1529" y="1874"/>
                    </a:cubicBezTo>
                    <a:cubicBezTo>
                      <a:pt x="1257" y="1864"/>
                      <a:pt x="1040" y="1640"/>
                      <a:pt x="1040" y="1365"/>
                    </a:cubicBezTo>
                    <a:cubicBezTo>
                      <a:pt x="1040" y="1091"/>
                      <a:pt x="1257" y="867"/>
                      <a:pt x="1529" y="856"/>
                    </a:cubicBezTo>
                    <a:cubicBezTo>
                      <a:pt x="1529" y="210"/>
                      <a:pt x="1529" y="210"/>
                      <a:pt x="1529" y="210"/>
                    </a:cubicBezTo>
                    <a:cubicBezTo>
                      <a:pt x="1641" y="309"/>
                      <a:pt x="1778" y="387"/>
                      <a:pt x="1939" y="440"/>
                    </a:cubicBezTo>
                    <a:cubicBezTo>
                      <a:pt x="2087" y="490"/>
                      <a:pt x="2254" y="519"/>
                      <a:pt x="2436" y="528"/>
                    </a:cubicBezTo>
                    <a:cubicBezTo>
                      <a:pt x="2632" y="538"/>
                      <a:pt x="2803" y="522"/>
                      <a:pt x="2903" y="508"/>
                    </a:cubicBezTo>
                    <a:cubicBezTo>
                      <a:pt x="2893" y="662"/>
                      <a:pt x="2857" y="996"/>
                      <a:pt x="2728" y="136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6" name="Freeform 13"/>
              <p:cNvSpPr>
                <a:spLocks/>
              </p:cNvSpPr>
              <p:nvPr/>
            </p:nvSpPr>
            <p:spPr bwMode="gray">
              <a:xfrm>
                <a:off x="-16549688" y="-1063625"/>
                <a:ext cx="1987550" cy="3821113"/>
              </a:xfrm>
              <a:custGeom>
                <a:avLst/>
                <a:gdLst>
                  <a:gd name="T0" fmla="*/ 20 w 530"/>
                  <a:gd name="T1" fmla="*/ 0 h 1019"/>
                  <a:gd name="T2" fmla="*/ 0 w 530"/>
                  <a:gd name="T3" fmla="*/ 0 h 1019"/>
                  <a:gd name="T4" fmla="*/ 0 w 530"/>
                  <a:gd name="T5" fmla="*/ 259 h 1019"/>
                  <a:gd name="T6" fmla="*/ 56 w 530"/>
                  <a:gd name="T7" fmla="*/ 259 h 1019"/>
                  <a:gd name="T8" fmla="*/ 56 w 530"/>
                  <a:gd name="T9" fmla="*/ 453 h 1019"/>
                  <a:gd name="T10" fmla="*/ 250 w 530"/>
                  <a:gd name="T11" fmla="*/ 453 h 1019"/>
                  <a:gd name="T12" fmla="*/ 250 w 530"/>
                  <a:gd name="T13" fmla="*/ 565 h 1019"/>
                  <a:gd name="T14" fmla="*/ 56 w 530"/>
                  <a:gd name="T15" fmla="*/ 565 h 1019"/>
                  <a:gd name="T16" fmla="*/ 56 w 530"/>
                  <a:gd name="T17" fmla="*/ 760 h 1019"/>
                  <a:gd name="T18" fmla="*/ 0 w 530"/>
                  <a:gd name="T19" fmla="*/ 760 h 1019"/>
                  <a:gd name="T20" fmla="*/ 0 w 530"/>
                  <a:gd name="T21" fmla="*/ 1018 h 1019"/>
                  <a:gd name="T22" fmla="*/ 20 w 530"/>
                  <a:gd name="T23" fmla="*/ 1019 h 1019"/>
                  <a:gd name="T24" fmla="*/ 530 w 530"/>
                  <a:gd name="T25" fmla="*/ 509 h 1019"/>
                  <a:gd name="T26" fmla="*/ 20 w 530"/>
                  <a:gd name="T27" fmla="*/ 0 h 10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30" h="1019">
                    <a:moveTo>
                      <a:pt x="20" y="0"/>
                    </a:moveTo>
                    <a:cubicBezTo>
                      <a:pt x="14" y="0"/>
                      <a:pt x="7" y="0"/>
                      <a:pt x="0" y="0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6" y="453"/>
                      <a:pt x="56" y="453"/>
                      <a:pt x="56" y="453"/>
                    </a:cubicBezTo>
                    <a:cubicBezTo>
                      <a:pt x="250" y="453"/>
                      <a:pt x="250" y="453"/>
                      <a:pt x="250" y="453"/>
                    </a:cubicBezTo>
                    <a:cubicBezTo>
                      <a:pt x="250" y="565"/>
                      <a:pt x="250" y="565"/>
                      <a:pt x="250" y="565"/>
                    </a:cubicBezTo>
                    <a:cubicBezTo>
                      <a:pt x="56" y="565"/>
                      <a:pt x="56" y="565"/>
                      <a:pt x="56" y="565"/>
                    </a:cubicBezTo>
                    <a:cubicBezTo>
                      <a:pt x="56" y="760"/>
                      <a:pt x="56" y="760"/>
                      <a:pt x="56" y="760"/>
                    </a:cubicBezTo>
                    <a:cubicBezTo>
                      <a:pt x="0" y="760"/>
                      <a:pt x="0" y="760"/>
                      <a:pt x="0" y="760"/>
                    </a:cubicBezTo>
                    <a:cubicBezTo>
                      <a:pt x="0" y="1018"/>
                      <a:pt x="0" y="1018"/>
                      <a:pt x="0" y="1018"/>
                    </a:cubicBezTo>
                    <a:cubicBezTo>
                      <a:pt x="7" y="1019"/>
                      <a:pt x="14" y="1019"/>
                      <a:pt x="20" y="1019"/>
                    </a:cubicBezTo>
                    <a:cubicBezTo>
                      <a:pt x="302" y="1019"/>
                      <a:pt x="530" y="791"/>
                      <a:pt x="530" y="509"/>
                    </a:cubicBezTo>
                    <a:cubicBezTo>
                      <a:pt x="530" y="228"/>
                      <a:pt x="302" y="0"/>
                      <a:pt x="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27" name="Freeform 14"/>
              <p:cNvSpPr>
                <a:spLocks/>
              </p:cNvSpPr>
              <p:nvPr/>
            </p:nvSpPr>
            <p:spPr bwMode="gray">
              <a:xfrm>
                <a:off x="-17487900" y="-92075"/>
                <a:ext cx="938212" cy="1879600"/>
              </a:xfrm>
              <a:custGeom>
                <a:avLst/>
                <a:gdLst>
                  <a:gd name="T0" fmla="*/ 458 w 591"/>
                  <a:gd name="T1" fmla="*/ 0 h 1184"/>
                  <a:gd name="T2" fmla="*/ 458 w 591"/>
                  <a:gd name="T3" fmla="*/ 458 h 1184"/>
                  <a:gd name="T4" fmla="*/ 0 w 591"/>
                  <a:gd name="T5" fmla="*/ 458 h 1184"/>
                  <a:gd name="T6" fmla="*/ 0 w 591"/>
                  <a:gd name="T7" fmla="*/ 723 h 1184"/>
                  <a:gd name="T8" fmla="*/ 458 w 591"/>
                  <a:gd name="T9" fmla="*/ 723 h 1184"/>
                  <a:gd name="T10" fmla="*/ 458 w 591"/>
                  <a:gd name="T11" fmla="*/ 1184 h 1184"/>
                  <a:gd name="T12" fmla="*/ 591 w 591"/>
                  <a:gd name="T13" fmla="*/ 1184 h 1184"/>
                  <a:gd name="T14" fmla="*/ 591 w 591"/>
                  <a:gd name="T15" fmla="*/ 0 h 1184"/>
                  <a:gd name="T16" fmla="*/ 458 w 591"/>
                  <a:gd name="T17" fmla="*/ 0 h 1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1" h="1184">
                    <a:moveTo>
                      <a:pt x="458" y="0"/>
                    </a:moveTo>
                    <a:lnTo>
                      <a:pt x="458" y="458"/>
                    </a:lnTo>
                    <a:lnTo>
                      <a:pt x="0" y="458"/>
                    </a:lnTo>
                    <a:lnTo>
                      <a:pt x="0" y="723"/>
                    </a:lnTo>
                    <a:lnTo>
                      <a:pt x="458" y="723"/>
                    </a:lnTo>
                    <a:lnTo>
                      <a:pt x="458" y="1184"/>
                    </a:lnTo>
                    <a:lnTo>
                      <a:pt x="591" y="1184"/>
                    </a:lnTo>
                    <a:lnTo>
                      <a:pt x="591" y="0"/>
                    </a:lnTo>
                    <a:lnTo>
                      <a:pt x="45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</p:grpSp>
      <p:sp>
        <p:nvSpPr>
          <p:cNvPr id="140" name="Rechteck 139"/>
          <p:cNvSpPr/>
          <p:nvPr/>
        </p:nvSpPr>
        <p:spPr bwMode="gray">
          <a:xfrm>
            <a:off x="2774702" y="3566482"/>
            <a:ext cx="1077218" cy="438582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r>
              <a:rPr lang="de-DE" sz="1050" dirty="0"/>
              <a:t>Kassensitz: </a:t>
            </a:r>
            <a:r>
              <a:rPr lang="de-DE" sz="1050" dirty="0" smtClean="0"/>
              <a:t/>
            </a:r>
            <a:br>
              <a:rPr lang="de-DE" sz="1050" dirty="0" smtClean="0"/>
            </a:br>
            <a:r>
              <a:rPr lang="de-DE" sz="1200" b="1" dirty="0" smtClean="0">
                <a:solidFill>
                  <a:schemeClr val="accent1"/>
                </a:solidFill>
              </a:rPr>
              <a:t>Ludwigshafen</a:t>
            </a:r>
            <a:endParaRPr lang="de-DE" sz="1200" b="1" dirty="0">
              <a:solidFill>
                <a:schemeClr val="accent1"/>
              </a:solidFill>
            </a:endParaRPr>
          </a:p>
        </p:txBody>
      </p:sp>
      <p:sp>
        <p:nvSpPr>
          <p:cNvPr id="141" name="Rechteck 140"/>
          <p:cNvSpPr/>
          <p:nvPr/>
        </p:nvSpPr>
        <p:spPr bwMode="gray">
          <a:xfrm>
            <a:off x="4067944" y="2761764"/>
            <a:ext cx="1117294" cy="523220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algn="ctr"/>
            <a:r>
              <a:rPr lang="de-DE" sz="1400" b="1" dirty="0">
                <a:solidFill>
                  <a:schemeClr val="accent1"/>
                </a:solidFill>
              </a:rPr>
              <a:t>Bundesweit </a:t>
            </a:r>
            <a:r>
              <a:rPr lang="de-DE" sz="1400" b="1" dirty="0" smtClean="0">
                <a:solidFill>
                  <a:schemeClr val="accent1"/>
                </a:solidFill>
              </a:rPr>
              <a:t/>
            </a:r>
            <a:br>
              <a:rPr lang="de-DE" sz="1400" b="1" dirty="0" smtClean="0">
                <a:solidFill>
                  <a:schemeClr val="accent1"/>
                </a:solidFill>
              </a:rPr>
            </a:br>
            <a:r>
              <a:rPr lang="de-DE" sz="1400" b="1" dirty="0" smtClean="0">
                <a:solidFill>
                  <a:schemeClr val="accent1"/>
                </a:solidFill>
              </a:rPr>
              <a:t>geöffnet</a:t>
            </a:r>
            <a:endParaRPr lang="de-DE" sz="1400" b="1" dirty="0">
              <a:solidFill>
                <a:schemeClr val="accent1"/>
              </a:solidFill>
            </a:endParaRPr>
          </a:p>
        </p:txBody>
      </p:sp>
      <p:sp>
        <p:nvSpPr>
          <p:cNvPr id="142" name="Rechteck 141"/>
          <p:cNvSpPr/>
          <p:nvPr/>
        </p:nvSpPr>
        <p:spPr bwMode="gray">
          <a:xfrm>
            <a:off x="6060138" y="1682939"/>
            <a:ext cx="2577660" cy="438582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de-DE" sz="1050" dirty="0" smtClean="0"/>
              <a:t>Rund</a:t>
            </a:r>
            <a:br>
              <a:rPr lang="de-DE" sz="1050" dirty="0" smtClean="0"/>
            </a:br>
            <a:r>
              <a:rPr lang="de-DE" sz="1200" b="1" dirty="0" smtClean="0">
                <a:solidFill>
                  <a:schemeClr val="accent1"/>
                </a:solidFill>
              </a:rPr>
              <a:t>660.000 Versicherte</a:t>
            </a:r>
            <a:endParaRPr lang="de-DE" sz="1200" b="1" dirty="0">
              <a:solidFill>
                <a:schemeClr val="accent1"/>
              </a:solidFill>
            </a:endParaRPr>
          </a:p>
        </p:txBody>
      </p:sp>
      <p:sp>
        <p:nvSpPr>
          <p:cNvPr id="143" name="Rechteck 142"/>
          <p:cNvSpPr/>
          <p:nvPr/>
        </p:nvSpPr>
        <p:spPr bwMode="gray">
          <a:xfrm>
            <a:off x="971600" y="1628968"/>
            <a:ext cx="3515642" cy="623248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de-DE" sz="1050" dirty="0"/>
              <a:t>Rund </a:t>
            </a:r>
            <a:r>
              <a:rPr lang="de-DE" sz="1050" dirty="0" smtClean="0"/>
              <a:t/>
            </a:r>
            <a:br>
              <a:rPr lang="de-DE" sz="1050" dirty="0" smtClean="0"/>
            </a:br>
            <a:r>
              <a:rPr lang="de-DE" sz="1200" b="1" dirty="0" smtClean="0">
                <a:solidFill>
                  <a:schemeClr val="accent1"/>
                </a:solidFill>
              </a:rPr>
              <a:t>60 </a:t>
            </a:r>
            <a:r>
              <a:rPr lang="de-DE" sz="1200" b="1" dirty="0">
                <a:solidFill>
                  <a:schemeClr val="accent1"/>
                </a:solidFill>
              </a:rPr>
              <a:t>Kundenservice- </a:t>
            </a:r>
            <a:r>
              <a:rPr lang="de-DE" sz="1200" b="1" dirty="0" smtClean="0">
                <a:solidFill>
                  <a:schemeClr val="accent1"/>
                </a:solidFill>
              </a:rPr>
              <a:t/>
            </a:r>
            <a:br>
              <a:rPr lang="de-DE" sz="1200" b="1" dirty="0" smtClean="0">
                <a:solidFill>
                  <a:schemeClr val="accent1"/>
                </a:solidFill>
              </a:rPr>
            </a:br>
            <a:r>
              <a:rPr lang="de-DE" sz="1050" dirty="0" smtClean="0"/>
              <a:t>und </a:t>
            </a:r>
            <a:r>
              <a:rPr lang="de-DE" sz="1200" b="1" dirty="0" smtClean="0">
                <a:solidFill>
                  <a:schemeClr val="accent1"/>
                </a:solidFill>
              </a:rPr>
              <a:t>Beratungsstellen</a:t>
            </a:r>
            <a:r>
              <a:rPr lang="de-DE" sz="1050" dirty="0" smtClean="0"/>
              <a:t> </a:t>
            </a:r>
            <a:r>
              <a:rPr lang="de-DE" sz="1050" dirty="0"/>
              <a:t>bundesweit</a:t>
            </a:r>
          </a:p>
        </p:txBody>
      </p:sp>
      <p:sp>
        <p:nvSpPr>
          <p:cNvPr id="144" name="Rechteck 143"/>
          <p:cNvSpPr/>
          <p:nvPr/>
        </p:nvSpPr>
        <p:spPr bwMode="gray">
          <a:xfrm>
            <a:off x="6048539" y="4203377"/>
            <a:ext cx="1005083" cy="600164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r>
              <a:rPr lang="de-DE" sz="1200" b="1" dirty="0" smtClean="0">
                <a:solidFill>
                  <a:schemeClr val="accent1"/>
                </a:solidFill>
              </a:rPr>
              <a:t>1.400</a:t>
            </a:r>
            <a:r>
              <a:rPr lang="de-DE" sz="1050" dirty="0" smtClean="0"/>
              <a:t> </a:t>
            </a:r>
            <a:br>
              <a:rPr lang="de-DE" sz="1050" dirty="0" smtClean="0"/>
            </a:br>
            <a:r>
              <a:rPr lang="de-DE" sz="1050" dirty="0" smtClean="0"/>
              <a:t>Mitarbeiterinnen </a:t>
            </a:r>
            <a:br>
              <a:rPr lang="de-DE" sz="1050" dirty="0" smtClean="0"/>
            </a:br>
            <a:r>
              <a:rPr lang="de-DE" sz="1050" dirty="0" smtClean="0"/>
              <a:t>und </a:t>
            </a:r>
            <a:r>
              <a:rPr lang="de-DE" sz="1050" dirty="0"/>
              <a:t>Mitarbeiter</a:t>
            </a:r>
          </a:p>
        </p:txBody>
      </p:sp>
      <p:sp>
        <p:nvSpPr>
          <p:cNvPr id="145" name="Rechteck 144"/>
          <p:cNvSpPr/>
          <p:nvPr/>
        </p:nvSpPr>
        <p:spPr bwMode="gray">
          <a:xfrm>
            <a:off x="6576888" y="2960973"/>
            <a:ext cx="2387600" cy="446276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de-DE" sz="1200" b="1" dirty="0" smtClean="0">
                <a:solidFill>
                  <a:schemeClr val="accent1"/>
                </a:solidFill>
              </a:rPr>
              <a:t>Viertgrößte </a:t>
            </a:r>
            <a:br>
              <a:rPr lang="de-DE" sz="1200" b="1" dirty="0" smtClean="0">
                <a:solidFill>
                  <a:schemeClr val="accent1"/>
                </a:solidFill>
              </a:rPr>
            </a:br>
            <a:r>
              <a:rPr lang="de-DE" sz="1050" dirty="0" smtClean="0"/>
              <a:t>Betriebskrankenkasse</a:t>
            </a:r>
            <a:endParaRPr lang="de-DE" sz="1050" dirty="0"/>
          </a:p>
        </p:txBody>
      </p:sp>
      <p:sp>
        <p:nvSpPr>
          <p:cNvPr id="146" name="Rechteck 145"/>
          <p:cNvSpPr/>
          <p:nvPr/>
        </p:nvSpPr>
        <p:spPr bwMode="gray">
          <a:xfrm>
            <a:off x="961127" y="4566900"/>
            <a:ext cx="3682881" cy="446276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de-DE" sz="1050" dirty="0"/>
              <a:t>Gehört zu den </a:t>
            </a:r>
            <a:r>
              <a:rPr lang="de-DE" sz="1200" b="1" dirty="0" smtClean="0">
                <a:solidFill>
                  <a:schemeClr val="accent1"/>
                </a:solidFill>
              </a:rPr>
              <a:t>20 </a:t>
            </a:r>
            <a:r>
              <a:rPr lang="de-DE" sz="1200" b="1" dirty="0">
                <a:solidFill>
                  <a:schemeClr val="accent1"/>
                </a:solidFill>
              </a:rPr>
              <a:t>größten </a:t>
            </a:r>
            <a:r>
              <a:rPr lang="de-DE" sz="1200" b="1" dirty="0" smtClean="0">
                <a:solidFill>
                  <a:schemeClr val="accent1"/>
                </a:solidFill>
              </a:rPr>
              <a:t/>
            </a:r>
            <a:br>
              <a:rPr lang="de-DE" sz="1200" b="1" dirty="0" smtClean="0">
                <a:solidFill>
                  <a:schemeClr val="accent1"/>
                </a:solidFill>
              </a:rPr>
            </a:br>
            <a:r>
              <a:rPr lang="de-DE" sz="1050" dirty="0" smtClean="0"/>
              <a:t>gesetzlichen </a:t>
            </a:r>
            <a:r>
              <a:rPr lang="de-DE" sz="1050" dirty="0"/>
              <a:t>Krankenkassen</a:t>
            </a:r>
          </a:p>
        </p:txBody>
      </p:sp>
      <p:sp>
        <p:nvSpPr>
          <p:cNvPr id="147" name="Ellipse 146"/>
          <p:cNvSpPr/>
          <p:nvPr/>
        </p:nvSpPr>
        <p:spPr bwMode="gray">
          <a:xfrm>
            <a:off x="3903349" y="3677102"/>
            <a:ext cx="135221" cy="13522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 algn="ctr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 smtClean="0">
              <a:solidFill>
                <a:schemeClr val="tx1"/>
              </a:solidFill>
            </a:endParaRPr>
          </a:p>
        </p:txBody>
      </p:sp>
      <p:grpSp>
        <p:nvGrpSpPr>
          <p:cNvPr id="148" name="Group 4"/>
          <p:cNvGrpSpPr>
            <a:grpSpLocks noChangeAspect="1"/>
          </p:cNvGrpSpPr>
          <p:nvPr/>
        </p:nvGrpSpPr>
        <p:grpSpPr bwMode="gray">
          <a:xfrm flipH="1">
            <a:off x="3647736" y="3422895"/>
            <a:ext cx="301649" cy="302489"/>
            <a:chOff x="726" y="0"/>
            <a:chExt cx="4308" cy="4320"/>
          </a:xfrm>
          <a:solidFill>
            <a:schemeClr val="accent1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grpSpPr>
        <p:sp>
          <p:nvSpPr>
            <p:cNvPr id="149" name="Freeform 5"/>
            <p:cNvSpPr>
              <a:spLocks/>
            </p:cNvSpPr>
            <p:nvPr/>
          </p:nvSpPr>
          <p:spPr bwMode="gray">
            <a:xfrm>
              <a:off x="726" y="2788"/>
              <a:ext cx="1541" cy="1532"/>
            </a:xfrm>
            <a:custGeom>
              <a:avLst/>
              <a:gdLst>
                <a:gd name="T0" fmla="*/ 1127 w 1541"/>
                <a:gd name="T1" fmla="*/ 0 h 1532"/>
                <a:gd name="T2" fmla="*/ 1541 w 1541"/>
                <a:gd name="T3" fmla="*/ 394 h 1532"/>
                <a:gd name="T4" fmla="*/ 1541 w 1541"/>
                <a:gd name="T5" fmla="*/ 394 h 1532"/>
                <a:gd name="T6" fmla="*/ 1480 w 1541"/>
                <a:gd name="T7" fmla="*/ 447 h 1532"/>
                <a:gd name="T8" fmla="*/ 1315 w 1541"/>
                <a:gd name="T9" fmla="*/ 585 h 1532"/>
                <a:gd name="T10" fmla="*/ 1080 w 1541"/>
                <a:gd name="T11" fmla="*/ 778 h 1532"/>
                <a:gd name="T12" fmla="*/ 947 w 1541"/>
                <a:gd name="T13" fmla="*/ 885 h 1532"/>
                <a:gd name="T14" fmla="*/ 808 w 1541"/>
                <a:gd name="T15" fmla="*/ 996 h 1532"/>
                <a:gd name="T16" fmla="*/ 670 w 1541"/>
                <a:gd name="T17" fmla="*/ 1104 h 1532"/>
                <a:gd name="T18" fmla="*/ 533 w 1541"/>
                <a:gd name="T19" fmla="*/ 1209 h 1532"/>
                <a:gd name="T20" fmla="*/ 403 w 1541"/>
                <a:gd name="T21" fmla="*/ 1306 h 1532"/>
                <a:gd name="T22" fmla="*/ 284 w 1541"/>
                <a:gd name="T23" fmla="*/ 1388 h 1532"/>
                <a:gd name="T24" fmla="*/ 231 w 1541"/>
                <a:gd name="T25" fmla="*/ 1425 h 1532"/>
                <a:gd name="T26" fmla="*/ 182 w 1541"/>
                <a:gd name="T27" fmla="*/ 1457 h 1532"/>
                <a:gd name="T28" fmla="*/ 137 w 1541"/>
                <a:gd name="T29" fmla="*/ 1483 h 1532"/>
                <a:gd name="T30" fmla="*/ 98 w 1541"/>
                <a:gd name="T31" fmla="*/ 1504 h 1532"/>
                <a:gd name="T32" fmla="*/ 65 w 1541"/>
                <a:gd name="T33" fmla="*/ 1520 h 1532"/>
                <a:gd name="T34" fmla="*/ 39 w 1541"/>
                <a:gd name="T35" fmla="*/ 1528 h 1532"/>
                <a:gd name="T36" fmla="*/ 26 w 1541"/>
                <a:gd name="T37" fmla="*/ 1530 h 1532"/>
                <a:gd name="T38" fmla="*/ 18 w 1541"/>
                <a:gd name="T39" fmla="*/ 1532 h 1532"/>
                <a:gd name="T40" fmla="*/ 11 w 1541"/>
                <a:gd name="T41" fmla="*/ 1530 h 1532"/>
                <a:gd name="T42" fmla="*/ 5 w 1541"/>
                <a:gd name="T43" fmla="*/ 1527 h 1532"/>
                <a:gd name="T44" fmla="*/ 5 w 1541"/>
                <a:gd name="T45" fmla="*/ 1527 h 1532"/>
                <a:gd name="T46" fmla="*/ 2 w 1541"/>
                <a:gd name="T47" fmla="*/ 1520 h 1532"/>
                <a:gd name="T48" fmla="*/ 0 w 1541"/>
                <a:gd name="T49" fmla="*/ 1513 h 1532"/>
                <a:gd name="T50" fmla="*/ 0 w 1541"/>
                <a:gd name="T51" fmla="*/ 1504 h 1532"/>
                <a:gd name="T52" fmla="*/ 2 w 1541"/>
                <a:gd name="T53" fmla="*/ 1492 h 1532"/>
                <a:gd name="T54" fmla="*/ 5 w 1541"/>
                <a:gd name="T55" fmla="*/ 1479 h 1532"/>
                <a:gd name="T56" fmla="*/ 11 w 1541"/>
                <a:gd name="T57" fmla="*/ 1465 h 1532"/>
                <a:gd name="T58" fmla="*/ 25 w 1541"/>
                <a:gd name="T59" fmla="*/ 1432 h 1532"/>
                <a:gd name="T60" fmla="*/ 46 w 1541"/>
                <a:gd name="T61" fmla="*/ 1392 h 1532"/>
                <a:gd name="T62" fmla="*/ 72 w 1541"/>
                <a:gd name="T63" fmla="*/ 1348 h 1532"/>
                <a:gd name="T64" fmla="*/ 103 w 1541"/>
                <a:gd name="T65" fmla="*/ 1299 h 1532"/>
                <a:gd name="T66" fmla="*/ 139 w 1541"/>
                <a:gd name="T67" fmla="*/ 1244 h 1532"/>
                <a:gd name="T68" fmla="*/ 177 w 1541"/>
                <a:gd name="T69" fmla="*/ 1188 h 1532"/>
                <a:gd name="T70" fmla="*/ 221 w 1541"/>
                <a:gd name="T71" fmla="*/ 1127 h 1532"/>
                <a:gd name="T72" fmla="*/ 316 w 1541"/>
                <a:gd name="T73" fmla="*/ 999 h 1532"/>
                <a:gd name="T74" fmla="*/ 421 w 1541"/>
                <a:gd name="T75" fmla="*/ 864 h 1532"/>
                <a:gd name="T76" fmla="*/ 530 w 1541"/>
                <a:gd name="T77" fmla="*/ 726 h 1532"/>
                <a:gd name="T78" fmla="*/ 638 w 1541"/>
                <a:gd name="T79" fmla="*/ 587 h 1532"/>
                <a:gd name="T80" fmla="*/ 747 w 1541"/>
                <a:gd name="T81" fmla="*/ 456 h 1532"/>
                <a:gd name="T82" fmla="*/ 938 w 1541"/>
                <a:gd name="T83" fmla="*/ 224 h 1532"/>
                <a:gd name="T84" fmla="*/ 1077 w 1541"/>
                <a:gd name="T85" fmla="*/ 61 h 1532"/>
                <a:gd name="T86" fmla="*/ 1127 w 1541"/>
                <a:gd name="T87" fmla="*/ 0 h 1532"/>
                <a:gd name="T88" fmla="*/ 1127 w 1541"/>
                <a:gd name="T89" fmla="*/ 0 h 1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41" h="1532">
                  <a:moveTo>
                    <a:pt x="1127" y="0"/>
                  </a:moveTo>
                  <a:lnTo>
                    <a:pt x="1541" y="394"/>
                  </a:lnTo>
                  <a:lnTo>
                    <a:pt x="1541" y="394"/>
                  </a:lnTo>
                  <a:lnTo>
                    <a:pt x="1480" y="447"/>
                  </a:lnTo>
                  <a:lnTo>
                    <a:pt x="1315" y="585"/>
                  </a:lnTo>
                  <a:lnTo>
                    <a:pt x="1080" y="778"/>
                  </a:lnTo>
                  <a:lnTo>
                    <a:pt x="947" y="885"/>
                  </a:lnTo>
                  <a:lnTo>
                    <a:pt x="808" y="996"/>
                  </a:lnTo>
                  <a:lnTo>
                    <a:pt x="670" y="1104"/>
                  </a:lnTo>
                  <a:lnTo>
                    <a:pt x="533" y="1209"/>
                  </a:lnTo>
                  <a:lnTo>
                    <a:pt x="403" y="1306"/>
                  </a:lnTo>
                  <a:lnTo>
                    <a:pt x="284" y="1388"/>
                  </a:lnTo>
                  <a:lnTo>
                    <a:pt x="231" y="1425"/>
                  </a:lnTo>
                  <a:lnTo>
                    <a:pt x="182" y="1457"/>
                  </a:lnTo>
                  <a:lnTo>
                    <a:pt x="137" y="1483"/>
                  </a:lnTo>
                  <a:lnTo>
                    <a:pt x="98" y="1504"/>
                  </a:lnTo>
                  <a:lnTo>
                    <a:pt x="65" y="1520"/>
                  </a:lnTo>
                  <a:lnTo>
                    <a:pt x="39" y="1528"/>
                  </a:lnTo>
                  <a:lnTo>
                    <a:pt x="26" y="1530"/>
                  </a:lnTo>
                  <a:lnTo>
                    <a:pt x="18" y="1532"/>
                  </a:lnTo>
                  <a:lnTo>
                    <a:pt x="11" y="1530"/>
                  </a:lnTo>
                  <a:lnTo>
                    <a:pt x="5" y="1527"/>
                  </a:lnTo>
                  <a:lnTo>
                    <a:pt x="5" y="1527"/>
                  </a:lnTo>
                  <a:lnTo>
                    <a:pt x="2" y="1520"/>
                  </a:lnTo>
                  <a:lnTo>
                    <a:pt x="0" y="1513"/>
                  </a:lnTo>
                  <a:lnTo>
                    <a:pt x="0" y="1504"/>
                  </a:lnTo>
                  <a:lnTo>
                    <a:pt x="2" y="1492"/>
                  </a:lnTo>
                  <a:lnTo>
                    <a:pt x="5" y="1479"/>
                  </a:lnTo>
                  <a:lnTo>
                    <a:pt x="11" y="1465"/>
                  </a:lnTo>
                  <a:lnTo>
                    <a:pt x="25" y="1432"/>
                  </a:lnTo>
                  <a:lnTo>
                    <a:pt x="46" y="1392"/>
                  </a:lnTo>
                  <a:lnTo>
                    <a:pt x="72" y="1348"/>
                  </a:lnTo>
                  <a:lnTo>
                    <a:pt x="103" y="1299"/>
                  </a:lnTo>
                  <a:lnTo>
                    <a:pt x="139" y="1244"/>
                  </a:lnTo>
                  <a:lnTo>
                    <a:pt x="177" y="1188"/>
                  </a:lnTo>
                  <a:lnTo>
                    <a:pt x="221" y="1127"/>
                  </a:lnTo>
                  <a:lnTo>
                    <a:pt x="316" y="999"/>
                  </a:lnTo>
                  <a:lnTo>
                    <a:pt x="421" y="864"/>
                  </a:lnTo>
                  <a:lnTo>
                    <a:pt x="530" y="726"/>
                  </a:lnTo>
                  <a:lnTo>
                    <a:pt x="638" y="587"/>
                  </a:lnTo>
                  <a:lnTo>
                    <a:pt x="747" y="456"/>
                  </a:lnTo>
                  <a:lnTo>
                    <a:pt x="938" y="224"/>
                  </a:lnTo>
                  <a:lnTo>
                    <a:pt x="1077" y="61"/>
                  </a:lnTo>
                  <a:lnTo>
                    <a:pt x="1127" y="0"/>
                  </a:lnTo>
                  <a:lnTo>
                    <a:pt x="11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0" name="Freeform 6"/>
            <p:cNvSpPr>
              <a:spLocks/>
            </p:cNvSpPr>
            <p:nvPr/>
          </p:nvSpPr>
          <p:spPr bwMode="gray">
            <a:xfrm>
              <a:off x="1506" y="0"/>
              <a:ext cx="3528" cy="3519"/>
            </a:xfrm>
            <a:custGeom>
              <a:avLst/>
              <a:gdLst>
                <a:gd name="T0" fmla="*/ 3463 w 3528"/>
                <a:gd name="T1" fmla="*/ 1101 h 3519"/>
                <a:gd name="T2" fmla="*/ 3395 w 3528"/>
                <a:gd name="T3" fmla="*/ 968 h 3519"/>
                <a:gd name="T4" fmla="*/ 3284 w 3528"/>
                <a:gd name="T5" fmla="*/ 796 h 3519"/>
                <a:gd name="T6" fmla="*/ 3190 w 3528"/>
                <a:gd name="T7" fmla="*/ 675 h 3519"/>
                <a:gd name="T8" fmla="*/ 3072 w 3528"/>
                <a:gd name="T9" fmla="*/ 545 h 3519"/>
                <a:gd name="T10" fmla="*/ 2930 w 3528"/>
                <a:gd name="T11" fmla="*/ 409 h 3519"/>
                <a:gd name="T12" fmla="*/ 2764 w 3528"/>
                <a:gd name="T13" fmla="*/ 274 h 3519"/>
                <a:gd name="T14" fmla="*/ 2567 w 3528"/>
                <a:gd name="T15" fmla="*/ 140 h 3519"/>
                <a:gd name="T16" fmla="*/ 2420 w 3528"/>
                <a:gd name="T17" fmla="*/ 56 h 3519"/>
                <a:gd name="T18" fmla="*/ 2339 w 3528"/>
                <a:gd name="T19" fmla="*/ 21 h 3519"/>
                <a:gd name="T20" fmla="*/ 2269 w 3528"/>
                <a:gd name="T21" fmla="*/ 4 h 3519"/>
                <a:gd name="T22" fmla="*/ 2209 w 3528"/>
                <a:gd name="T23" fmla="*/ 0 h 3519"/>
                <a:gd name="T24" fmla="*/ 2159 w 3528"/>
                <a:gd name="T25" fmla="*/ 11 h 3519"/>
                <a:gd name="T26" fmla="*/ 2104 w 3528"/>
                <a:gd name="T27" fmla="*/ 35 h 3519"/>
                <a:gd name="T28" fmla="*/ 2048 w 3528"/>
                <a:gd name="T29" fmla="*/ 84 h 3519"/>
                <a:gd name="T30" fmla="*/ 2022 w 3528"/>
                <a:gd name="T31" fmla="*/ 126 h 3519"/>
                <a:gd name="T32" fmla="*/ 861 w 3528"/>
                <a:gd name="T33" fmla="*/ 1730 h 3519"/>
                <a:gd name="T34" fmla="*/ 656 w 3528"/>
                <a:gd name="T35" fmla="*/ 1597 h 3519"/>
                <a:gd name="T36" fmla="*/ 470 w 3528"/>
                <a:gd name="T37" fmla="*/ 1501 h 3519"/>
                <a:gd name="T38" fmla="*/ 305 w 3528"/>
                <a:gd name="T39" fmla="*/ 1441 h 3519"/>
                <a:gd name="T40" fmla="*/ 212 w 3528"/>
                <a:gd name="T41" fmla="*/ 1424 h 3519"/>
                <a:gd name="T42" fmla="*/ 151 w 3528"/>
                <a:gd name="T43" fmla="*/ 1425 h 3519"/>
                <a:gd name="T44" fmla="*/ 100 w 3528"/>
                <a:gd name="T45" fmla="*/ 1436 h 3519"/>
                <a:gd name="T46" fmla="*/ 58 w 3528"/>
                <a:gd name="T47" fmla="*/ 1460 h 3519"/>
                <a:gd name="T48" fmla="*/ 32 w 3528"/>
                <a:gd name="T49" fmla="*/ 1489 h 3519"/>
                <a:gd name="T50" fmla="*/ 6 w 3528"/>
                <a:gd name="T51" fmla="*/ 1553 h 3519"/>
                <a:gd name="T52" fmla="*/ 2 w 3528"/>
                <a:gd name="T53" fmla="*/ 1638 h 3519"/>
                <a:gd name="T54" fmla="*/ 23 w 3528"/>
                <a:gd name="T55" fmla="*/ 1739 h 3519"/>
                <a:gd name="T56" fmla="*/ 65 w 3528"/>
                <a:gd name="T57" fmla="*/ 1855 h 3519"/>
                <a:gd name="T58" fmla="*/ 128 w 3528"/>
                <a:gd name="T59" fmla="*/ 1983 h 3519"/>
                <a:gd name="T60" fmla="*/ 211 w 3528"/>
                <a:gd name="T61" fmla="*/ 2121 h 3519"/>
                <a:gd name="T62" fmla="*/ 311 w 3528"/>
                <a:gd name="T63" fmla="*/ 2267 h 3519"/>
                <a:gd name="T64" fmla="*/ 426 w 3528"/>
                <a:gd name="T65" fmla="*/ 2418 h 3519"/>
                <a:gd name="T66" fmla="*/ 560 w 3528"/>
                <a:gd name="T67" fmla="*/ 2574 h 3519"/>
                <a:gd name="T68" fmla="*/ 707 w 3528"/>
                <a:gd name="T69" fmla="*/ 2730 h 3519"/>
                <a:gd name="T70" fmla="*/ 810 w 3528"/>
                <a:gd name="T71" fmla="*/ 2833 h 3519"/>
                <a:gd name="T72" fmla="*/ 970 w 3528"/>
                <a:gd name="T73" fmla="*/ 2977 h 3519"/>
                <a:gd name="T74" fmla="*/ 1126 w 3528"/>
                <a:gd name="T75" fmla="*/ 3107 h 3519"/>
                <a:gd name="T76" fmla="*/ 1280 w 3528"/>
                <a:gd name="T77" fmla="*/ 3221 h 3519"/>
                <a:gd name="T78" fmla="*/ 1427 w 3528"/>
                <a:gd name="T79" fmla="*/ 3319 h 3519"/>
                <a:gd name="T80" fmla="*/ 1568 w 3528"/>
                <a:gd name="T81" fmla="*/ 3398 h 3519"/>
                <a:gd name="T82" fmla="*/ 1696 w 3528"/>
                <a:gd name="T83" fmla="*/ 3457 h 3519"/>
                <a:gd name="T84" fmla="*/ 1813 w 3528"/>
                <a:gd name="T85" fmla="*/ 3498 h 3519"/>
                <a:gd name="T86" fmla="*/ 1915 w 3528"/>
                <a:gd name="T87" fmla="*/ 3517 h 3519"/>
                <a:gd name="T88" fmla="*/ 1999 w 3528"/>
                <a:gd name="T89" fmla="*/ 3514 h 3519"/>
                <a:gd name="T90" fmla="*/ 2064 w 3528"/>
                <a:gd name="T91" fmla="*/ 3485 h 3519"/>
                <a:gd name="T92" fmla="*/ 2090 w 3528"/>
                <a:gd name="T93" fmla="*/ 3459 h 3519"/>
                <a:gd name="T94" fmla="*/ 2113 w 3528"/>
                <a:gd name="T95" fmla="*/ 3419 h 3519"/>
                <a:gd name="T96" fmla="*/ 2125 w 3528"/>
                <a:gd name="T97" fmla="*/ 3368 h 3519"/>
                <a:gd name="T98" fmla="*/ 2125 w 3528"/>
                <a:gd name="T99" fmla="*/ 3310 h 3519"/>
                <a:gd name="T100" fmla="*/ 2094 w 3528"/>
                <a:gd name="T101" fmla="*/ 3170 h 3519"/>
                <a:gd name="T102" fmla="*/ 2024 w 3528"/>
                <a:gd name="T103" fmla="*/ 3005 h 3519"/>
                <a:gd name="T104" fmla="*/ 1917 w 3528"/>
                <a:gd name="T105" fmla="*/ 2819 h 3519"/>
                <a:gd name="T106" fmla="*/ 1825 w 3528"/>
                <a:gd name="T107" fmla="*/ 2688 h 3519"/>
                <a:gd name="T108" fmla="*/ 2932 w 3528"/>
                <a:gd name="T109" fmla="*/ 1862 h 3519"/>
                <a:gd name="T110" fmla="*/ 3379 w 3528"/>
                <a:gd name="T111" fmla="*/ 1534 h 3519"/>
                <a:gd name="T112" fmla="*/ 3440 w 3528"/>
                <a:gd name="T113" fmla="*/ 1492 h 3519"/>
                <a:gd name="T114" fmla="*/ 3482 w 3528"/>
                <a:gd name="T115" fmla="*/ 1452 h 3519"/>
                <a:gd name="T116" fmla="*/ 3510 w 3528"/>
                <a:gd name="T117" fmla="*/ 1406 h 3519"/>
                <a:gd name="T118" fmla="*/ 3524 w 3528"/>
                <a:gd name="T119" fmla="*/ 1359 h 3519"/>
                <a:gd name="T120" fmla="*/ 3528 w 3528"/>
                <a:gd name="T121" fmla="*/ 1297 h 3519"/>
                <a:gd name="T122" fmla="*/ 3512 w 3528"/>
                <a:gd name="T123" fmla="*/ 1213 h 3519"/>
                <a:gd name="T124" fmla="*/ 3481 w 3528"/>
                <a:gd name="T125" fmla="*/ 1140 h 3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8" h="3519">
                  <a:moveTo>
                    <a:pt x="3475" y="1129"/>
                  </a:moveTo>
                  <a:lnTo>
                    <a:pt x="3475" y="1129"/>
                  </a:lnTo>
                  <a:lnTo>
                    <a:pt x="3463" y="1101"/>
                  </a:lnTo>
                  <a:lnTo>
                    <a:pt x="3447" y="1068"/>
                  </a:lnTo>
                  <a:lnTo>
                    <a:pt x="3425" y="1024"/>
                  </a:lnTo>
                  <a:lnTo>
                    <a:pt x="3395" y="968"/>
                  </a:lnTo>
                  <a:lnTo>
                    <a:pt x="3358" y="905"/>
                  </a:lnTo>
                  <a:lnTo>
                    <a:pt x="3311" y="835"/>
                  </a:lnTo>
                  <a:lnTo>
                    <a:pt x="3284" y="796"/>
                  </a:lnTo>
                  <a:lnTo>
                    <a:pt x="3254" y="757"/>
                  </a:lnTo>
                  <a:lnTo>
                    <a:pt x="3223" y="717"/>
                  </a:lnTo>
                  <a:lnTo>
                    <a:pt x="3190" y="675"/>
                  </a:lnTo>
                  <a:lnTo>
                    <a:pt x="3153" y="633"/>
                  </a:lnTo>
                  <a:lnTo>
                    <a:pt x="3114" y="589"/>
                  </a:lnTo>
                  <a:lnTo>
                    <a:pt x="3072" y="545"/>
                  </a:lnTo>
                  <a:lnTo>
                    <a:pt x="3028" y="500"/>
                  </a:lnTo>
                  <a:lnTo>
                    <a:pt x="2981" y="454"/>
                  </a:lnTo>
                  <a:lnTo>
                    <a:pt x="2930" y="409"/>
                  </a:lnTo>
                  <a:lnTo>
                    <a:pt x="2878" y="363"/>
                  </a:lnTo>
                  <a:lnTo>
                    <a:pt x="2821" y="319"/>
                  </a:lnTo>
                  <a:lnTo>
                    <a:pt x="2764" y="274"/>
                  </a:lnTo>
                  <a:lnTo>
                    <a:pt x="2700" y="228"/>
                  </a:lnTo>
                  <a:lnTo>
                    <a:pt x="2636" y="184"/>
                  </a:lnTo>
                  <a:lnTo>
                    <a:pt x="2567" y="140"/>
                  </a:lnTo>
                  <a:lnTo>
                    <a:pt x="2495" y="98"/>
                  </a:lnTo>
                  <a:lnTo>
                    <a:pt x="2420" y="56"/>
                  </a:lnTo>
                  <a:lnTo>
                    <a:pt x="2420" y="56"/>
                  </a:lnTo>
                  <a:lnTo>
                    <a:pt x="2392" y="42"/>
                  </a:lnTo>
                  <a:lnTo>
                    <a:pt x="2366" y="30"/>
                  </a:lnTo>
                  <a:lnTo>
                    <a:pt x="2339" y="21"/>
                  </a:lnTo>
                  <a:lnTo>
                    <a:pt x="2315" y="12"/>
                  </a:lnTo>
                  <a:lnTo>
                    <a:pt x="2292" y="7"/>
                  </a:lnTo>
                  <a:lnTo>
                    <a:pt x="2269" y="4"/>
                  </a:lnTo>
                  <a:lnTo>
                    <a:pt x="2248" y="0"/>
                  </a:lnTo>
                  <a:lnTo>
                    <a:pt x="2229" y="0"/>
                  </a:lnTo>
                  <a:lnTo>
                    <a:pt x="2209" y="0"/>
                  </a:lnTo>
                  <a:lnTo>
                    <a:pt x="2190" y="2"/>
                  </a:lnTo>
                  <a:lnTo>
                    <a:pt x="2174" y="5"/>
                  </a:lnTo>
                  <a:lnTo>
                    <a:pt x="2159" y="11"/>
                  </a:lnTo>
                  <a:lnTo>
                    <a:pt x="2143" y="16"/>
                  </a:lnTo>
                  <a:lnTo>
                    <a:pt x="2129" y="21"/>
                  </a:lnTo>
                  <a:lnTo>
                    <a:pt x="2104" y="35"/>
                  </a:lnTo>
                  <a:lnTo>
                    <a:pt x="2081" y="51"/>
                  </a:lnTo>
                  <a:lnTo>
                    <a:pt x="2064" y="68"/>
                  </a:lnTo>
                  <a:lnTo>
                    <a:pt x="2048" y="84"/>
                  </a:lnTo>
                  <a:lnTo>
                    <a:pt x="2038" y="102"/>
                  </a:lnTo>
                  <a:lnTo>
                    <a:pt x="2027" y="116"/>
                  </a:lnTo>
                  <a:lnTo>
                    <a:pt x="2022" y="126"/>
                  </a:lnTo>
                  <a:lnTo>
                    <a:pt x="2017" y="137"/>
                  </a:lnTo>
                  <a:lnTo>
                    <a:pt x="861" y="1730"/>
                  </a:lnTo>
                  <a:lnTo>
                    <a:pt x="861" y="1730"/>
                  </a:lnTo>
                  <a:lnTo>
                    <a:pt x="791" y="1683"/>
                  </a:lnTo>
                  <a:lnTo>
                    <a:pt x="723" y="1638"/>
                  </a:lnTo>
                  <a:lnTo>
                    <a:pt x="656" y="1597"/>
                  </a:lnTo>
                  <a:lnTo>
                    <a:pt x="593" y="1560"/>
                  </a:lnTo>
                  <a:lnTo>
                    <a:pt x="530" y="1529"/>
                  </a:lnTo>
                  <a:lnTo>
                    <a:pt x="470" y="1501"/>
                  </a:lnTo>
                  <a:lnTo>
                    <a:pt x="412" y="1476"/>
                  </a:lnTo>
                  <a:lnTo>
                    <a:pt x="356" y="1457"/>
                  </a:lnTo>
                  <a:lnTo>
                    <a:pt x="305" y="1441"/>
                  </a:lnTo>
                  <a:lnTo>
                    <a:pt x="256" y="1431"/>
                  </a:lnTo>
                  <a:lnTo>
                    <a:pt x="233" y="1427"/>
                  </a:lnTo>
                  <a:lnTo>
                    <a:pt x="212" y="1424"/>
                  </a:lnTo>
                  <a:lnTo>
                    <a:pt x="190" y="1424"/>
                  </a:lnTo>
                  <a:lnTo>
                    <a:pt x="170" y="1424"/>
                  </a:lnTo>
                  <a:lnTo>
                    <a:pt x="151" y="1425"/>
                  </a:lnTo>
                  <a:lnTo>
                    <a:pt x="133" y="1427"/>
                  </a:lnTo>
                  <a:lnTo>
                    <a:pt x="116" y="1431"/>
                  </a:lnTo>
                  <a:lnTo>
                    <a:pt x="100" y="1436"/>
                  </a:lnTo>
                  <a:lnTo>
                    <a:pt x="84" y="1443"/>
                  </a:lnTo>
                  <a:lnTo>
                    <a:pt x="70" y="1452"/>
                  </a:lnTo>
                  <a:lnTo>
                    <a:pt x="58" y="1460"/>
                  </a:lnTo>
                  <a:lnTo>
                    <a:pt x="46" y="1471"/>
                  </a:lnTo>
                  <a:lnTo>
                    <a:pt x="46" y="1471"/>
                  </a:lnTo>
                  <a:lnTo>
                    <a:pt x="32" y="1489"/>
                  </a:lnTo>
                  <a:lnTo>
                    <a:pt x="20" y="1508"/>
                  </a:lnTo>
                  <a:lnTo>
                    <a:pt x="11" y="1529"/>
                  </a:lnTo>
                  <a:lnTo>
                    <a:pt x="6" y="1553"/>
                  </a:lnTo>
                  <a:lnTo>
                    <a:pt x="2" y="1580"/>
                  </a:lnTo>
                  <a:lnTo>
                    <a:pt x="0" y="1608"/>
                  </a:lnTo>
                  <a:lnTo>
                    <a:pt x="2" y="1638"/>
                  </a:lnTo>
                  <a:lnTo>
                    <a:pt x="7" y="1671"/>
                  </a:lnTo>
                  <a:lnTo>
                    <a:pt x="14" y="1704"/>
                  </a:lnTo>
                  <a:lnTo>
                    <a:pt x="23" y="1739"/>
                  </a:lnTo>
                  <a:lnTo>
                    <a:pt x="35" y="1776"/>
                  </a:lnTo>
                  <a:lnTo>
                    <a:pt x="49" y="1815"/>
                  </a:lnTo>
                  <a:lnTo>
                    <a:pt x="65" y="1855"/>
                  </a:lnTo>
                  <a:lnTo>
                    <a:pt x="84" y="1897"/>
                  </a:lnTo>
                  <a:lnTo>
                    <a:pt x="105" y="1939"/>
                  </a:lnTo>
                  <a:lnTo>
                    <a:pt x="128" y="1983"/>
                  </a:lnTo>
                  <a:lnTo>
                    <a:pt x="153" y="2029"/>
                  </a:lnTo>
                  <a:lnTo>
                    <a:pt x="181" y="2074"/>
                  </a:lnTo>
                  <a:lnTo>
                    <a:pt x="211" y="2121"/>
                  </a:lnTo>
                  <a:lnTo>
                    <a:pt x="242" y="2169"/>
                  </a:lnTo>
                  <a:lnTo>
                    <a:pt x="276" y="2218"/>
                  </a:lnTo>
                  <a:lnTo>
                    <a:pt x="311" y="2267"/>
                  </a:lnTo>
                  <a:lnTo>
                    <a:pt x="347" y="2318"/>
                  </a:lnTo>
                  <a:lnTo>
                    <a:pt x="386" y="2367"/>
                  </a:lnTo>
                  <a:lnTo>
                    <a:pt x="426" y="2418"/>
                  </a:lnTo>
                  <a:lnTo>
                    <a:pt x="468" y="2470"/>
                  </a:lnTo>
                  <a:lnTo>
                    <a:pt x="514" y="2521"/>
                  </a:lnTo>
                  <a:lnTo>
                    <a:pt x="560" y="2574"/>
                  </a:lnTo>
                  <a:lnTo>
                    <a:pt x="607" y="2625"/>
                  </a:lnTo>
                  <a:lnTo>
                    <a:pt x="656" y="2677"/>
                  </a:lnTo>
                  <a:lnTo>
                    <a:pt x="707" y="2730"/>
                  </a:lnTo>
                  <a:lnTo>
                    <a:pt x="758" y="2781"/>
                  </a:lnTo>
                  <a:lnTo>
                    <a:pt x="758" y="2781"/>
                  </a:lnTo>
                  <a:lnTo>
                    <a:pt x="810" y="2833"/>
                  </a:lnTo>
                  <a:lnTo>
                    <a:pt x="863" y="2882"/>
                  </a:lnTo>
                  <a:lnTo>
                    <a:pt x="917" y="2930"/>
                  </a:lnTo>
                  <a:lnTo>
                    <a:pt x="970" y="2977"/>
                  </a:lnTo>
                  <a:lnTo>
                    <a:pt x="1022" y="3021"/>
                  </a:lnTo>
                  <a:lnTo>
                    <a:pt x="1075" y="3065"/>
                  </a:lnTo>
                  <a:lnTo>
                    <a:pt x="1126" y="3107"/>
                  </a:lnTo>
                  <a:lnTo>
                    <a:pt x="1179" y="3147"/>
                  </a:lnTo>
                  <a:lnTo>
                    <a:pt x="1229" y="3184"/>
                  </a:lnTo>
                  <a:lnTo>
                    <a:pt x="1280" y="3221"/>
                  </a:lnTo>
                  <a:lnTo>
                    <a:pt x="1329" y="3256"/>
                  </a:lnTo>
                  <a:lnTo>
                    <a:pt x="1378" y="3287"/>
                  </a:lnTo>
                  <a:lnTo>
                    <a:pt x="1427" y="3319"/>
                  </a:lnTo>
                  <a:lnTo>
                    <a:pt x="1475" y="3347"/>
                  </a:lnTo>
                  <a:lnTo>
                    <a:pt x="1522" y="3373"/>
                  </a:lnTo>
                  <a:lnTo>
                    <a:pt x="1568" y="3398"/>
                  </a:lnTo>
                  <a:lnTo>
                    <a:pt x="1612" y="3421"/>
                  </a:lnTo>
                  <a:lnTo>
                    <a:pt x="1654" y="3440"/>
                  </a:lnTo>
                  <a:lnTo>
                    <a:pt x="1696" y="3457"/>
                  </a:lnTo>
                  <a:lnTo>
                    <a:pt x="1736" y="3473"/>
                  </a:lnTo>
                  <a:lnTo>
                    <a:pt x="1775" y="3487"/>
                  </a:lnTo>
                  <a:lnTo>
                    <a:pt x="1813" y="3498"/>
                  </a:lnTo>
                  <a:lnTo>
                    <a:pt x="1848" y="3506"/>
                  </a:lnTo>
                  <a:lnTo>
                    <a:pt x="1882" y="3514"/>
                  </a:lnTo>
                  <a:lnTo>
                    <a:pt x="1915" y="3517"/>
                  </a:lnTo>
                  <a:lnTo>
                    <a:pt x="1945" y="3519"/>
                  </a:lnTo>
                  <a:lnTo>
                    <a:pt x="1973" y="3517"/>
                  </a:lnTo>
                  <a:lnTo>
                    <a:pt x="1999" y="3514"/>
                  </a:lnTo>
                  <a:lnTo>
                    <a:pt x="2022" y="3506"/>
                  </a:lnTo>
                  <a:lnTo>
                    <a:pt x="2045" y="3498"/>
                  </a:lnTo>
                  <a:lnTo>
                    <a:pt x="2064" y="3485"/>
                  </a:lnTo>
                  <a:lnTo>
                    <a:pt x="2081" y="3471"/>
                  </a:lnTo>
                  <a:lnTo>
                    <a:pt x="2081" y="3471"/>
                  </a:lnTo>
                  <a:lnTo>
                    <a:pt x="2090" y="3459"/>
                  </a:lnTo>
                  <a:lnTo>
                    <a:pt x="2099" y="3447"/>
                  </a:lnTo>
                  <a:lnTo>
                    <a:pt x="2108" y="3433"/>
                  </a:lnTo>
                  <a:lnTo>
                    <a:pt x="2113" y="3419"/>
                  </a:lnTo>
                  <a:lnTo>
                    <a:pt x="2118" y="3403"/>
                  </a:lnTo>
                  <a:lnTo>
                    <a:pt x="2122" y="3386"/>
                  </a:lnTo>
                  <a:lnTo>
                    <a:pt x="2125" y="3368"/>
                  </a:lnTo>
                  <a:lnTo>
                    <a:pt x="2125" y="3350"/>
                  </a:lnTo>
                  <a:lnTo>
                    <a:pt x="2125" y="3331"/>
                  </a:lnTo>
                  <a:lnTo>
                    <a:pt x="2125" y="3310"/>
                  </a:lnTo>
                  <a:lnTo>
                    <a:pt x="2118" y="3266"/>
                  </a:lnTo>
                  <a:lnTo>
                    <a:pt x="2108" y="3219"/>
                  </a:lnTo>
                  <a:lnTo>
                    <a:pt x="2094" y="3170"/>
                  </a:lnTo>
                  <a:lnTo>
                    <a:pt x="2074" y="3117"/>
                  </a:lnTo>
                  <a:lnTo>
                    <a:pt x="2050" y="3063"/>
                  </a:lnTo>
                  <a:lnTo>
                    <a:pt x="2024" y="3005"/>
                  </a:lnTo>
                  <a:lnTo>
                    <a:pt x="1992" y="2945"/>
                  </a:lnTo>
                  <a:lnTo>
                    <a:pt x="1955" y="2882"/>
                  </a:lnTo>
                  <a:lnTo>
                    <a:pt x="1917" y="2819"/>
                  </a:lnTo>
                  <a:lnTo>
                    <a:pt x="1873" y="2754"/>
                  </a:lnTo>
                  <a:lnTo>
                    <a:pt x="1825" y="2688"/>
                  </a:lnTo>
                  <a:lnTo>
                    <a:pt x="1825" y="2688"/>
                  </a:lnTo>
                  <a:lnTo>
                    <a:pt x="2195" y="2411"/>
                  </a:lnTo>
                  <a:lnTo>
                    <a:pt x="2686" y="2043"/>
                  </a:lnTo>
                  <a:lnTo>
                    <a:pt x="2932" y="1862"/>
                  </a:lnTo>
                  <a:lnTo>
                    <a:pt x="3148" y="1701"/>
                  </a:lnTo>
                  <a:lnTo>
                    <a:pt x="3318" y="1578"/>
                  </a:lnTo>
                  <a:lnTo>
                    <a:pt x="3379" y="1534"/>
                  </a:lnTo>
                  <a:lnTo>
                    <a:pt x="3421" y="1506"/>
                  </a:lnTo>
                  <a:lnTo>
                    <a:pt x="3421" y="1506"/>
                  </a:lnTo>
                  <a:lnTo>
                    <a:pt x="3440" y="1492"/>
                  </a:lnTo>
                  <a:lnTo>
                    <a:pt x="3456" y="1480"/>
                  </a:lnTo>
                  <a:lnTo>
                    <a:pt x="3470" y="1466"/>
                  </a:lnTo>
                  <a:lnTo>
                    <a:pt x="3482" y="1452"/>
                  </a:lnTo>
                  <a:lnTo>
                    <a:pt x="3493" y="1436"/>
                  </a:lnTo>
                  <a:lnTo>
                    <a:pt x="3502" y="1422"/>
                  </a:lnTo>
                  <a:lnTo>
                    <a:pt x="3510" y="1406"/>
                  </a:lnTo>
                  <a:lnTo>
                    <a:pt x="3516" y="1390"/>
                  </a:lnTo>
                  <a:lnTo>
                    <a:pt x="3521" y="1375"/>
                  </a:lnTo>
                  <a:lnTo>
                    <a:pt x="3524" y="1359"/>
                  </a:lnTo>
                  <a:lnTo>
                    <a:pt x="3526" y="1343"/>
                  </a:lnTo>
                  <a:lnTo>
                    <a:pt x="3528" y="1327"/>
                  </a:lnTo>
                  <a:lnTo>
                    <a:pt x="3528" y="1297"/>
                  </a:lnTo>
                  <a:lnTo>
                    <a:pt x="3524" y="1268"/>
                  </a:lnTo>
                  <a:lnTo>
                    <a:pt x="3519" y="1240"/>
                  </a:lnTo>
                  <a:lnTo>
                    <a:pt x="3512" y="1213"/>
                  </a:lnTo>
                  <a:lnTo>
                    <a:pt x="3503" y="1189"/>
                  </a:lnTo>
                  <a:lnTo>
                    <a:pt x="3495" y="1169"/>
                  </a:lnTo>
                  <a:lnTo>
                    <a:pt x="3481" y="1140"/>
                  </a:lnTo>
                  <a:lnTo>
                    <a:pt x="3475" y="1129"/>
                  </a:lnTo>
                  <a:lnTo>
                    <a:pt x="3475" y="1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151" name="Gruppieren 150"/>
          <p:cNvGrpSpPr/>
          <p:nvPr/>
        </p:nvGrpSpPr>
        <p:grpSpPr bwMode="gray">
          <a:xfrm>
            <a:off x="6552595" y="4077072"/>
            <a:ext cx="375276" cy="295455"/>
            <a:chOff x="5730875" y="3875088"/>
            <a:chExt cx="974726" cy="733424"/>
          </a:xfrm>
        </p:grpSpPr>
        <p:sp>
          <p:nvSpPr>
            <p:cNvPr id="152" name="Freeform 40"/>
            <p:cNvSpPr>
              <a:spLocks/>
            </p:cNvSpPr>
            <p:nvPr/>
          </p:nvSpPr>
          <p:spPr bwMode="gray">
            <a:xfrm>
              <a:off x="6353175" y="3984625"/>
              <a:ext cx="268288" cy="323850"/>
            </a:xfrm>
            <a:custGeom>
              <a:avLst/>
              <a:gdLst>
                <a:gd name="T0" fmla="*/ 68 w 71"/>
                <a:gd name="T1" fmla="*/ 41 h 85"/>
                <a:gd name="T2" fmla="*/ 68 w 71"/>
                <a:gd name="T3" fmla="*/ 44 h 85"/>
                <a:gd name="T4" fmla="*/ 71 w 71"/>
                <a:gd name="T5" fmla="*/ 44 h 85"/>
                <a:gd name="T6" fmla="*/ 71 w 71"/>
                <a:gd name="T7" fmla="*/ 44 h 85"/>
                <a:gd name="T8" fmla="*/ 68 w 71"/>
                <a:gd name="T9" fmla="*/ 55 h 85"/>
                <a:gd name="T10" fmla="*/ 63 w 71"/>
                <a:gd name="T11" fmla="*/ 60 h 85"/>
                <a:gd name="T12" fmla="*/ 57 w 71"/>
                <a:gd name="T13" fmla="*/ 74 h 85"/>
                <a:gd name="T14" fmla="*/ 46 w 71"/>
                <a:gd name="T15" fmla="*/ 85 h 85"/>
                <a:gd name="T16" fmla="*/ 33 w 71"/>
                <a:gd name="T17" fmla="*/ 85 h 85"/>
                <a:gd name="T18" fmla="*/ 22 w 71"/>
                <a:gd name="T19" fmla="*/ 85 h 85"/>
                <a:gd name="T20" fmla="*/ 11 w 71"/>
                <a:gd name="T21" fmla="*/ 74 h 85"/>
                <a:gd name="T22" fmla="*/ 5 w 71"/>
                <a:gd name="T23" fmla="*/ 60 h 85"/>
                <a:gd name="T24" fmla="*/ 3 w 71"/>
                <a:gd name="T25" fmla="*/ 55 h 85"/>
                <a:gd name="T26" fmla="*/ 0 w 71"/>
                <a:gd name="T27" fmla="*/ 44 h 85"/>
                <a:gd name="T28" fmla="*/ 0 w 71"/>
                <a:gd name="T29" fmla="*/ 44 h 85"/>
                <a:gd name="T30" fmla="*/ 0 w 71"/>
                <a:gd name="T31" fmla="*/ 44 h 85"/>
                <a:gd name="T32" fmla="*/ 3 w 71"/>
                <a:gd name="T33" fmla="*/ 41 h 85"/>
                <a:gd name="T34" fmla="*/ 8 w 71"/>
                <a:gd name="T35" fmla="*/ 11 h 85"/>
                <a:gd name="T36" fmla="*/ 60 w 71"/>
                <a:gd name="T37" fmla="*/ 11 h 85"/>
                <a:gd name="T38" fmla="*/ 68 w 71"/>
                <a:gd name="T39" fmla="*/ 4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85">
                  <a:moveTo>
                    <a:pt x="68" y="41"/>
                  </a:moveTo>
                  <a:cubicBezTo>
                    <a:pt x="68" y="41"/>
                    <a:pt x="68" y="41"/>
                    <a:pt x="68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1" y="50"/>
                    <a:pt x="68" y="52"/>
                    <a:pt x="68" y="55"/>
                  </a:cubicBezTo>
                  <a:cubicBezTo>
                    <a:pt x="68" y="58"/>
                    <a:pt x="65" y="60"/>
                    <a:pt x="63" y="60"/>
                  </a:cubicBezTo>
                  <a:cubicBezTo>
                    <a:pt x="63" y="66"/>
                    <a:pt x="60" y="71"/>
                    <a:pt x="57" y="74"/>
                  </a:cubicBezTo>
                  <a:cubicBezTo>
                    <a:pt x="54" y="80"/>
                    <a:pt x="52" y="82"/>
                    <a:pt x="46" y="85"/>
                  </a:cubicBezTo>
                  <a:cubicBezTo>
                    <a:pt x="46" y="85"/>
                    <a:pt x="38" y="85"/>
                    <a:pt x="33" y="85"/>
                  </a:cubicBezTo>
                  <a:cubicBezTo>
                    <a:pt x="30" y="85"/>
                    <a:pt x="24" y="85"/>
                    <a:pt x="22" y="85"/>
                  </a:cubicBezTo>
                  <a:cubicBezTo>
                    <a:pt x="16" y="82"/>
                    <a:pt x="14" y="80"/>
                    <a:pt x="11" y="74"/>
                  </a:cubicBezTo>
                  <a:cubicBezTo>
                    <a:pt x="8" y="71"/>
                    <a:pt x="8" y="66"/>
                    <a:pt x="5" y="60"/>
                  </a:cubicBezTo>
                  <a:cubicBezTo>
                    <a:pt x="5" y="60"/>
                    <a:pt x="3" y="58"/>
                    <a:pt x="3" y="55"/>
                  </a:cubicBezTo>
                  <a:cubicBezTo>
                    <a:pt x="0" y="52"/>
                    <a:pt x="0" y="50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" y="44"/>
                    <a:pt x="3" y="41"/>
                    <a:pt x="3" y="41"/>
                  </a:cubicBezTo>
                  <a:cubicBezTo>
                    <a:pt x="0" y="25"/>
                    <a:pt x="3" y="20"/>
                    <a:pt x="8" y="11"/>
                  </a:cubicBezTo>
                  <a:cubicBezTo>
                    <a:pt x="19" y="0"/>
                    <a:pt x="49" y="3"/>
                    <a:pt x="60" y="11"/>
                  </a:cubicBezTo>
                  <a:cubicBezTo>
                    <a:pt x="68" y="20"/>
                    <a:pt x="71" y="28"/>
                    <a:pt x="68" y="41"/>
                  </a:cubicBez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3" name="Freeform 41"/>
            <p:cNvSpPr>
              <a:spLocks/>
            </p:cNvSpPr>
            <p:nvPr/>
          </p:nvSpPr>
          <p:spPr bwMode="gray">
            <a:xfrm>
              <a:off x="5730875" y="4362450"/>
              <a:ext cx="611188" cy="246062"/>
            </a:xfrm>
            <a:custGeom>
              <a:avLst/>
              <a:gdLst>
                <a:gd name="T0" fmla="*/ 115 w 161"/>
                <a:gd name="T1" fmla="*/ 0 h 65"/>
                <a:gd name="T2" fmla="*/ 117 w 161"/>
                <a:gd name="T3" fmla="*/ 0 h 65"/>
                <a:gd name="T4" fmla="*/ 158 w 161"/>
                <a:gd name="T5" fmla="*/ 65 h 65"/>
                <a:gd name="T6" fmla="*/ 5 w 161"/>
                <a:gd name="T7" fmla="*/ 65 h 65"/>
                <a:gd name="T8" fmla="*/ 46 w 161"/>
                <a:gd name="T9" fmla="*/ 0 h 65"/>
                <a:gd name="T10" fmla="*/ 60 w 161"/>
                <a:gd name="T11" fmla="*/ 43 h 65"/>
                <a:gd name="T12" fmla="*/ 104 w 161"/>
                <a:gd name="T13" fmla="*/ 43 h 65"/>
                <a:gd name="T14" fmla="*/ 117 w 161"/>
                <a:gd name="T15" fmla="*/ 0 h 65"/>
                <a:gd name="T16" fmla="*/ 115 w 161"/>
                <a:gd name="T1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65">
                  <a:moveTo>
                    <a:pt x="115" y="0"/>
                  </a:moveTo>
                  <a:cubicBezTo>
                    <a:pt x="115" y="0"/>
                    <a:pt x="115" y="0"/>
                    <a:pt x="117" y="0"/>
                  </a:cubicBezTo>
                  <a:cubicBezTo>
                    <a:pt x="153" y="13"/>
                    <a:pt x="161" y="46"/>
                    <a:pt x="158" y="65"/>
                  </a:cubicBezTo>
                  <a:cubicBezTo>
                    <a:pt x="106" y="65"/>
                    <a:pt x="55" y="65"/>
                    <a:pt x="5" y="65"/>
                  </a:cubicBezTo>
                  <a:cubicBezTo>
                    <a:pt x="0" y="46"/>
                    <a:pt x="5" y="13"/>
                    <a:pt x="46" y="0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74" y="49"/>
                    <a:pt x="87" y="46"/>
                    <a:pt x="104" y="43"/>
                  </a:cubicBezTo>
                  <a:cubicBezTo>
                    <a:pt x="106" y="30"/>
                    <a:pt x="112" y="16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lose/>
                </a:path>
              </a:pathLst>
            </a:custGeom>
            <a:solidFill>
              <a:srgbClr val="F2B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4" name="Freeform 42"/>
            <p:cNvSpPr>
              <a:spLocks noEditPoints="1"/>
            </p:cNvSpPr>
            <p:nvPr/>
          </p:nvSpPr>
          <p:spPr bwMode="gray">
            <a:xfrm>
              <a:off x="5826125" y="3875088"/>
              <a:ext cx="431800" cy="474662"/>
            </a:xfrm>
            <a:custGeom>
              <a:avLst/>
              <a:gdLst>
                <a:gd name="T0" fmla="*/ 92 w 114"/>
                <a:gd name="T1" fmla="*/ 13 h 125"/>
                <a:gd name="T2" fmla="*/ 16 w 114"/>
                <a:gd name="T3" fmla="*/ 16 h 125"/>
                <a:gd name="T4" fmla="*/ 2 w 114"/>
                <a:gd name="T5" fmla="*/ 95 h 125"/>
                <a:gd name="T6" fmla="*/ 19 w 114"/>
                <a:gd name="T7" fmla="*/ 95 h 125"/>
                <a:gd name="T8" fmla="*/ 57 w 114"/>
                <a:gd name="T9" fmla="*/ 125 h 125"/>
                <a:gd name="T10" fmla="*/ 60 w 114"/>
                <a:gd name="T11" fmla="*/ 125 h 125"/>
                <a:gd name="T12" fmla="*/ 92 w 114"/>
                <a:gd name="T13" fmla="*/ 95 h 125"/>
                <a:gd name="T14" fmla="*/ 109 w 114"/>
                <a:gd name="T15" fmla="*/ 95 h 125"/>
                <a:gd name="T16" fmla="*/ 92 w 114"/>
                <a:gd name="T17" fmla="*/ 13 h 125"/>
                <a:gd name="T18" fmla="*/ 87 w 114"/>
                <a:gd name="T19" fmla="*/ 81 h 125"/>
                <a:gd name="T20" fmla="*/ 57 w 114"/>
                <a:gd name="T21" fmla="*/ 114 h 125"/>
                <a:gd name="T22" fmla="*/ 27 w 114"/>
                <a:gd name="T23" fmla="*/ 87 h 125"/>
                <a:gd name="T24" fmla="*/ 27 w 114"/>
                <a:gd name="T25" fmla="*/ 68 h 125"/>
                <a:gd name="T26" fmla="*/ 30 w 114"/>
                <a:gd name="T27" fmla="*/ 57 h 125"/>
                <a:gd name="T28" fmla="*/ 87 w 114"/>
                <a:gd name="T29" fmla="*/ 57 h 125"/>
                <a:gd name="T30" fmla="*/ 87 w 114"/>
                <a:gd name="T31" fmla="*/ 62 h 125"/>
                <a:gd name="T32" fmla="*/ 87 w 114"/>
                <a:gd name="T33" fmla="*/ 8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25">
                  <a:moveTo>
                    <a:pt x="92" y="13"/>
                  </a:moveTo>
                  <a:cubicBezTo>
                    <a:pt x="76" y="0"/>
                    <a:pt x="35" y="2"/>
                    <a:pt x="16" y="16"/>
                  </a:cubicBezTo>
                  <a:cubicBezTo>
                    <a:pt x="5" y="24"/>
                    <a:pt x="0" y="68"/>
                    <a:pt x="2" y="95"/>
                  </a:cubicBezTo>
                  <a:cubicBezTo>
                    <a:pt x="8" y="95"/>
                    <a:pt x="16" y="95"/>
                    <a:pt x="19" y="95"/>
                  </a:cubicBezTo>
                  <a:cubicBezTo>
                    <a:pt x="27" y="109"/>
                    <a:pt x="38" y="119"/>
                    <a:pt x="57" y="125"/>
                  </a:cubicBezTo>
                  <a:cubicBezTo>
                    <a:pt x="57" y="125"/>
                    <a:pt x="57" y="125"/>
                    <a:pt x="60" y="125"/>
                  </a:cubicBezTo>
                  <a:cubicBezTo>
                    <a:pt x="76" y="119"/>
                    <a:pt x="87" y="109"/>
                    <a:pt x="92" y="95"/>
                  </a:cubicBezTo>
                  <a:cubicBezTo>
                    <a:pt x="95" y="95"/>
                    <a:pt x="109" y="95"/>
                    <a:pt x="109" y="95"/>
                  </a:cubicBezTo>
                  <a:cubicBezTo>
                    <a:pt x="114" y="68"/>
                    <a:pt x="106" y="21"/>
                    <a:pt x="92" y="13"/>
                  </a:cubicBezTo>
                  <a:close/>
                  <a:moveTo>
                    <a:pt x="87" y="81"/>
                  </a:moveTo>
                  <a:cubicBezTo>
                    <a:pt x="84" y="95"/>
                    <a:pt x="76" y="109"/>
                    <a:pt x="57" y="114"/>
                  </a:cubicBezTo>
                  <a:cubicBezTo>
                    <a:pt x="41" y="111"/>
                    <a:pt x="30" y="100"/>
                    <a:pt x="27" y="87"/>
                  </a:cubicBezTo>
                  <a:cubicBezTo>
                    <a:pt x="27" y="81"/>
                    <a:pt x="24" y="73"/>
                    <a:pt x="27" y="68"/>
                  </a:cubicBezTo>
                  <a:cubicBezTo>
                    <a:pt x="27" y="65"/>
                    <a:pt x="27" y="59"/>
                    <a:pt x="30" y="57"/>
                  </a:cubicBezTo>
                  <a:cubicBezTo>
                    <a:pt x="49" y="62"/>
                    <a:pt x="73" y="59"/>
                    <a:pt x="87" y="57"/>
                  </a:cubicBezTo>
                  <a:cubicBezTo>
                    <a:pt x="87" y="59"/>
                    <a:pt x="87" y="59"/>
                    <a:pt x="87" y="62"/>
                  </a:cubicBezTo>
                  <a:cubicBezTo>
                    <a:pt x="90" y="68"/>
                    <a:pt x="90" y="76"/>
                    <a:pt x="87" y="81"/>
                  </a:cubicBezTo>
                  <a:close/>
                </a:path>
              </a:pathLst>
            </a:custGeom>
            <a:solidFill>
              <a:srgbClr val="F2B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5" name="Freeform 43"/>
            <p:cNvSpPr>
              <a:spLocks/>
            </p:cNvSpPr>
            <p:nvPr/>
          </p:nvSpPr>
          <p:spPr bwMode="gray">
            <a:xfrm>
              <a:off x="6288088" y="4327525"/>
              <a:ext cx="417513" cy="187325"/>
            </a:xfrm>
            <a:custGeom>
              <a:avLst/>
              <a:gdLst>
                <a:gd name="T0" fmla="*/ 58 w 110"/>
                <a:gd name="T1" fmla="*/ 0 h 49"/>
                <a:gd name="T2" fmla="*/ 50 w 110"/>
                <a:gd name="T3" fmla="*/ 0 h 49"/>
                <a:gd name="T4" fmla="*/ 47 w 110"/>
                <a:gd name="T5" fmla="*/ 6 h 49"/>
                <a:gd name="T6" fmla="*/ 50 w 110"/>
                <a:gd name="T7" fmla="*/ 9 h 49"/>
                <a:gd name="T8" fmla="*/ 47 w 110"/>
                <a:gd name="T9" fmla="*/ 30 h 49"/>
                <a:gd name="T10" fmla="*/ 31 w 110"/>
                <a:gd name="T11" fmla="*/ 3 h 49"/>
                <a:gd name="T12" fmla="*/ 11 w 110"/>
                <a:gd name="T13" fmla="*/ 3 h 49"/>
                <a:gd name="T14" fmla="*/ 0 w 110"/>
                <a:gd name="T15" fmla="*/ 17 h 49"/>
                <a:gd name="T16" fmla="*/ 22 w 110"/>
                <a:gd name="T17" fmla="*/ 49 h 49"/>
                <a:gd name="T18" fmla="*/ 110 w 110"/>
                <a:gd name="T19" fmla="*/ 49 h 49"/>
                <a:gd name="T20" fmla="*/ 93 w 110"/>
                <a:gd name="T21" fmla="*/ 0 h 49"/>
                <a:gd name="T22" fmla="*/ 71 w 110"/>
                <a:gd name="T23" fmla="*/ 3 h 49"/>
                <a:gd name="T24" fmla="*/ 61 w 110"/>
                <a:gd name="T25" fmla="*/ 30 h 49"/>
                <a:gd name="T26" fmla="*/ 55 w 110"/>
                <a:gd name="T27" fmla="*/ 9 h 49"/>
                <a:gd name="T28" fmla="*/ 58 w 110"/>
                <a:gd name="T29" fmla="*/ 6 h 49"/>
                <a:gd name="T30" fmla="*/ 58 w 110"/>
                <a:gd name="T3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49">
                  <a:moveTo>
                    <a:pt x="58" y="0"/>
                  </a:moveTo>
                  <a:cubicBezTo>
                    <a:pt x="55" y="0"/>
                    <a:pt x="52" y="0"/>
                    <a:pt x="50" y="0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6" y="6"/>
                    <a:pt x="3" y="11"/>
                    <a:pt x="0" y="17"/>
                  </a:cubicBezTo>
                  <a:cubicBezTo>
                    <a:pt x="11" y="28"/>
                    <a:pt x="20" y="39"/>
                    <a:pt x="22" y="49"/>
                  </a:cubicBezTo>
                  <a:cubicBezTo>
                    <a:pt x="110" y="49"/>
                    <a:pt x="110" y="49"/>
                    <a:pt x="110" y="49"/>
                  </a:cubicBezTo>
                  <a:cubicBezTo>
                    <a:pt x="110" y="33"/>
                    <a:pt x="104" y="11"/>
                    <a:pt x="93" y="0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8" y="0"/>
                    <a:pt x="58" y="0"/>
                    <a:pt x="58" y="0"/>
                  </a:cubicBez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6" name="Freeform 44"/>
            <p:cNvSpPr>
              <a:spLocks/>
            </p:cNvSpPr>
            <p:nvPr/>
          </p:nvSpPr>
          <p:spPr bwMode="gray">
            <a:xfrm>
              <a:off x="6372225" y="4098925"/>
              <a:ext cx="227013" cy="190500"/>
            </a:xfrm>
            <a:custGeom>
              <a:avLst/>
              <a:gdLst>
                <a:gd name="T0" fmla="*/ 52 w 60"/>
                <a:gd name="T1" fmla="*/ 6 h 50"/>
                <a:gd name="T2" fmla="*/ 22 w 60"/>
                <a:gd name="T3" fmla="*/ 3 h 50"/>
                <a:gd name="T4" fmla="*/ 9 w 60"/>
                <a:gd name="T5" fmla="*/ 6 h 50"/>
                <a:gd name="T6" fmla="*/ 6 w 60"/>
                <a:gd name="T7" fmla="*/ 14 h 50"/>
                <a:gd name="T8" fmla="*/ 6 w 60"/>
                <a:gd name="T9" fmla="*/ 17 h 50"/>
                <a:gd name="T10" fmla="*/ 3 w 60"/>
                <a:gd name="T11" fmla="*/ 17 h 50"/>
                <a:gd name="T12" fmla="*/ 0 w 60"/>
                <a:gd name="T13" fmla="*/ 17 h 50"/>
                <a:gd name="T14" fmla="*/ 0 w 60"/>
                <a:gd name="T15" fmla="*/ 17 h 50"/>
                <a:gd name="T16" fmla="*/ 3 w 60"/>
                <a:gd name="T17" fmla="*/ 25 h 50"/>
                <a:gd name="T18" fmla="*/ 6 w 60"/>
                <a:gd name="T19" fmla="*/ 28 h 50"/>
                <a:gd name="T20" fmla="*/ 6 w 60"/>
                <a:gd name="T21" fmla="*/ 28 h 50"/>
                <a:gd name="T22" fmla="*/ 6 w 60"/>
                <a:gd name="T23" fmla="*/ 28 h 50"/>
                <a:gd name="T24" fmla="*/ 11 w 60"/>
                <a:gd name="T25" fmla="*/ 41 h 50"/>
                <a:gd name="T26" fmla="*/ 19 w 60"/>
                <a:gd name="T27" fmla="*/ 50 h 50"/>
                <a:gd name="T28" fmla="*/ 28 w 60"/>
                <a:gd name="T29" fmla="*/ 50 h 50"/>
                <a:gd name="T30" fmla="*/ 41 w 60"/>
                <a:gd name="T31" fmla="*/ 50 h 50"/>
                <a:gd name="T32" fmla="*/ 49 w 60"/>
                <a:gd name="T33" fmla="*/ 41 h 50"/>
                <a:gd name="T34" fmla="*/ 52 w 60"/>
                <a:gd name="T35" fmla="*/ 28 h 50"/>
                <a:gd name="T36" fmla="*/ 55 w 60"/>
                <a:gd name="T37" fmla="*/ 28 h 50"/>
                <a:gd name="T38" fmla="*/ 55 w 60"/>
                <a:gd name="T39" fmla="*/ 28 h 50"/>
                <a:gd name="T40" fmla="*/ 58 w 60"/>
                <a:gd name="T41" fmla="*/ 25 h 50"/>
                <a:gd name="T42" fmla="*/ 60 w 60"/>
                <a:gd name="T43" fmla="*/ 17 h 50"/>
                <a:gd name="T44" fmla="*/ 58 w 60"/>
                <a:gd name="T45" fmla="*/ 17 h 50"/>
                <a:gd name="T46" fmla="*/ 58 w 60"/>
                <a:gd name="T47" fmla="*/ 17 h 50"/>
                <a:gd name="T48" fmla="*/ 55 w 60"/>
                <a:gd name="T49" fmla="*/ 17 h 50"/>
                <a:gd name="T50" fmla="*/ 55 w 60"/>
                <a:gd name="T51" fmla="*/ 14 h 50"/>
                <a:gd name="T52" fmla="*/ 52 w 60"/>
                <a:gd name="T53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50">
                  <a:moveTo>
                    <a:pt x="52" y="6"/>
                  </a:moveTo>
                  <a:cubicBezTo>
                    <a:pt x="44" y="9"/>
                    <a:pt x="30" y="9"/>
                    <a:pt x="22" y="3"/>
                  </a:cubicBezTo>
                  <a:cubicBezTo>
                    <a:pt x="19" y="0"/>
                    <a:pt x="14" y="6"/>
                    <a:pt x="9" y="6"/>
                  </a:cubicBezTo>
                  <a:cubicBezTo>
                    <a:pt x="9" y="9"/>
                    <a:pt x="6" y="11"/>
                    <a:pt x="6" y="14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0"/>
                    <a:pt x="0" y="22"/>
                    <a:pt x="3" y="25"/>
                  </a:cubicBezTo>
                  <a:cubicBezTo>
                    <a:pt x="3" y="25"/>
                    <a:pt x="3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9" y="33"/>
                    <a:pt x="9" y="39"/>
                    <a:pt x="11" y="41"/>
                  </a:cubicBezTo>
                  <a:cubicBezTo>
                    <a:pt x="14" y="44"/>
                    <a:pt x="17" y="47"/>
                    <a:pt x="19" y="50"/>
                  </a:cubicBezTo>
                  <a:cubicBezTo>
                    <a:pt x="19" y="50"/>
                    <a:pt x="25" y="50"/>
                    <a:pt x="28" y="50"/>
                  </a:cubicBezTo>
                  <a:cubicBezTo>
                    <a:pt x="33" y="50"/>
                    <a:pt x="39" y="50"/>
                    <a:pt x="41" y="50"/>
                  </a:cubicBezTo>
                  <a:cubicBezTo>
                    <a:pt x="44" y="47"/>
                    <a:pt x="47" y="44"/>
                    <a:pt x="49" y="41"/>
                  </a:cubicBezTo>
                  <a:cubicBezTo>
                    <a:pt x="49" y="39"/>
                    <a:pt x="52" y="33"/>
                    <a:pt x="52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8" y="28"/>
                    <a:pt x="58" y="25"/>
                    <a:pt x="58" y="25"/>
                  </a:cubicBezTo>
                  <a:cubicBezTo>
                    <a:pt x="58" y="22"/>
                    <a:pt x="60" y="20"/>
                    <a:pt x="60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1"/>
                    <a:pt x="52" y="9"/>
                    <a:pt x="52" y="6"/>
                  </a:cubicBez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157" name="Gruppieren 156"/>
          <p:cNvGrpSpPr/>
          <p:nvPr/>
        </p:nvGrpSpPr>
        <p:grpSpPr bwMode="gray">
          <a:xfrm>
            <a:off x="6564194" y="1484784"/>
            <a:ext cx="418146" cy="332438"/>
            <a:chOff x="4641850" y="325437"/>
            <a:chExt cx="776288" cy="647701"/>
          </a:xfrm>
        </p:grpSpPr>
        <p:sp>
          <p:nvSpPr>
            <p:cNvPr id="158" name="Freeform 48"/>
            <p:cNvSpPr>
              <a:spLocks/>
            </p:cNvSpPr>
            <p:nvPr/>
          </p:nvSpPr>
          <p:spPr bwMode="gray">
            <a:xfrm>
              <a:off x="5083175" y="420688"/>
              <a:ext cx="280988" cy="301625"/>
            </a:xfrm>
            <a:custGeom>
              <a:avLst/>
              <a:gdLst>
                <a:gd name="T0" fmla="*/ 51 w 74"/>
                <a:gd name="T1" fmla="*/ 72 h 79"/>
                <a:gd name="T2" fmla="*/ 40 w 74"/>
                <a:gd name="T3" fmla="*/ 79 h 79"/>
                <a:gd name="T4" fmla="*/ 37 w 74"/>
                <a:gd name="T5" fmla="*/ 79 h 79"/>
                <a:gd name="T6" fmla="*/ 37 w 74"/>
                <a:gd name="T7" fmla="*/ 79 h 79"/>
                <a:gd name="T8" fmla="*/ 26 w 74"/>
                <a:gd name="T9" fmla="*/ 72 h 79"/>
                <a:gd name="T10" fmla="*/ 0 w 74"/>
                <a:gd name="T11" fmla="*/ 72 h 79"/>
                <a:gd name="T12" fmla="*/ 2 w 74"/>
                <a:gd name="T13" fmla="*/ 51 h 79"/>
                <a:gd name="T14" fmla="*/ 2 w 74"/>
                <a:gd name="T15" fmla="*/ 51 h 79"/>
                <a:gd name="T16" fmla="*/ 14 w 74"/>
                <a:gd name="T17" fmla="*/ 10 h 79"/>
                <a:gd name="T18" fmla="*/ 58 w 74"/>
                <a:gd name="T19" fmla="*/ 7 h 79"/>
                <a:gd name="T20" fmla="*/ 72 w 74"/>
                <a:gd name="T21" fmla="*/ 51 h 79"/>
                <a:gd name="T22" fmla="*/ 72 w 74"/>
                <a:gd name="T23" fmla="*/ 51 h 79"/>
                <a:gd name="T24" fmla="*/ 74 w 74"/>
                <a:gd name="T25" fmla="*/ 72 h 79"/>
                <a:gd name="T26" fmla="*/ 51 w 74"/>
                <a:gd name="T27" fmla="*/ 7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79">
                  <a:moveTo>
                    <a:pt x="51" y="72"/>
                  </a:moveTo>
                  <a:cubicBezTo>
                    <a:pt x="49" y="75"/>
                    <a:pt x="44" y="77"/>
                    <a:pt x="40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3" y="77"/>
                    <a:pt x="28" y="75"/>
                    <a:pt x="26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2" y="33"/>
                    <a:pt x="7" y="14"/>
                    <a:pt x="14" y="10"/>
                  </a:cubicBezTo>
                  <a:cubicBezTo>
                    <a:pt x="26" y="0"/>
                    <a:pt x="47" y="0"/>
                    <a:pt x="58" y="7"/>
                  </a:cubicBezTo>
                  <a:cubicBezTo>
                    <a:pt x="65" y="12"/>
                    <a:pt x="72" y="33"/>
                    <a:pt x="72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51" y="72"/>
                    <a:pt x="51" y="72"/>
                    <a:pt x="51" y="72"/>
                  </a:cubicBez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59" name="Freeform 49"/>
            <p:cNvSpPr>
              <a:spLocks/>
            </p:cNvSpPr>
            <p:nvPr/>
          </p:nvSpPr>
          <p:spPr bwMode="gray">
            <a:xfrm>
              <a:off x="5110163" y="733425"/>
              <a:ext cx="307975" cy="160338"/>
            </a:xfrm>
            <a:custGeom>
              <a:avLst/>
              <a:gdLst>
                <a:gd name="T0" fmla="*/ 7 w 81"/>
                <a:gd name="T1" fmla="*/ 0 h 42"/>
                <a:gd name="T2" fmla="*/ 30 w 81"/>
                <a:gd name="T3" fmla="*/ 9 h 42"/>
                <a:gd name="T4" fmla="*/ 51 w 81"/>
                <a:gd name="T5" fmla="*/ 0 h 42"/>
                <a:gd name="T6" fmla="*/ 79 w 81"/>
                <a:gd name="T7" fmla="*/ 42 h 42"/>
                <a:gd name="T8" fmla="*/ 14 w 81"/>
                <a:gd name="T9" fmla="*/ 42 h 42"/>
                <a:gd name="T10" fmla="*/ 0 w 81"/>
                <a:gd name="T11" fmla="*/ 2 h 42"/>
                <a:gd name="T12" fmla="*/ 7 w 81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42">
                  <a:moveTo>
                    <a:pt x="7" y="0"/>
                  </a:moveTo>
                  <a:cubicBezTo>
                    <a:pt x="14" y="4"/>
                    <a:pt x="21" y="9"/>
                    <a:pt x="30" y="9"/>
                  </a:cubicBezTo>
                  <a:cubicBezTo>
                    <a:pt x="40" y="9"/>
                    <a:pt x="47" y="4"/>
                    <a:pt x="51" y="0"/>
                  </a:cubicBezTo>
                  <a:cubicBezTo>
                    <a:pt x="74" y="7"/>
                    <a:pt x="81" y="28"/>
                    <a:pt x="79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2" y="28"/>
                    <a:pt x="7" y="11"/>
                    <a:pt x="0" y="2"/>
                  </a:cubicBezTo>
                  <a:cubicBezTo>
                    <a:pt x="2" y="2"/>
                    <a:pt x="5" y="0"/>
                    <a:pt x="7" y="0"/>
                  </a:cubicBez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0" name="Freeform 50"/>
            <p:cNvSpPr>
              <a:spLocks/>
            </p:cNvSpPr>
            <p:nvPr/>
          </p:nvSpPr>
          <p:spPr bwMode="gray">
            <a:xfrm>
              <a:off x="5137150" y="554038"/>
              <a:ext cx="177800" cy="152400"/>
            </a:xfrm>
            <a:custGeom>
              <a:avLst/>
              <a:gdLst>
                <a:gd name="T0" fmla="*/ 47 w 47"/>
                <a:gd name="T1" fmla="*/ 19 h 40"/>
                <a:gd name="T2" fmla="*/ 44 w 47"/>
                <a:gd name="T3" fmla="*/ 0 h 40"/>
                <a:gd name="T4" fmla="*/ 2 w 47"/>
                <a:gd name="T5" fmla="*/ 0 h 40"/>
                <a:gd name="T6" fmla="*/ 0 w 47"/>
                <a:gd name="T7" fmla="*/ 14 h 40"/>
                <a:gd name="T8" fmla="*/ 2 w 47"/>
                <a:gd name="T9" fmla="*/ 16 h 40"/>
                <a:gd name="T10" fmla="*/ 23 w 47"/>
                <a:gd name="T11" fmla="*/ 40 h 40"/>
                <a:gd name="T12" fmla="*/ 47 w 47"/>
                <a:gd name="T13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40">
                  <a:moveTo>
                    <a:pt x="47" y="19"/>
                  </a:moveTo>
                  <a:cubicBezTo>
                    <a:pt x="47" y="12"/>
                    <a:pt x="47" y="2"/>
                    <a:pt x="44" y="0"/>
                  </a:cubicBezTo>
                  <a:cubicBezTo>
                    <a:pt x="35" y="2"/>
                    <a:pt x="16" y="5"/>
                    <a:pt x="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5" y="26"/>
                    <a:pt x="12" y="35"/>
                    <a:pt x="23" y="40"/>
                  </a:cubicBezTo>
                  <a:cubicBezTo>
                    <a:pt x="35" y="35"/>
                    <a:pt x="42" y="28"/>
                    <a:pt x="47" y="19"/>
                  </a:cubicBez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1" name="Freeform 51"/>
            <p:cNvSpPr>
              <a:spLocks/>
            </p:cNvSpPr>
            <p:nvPr/>
          </p:nvSpPr>
          <p:spPr bwMode="gray">
            <a:xfrm>
              <a:off x="4641850" y="760413"/>
              <a:ext cx="495300" cy="212725"/>
            </a:xfrm>
            <a:custGeom>
              <a:avLst/>
              <a:gdLst>
                <a:gd name="T0" fmla="*/ 16 w 130"/>
                <a:gd name="T1" fmla="*/ 0 h 56"/>
                <a:gd name="T2" fmla="*/ 0 w 130"/>
                <a:gd name="T3" fmla="*/ 56 h 56"/>
                <a:gd name="T4" fmla="*/ 128 w 130"/>
                <a:gd name="T5" fmla="*/ 56 h 56"/>
                <a:gd name="T6" fmla="*/ 111 w 130"/>
                <a:gd name="T7" fmla="*/ 0 h 56"/>
                <a:gd name="T8" fmla="*/ 93 w 130"/>
                <a:gd name="T9" fmla="*/ 0 h 56"/>
                <a:gd name="T10" fmla="*/ 62 w 130"/>
                <a:gd name="T11" fmla="*/ 11 h 56"/>
                <a:gd name="T12" fmla="*/ 34 w 130"/>
                <a:gd name="T13" fmla="*/ 0 h 56"/>
                <a:gd name="T14" fmla="*/ 16 w 130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0" h="56">
                  <a:moveTo>
                    <a:pt x="16" y="0"/>
                  </a:moveTo>
                  <a:cubicBezTo>
                    <a:pt x="2" y="14"/>
                    <a:pt x="0" y="39"/>
                    <a:pt x="0" y="56"/>
                  </a:cubicBezTo>
                  <a:cubicBezTo>
                    <a:pt x="41" y="56"/>
                    <a:pt x="86" y="56"/>
                    <a:pt x="128" y="56"/>
                  </a:cubicBezTo>
                  <a:cubicBezTo>
                    <a:pt x="130" y="37"/>
                    <a:pt x="123" y="11"/>
                    <a:pt x="111" y="0"/>
                  </a:cubicBezTo>
                  <a:cubicBezTo>
                    <a:pt x="104" y="0"/>
                    <a:pt x="97" y="0"/>
                    <a:pt x="93" y="0"/>
                  </a:cubicBezTo>
                  <a:cubicBezTo>
                    <a:pt x="86" y="7"/>
                    <a:pt x="74" y="11"/>
                    <a:pt x="62" y="11"/>
                  </a:cubicBezTo>
                  <a:cubicBezTo>
                    <a:pt x="53" y="11"/>
                    <a:pt x="41" y="7"/>
                    <a:pt x="34" y="0"/>
                  </a:cubicBezTo>
                  <a:cubicBezTo>
                    <a:pt x="30" y="0"/>
                    <a:pt x="23" y="0"/>
                    <a:pt x="16" y="0"/>
                  </a:cubicBezTo>
                  <a:close/>
                </a:path>
              </a:pathLst>
            </a:custGeom>
            <a:solidFill>
              <a:srgbClr val="F2B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2" name="Freeform 52"/>
            <p:cNvSpPr>
              <a:spLocks noEditPoints="1"/>
            </p:cNvSpPr>
            <p:nvPr/>
          </p:nvSpPr>
          <p:spPr bwMode="gray">
            <a:xfrm>
              <a:off x="4710113" y="325437"/>
              <a:ext cx="346075" cy="423863"/>
            </a:xfrm>
            <a:custGeom>
              <a:avLst/>
              <a:gdLst>
                <a:gd name="T0" fmla="*/ 89 w 91"/>
                <a:gd name="T1" fmla="*/ 58 h 111"/>
                <a:gd name="T2" fmla="*/ 89 w 91"/>
                <a:gd name="T3" fmla="*/ 56 h 111"/>
                <a:gd name="T4" fmla="*/ 77 w 91"/>
                <a:gd name="T5" fmla="*/ 11 h 111"/>
                <a:gd name="T6" fmla="*/ 14 w 91"/>
                <a:gd name="T7" fmla="*/ 14 h 111"/>
                <a:gd name="T8" fmla="*/ 2 w 91"/>
                <a:gd name="T9" fmla="*/ 56 h 111"/>
                <a:gd name="T10" fmla="*/ 2 w 91"/>
                <a:gd name="T11" fmla="*/ 58 h 111"/>
                <a:gd name="T12" fmla="*/ 0 w 91"/>
                <a:gd name="T13" fmla="*/ 58 h 111"/>
                <a:gd name="T14" fmla="*/ 0 w 91"/>
                <a:gd name="T15" fmla="*/ 60 h 111"/>
                <a:gd name="T16" fmla="*/ 2 w 91"/>
                <a:gd name="T17" fmla="*/ 74 h 111"/>
                <a:gd name="T18" fmla="*/ 9 w 91"/>
                <a:gd name="T19" fmla="*/ 81 h 111"/>
                <a:gd name="T20" fmla="*/ 23 w 91"/>
                <a:gd name="T21" fmla="*/ 102 h 111"/>
                <a:gd name="T22" fmla="*/ 47 w 91"/>
                <a:gd name="T23" fmla="*/ 111 h 111"/>
                <a:gd name="T24" fmla="*/ 70 w 91"/>
                <a:gd name="T25" fmla="*/ 102 h 111"/>
                <a:gd name="T26" fmla="*/ 84 w 91"/>
                <a:gd name="T27" fmla="*/ 81 h 111"/>
                <a:gd name="T28" fmla="*/ 89 w 91"/>
                <a:gd name="T29" fmla="*/ 74 h 111"/>
                <a:gd name="T30" fmla="*/ 91 w 91"/>
                <a:gd name="T31" fmla="*/ 60 h 111"/>
                <a:gd name="T32" fmla="*/ 91 w 91"/>
                <a:gd name="T33" fmla="*/ 58 h 111"/>
                <a:gd name="T34" fmla="*/ 89 w 91"/>
                <a:gd name="T35" fmla="*/ 58 h 111"/>
                <a:gd name="T36" fmla="*/ 84 w 91"/>
                <a:gd name="T37" fmla="*/ 62 h 111"/>
                <a:gd name="T38" fmla="*/ 84 w 91"/>
                <a:gd name="T39" fmla="*/ 72 h 111"/>
                <a:gd name="T40" fmla="*/ 79 w 91"/>
                <a:gd name="T41" fmla="*/ 74 h 111"/>
                <a:gd name="T42" fmla="*/ 77 w 91"/>
                <a:gd name="T43" fmla="*/ 76 h 111"/>
                <a:gd name="T44" fmla="*/ 65 w 91"/>
                <a:gd name="T45" fmla="*/ 97 h 111"/>
                <a:gd name="T46" fmla="*/ 47 w 91"/>
                <a:gd name="T47" fmla="*/ 104 h 111"/>
                <a:gd name="T48" fmla="*/ 28 w 91"/>
                <a:gd name="T49" fmla="*/ 97 h 111"/>
                <a:gd name="T50" fmla="*/ 16 w 91"/>
                <a:gd name="T51" fmla="*/ 76 h 111"/>
                <a:gd name="T52" fmla="*/ 14 w 91"/>
                <a:gd name="T53" fmla="*/ 76 h 111"/>
                <a:gd name="T54" fmla="*/ 14 w 91"/>
                <a:gd name="T55" fmla="*/ 74 h 111"/>
                <a:gd name="T56" fmla="*/ 9 w 91"/>
                <a:gd name="T57" fmla="*/ 72 h 111"/>
                <a:gd name="T58" fmla="*/ 7 w 91"/>
                <a:gd name="T59" fmla="*/ 62 h 111"/>
                <a:gd name="T60" fmla="*/ 9 w 91"/>
                <a:gd name="T61" fmla="*/ 62 h 111"/>
                <a:gd name="T62" fmla="*/ 9 w 91"/>
                <a:gd name="T63" fmla="*/ 60 h 111"/>
                <a:gd name="T64" fmla="*/ 16 w 91"/>
                <a:gd name="T65" fmla="*/ 62 h 111"/>
                <a:gd name="T66" fmla="*/ 23 w 91"/>
                <a:gd name="T67" fmla="*/ 51 h 111"/>
                <a:gd name="T68" fmla="*/ 75 w 91"/>
                <a:gd name="T69" fmla="*/ 53 h 111"/>
                <a:gd name="T70" fmla="*/ 77 w 91"/>
                <a:gd name="T71" fmla="*/ 62 h 111"/>
                <a:gd name="T72" fmla="*/ 84 w 91"/>
                <a:gd name="T73" fmla="*/ 60 h 111"/>
                <a:gd name="T74" fmla="*/ 84 w 91"/>
                <a:gd name="T75" fmla="*/ 6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" h="111">
                  <a:moveTo>
                    <a:pt x="89" y="58"/>
                  </a:moveTo>
                  <a:cubicBezTo>
                    <a:pt x="89" y="56"/>
                    <a:pt x="89" y="56"/>
                    <a:pt x="89" y="56"/>
                  </a:cubicBezTo>
                  <a:cubicBezTo>
                    <a:pt x="91" y="35"/>
                    <a:pt x="86" y="21"/>
                    <a:pt x="77" y="11"/>
                  </a:cubicBezTo>
                  <a:cubicBezTo>
                    <a:pt x="61" y="0"/>
                    <a:pt x="28" y="0"/>
                    <a:pt x="14" y="14"/>
                  </a:cubicBezTo>
                  <a:cubicBezTo>
                    <a:pt x="2" y="21"/>
                    <a:pt x="0" y="32"/>
                    <a:pt x="2" y="56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8"/>
                    <a:pt x="2" y="58"/>
                    <a:pt x="0" y="58"/>
                  </a:cubicBezTo>
                  <a:cubicBezTo>
                    <a:pt x="0" y="58"/>
                    <a:pt x="0" y="58"/>
                    <a:pt x="0" y="60"/>
                  </a:cubicBezTo>
                  <a:cubicBezTo>
                    <a:pt x="0" y="65"/>
                    <a:pt x="2" y="69"/>
                    <a:pt x="2" y="74"/>
                  </a:cubicBezTo>
                  <a:cubicBezTo>
                    <a:pt x="5" y="76"/>
                    <a:pt x="7" y="79"/>
                    <a:pt x="9" y="81"/>
                  </a:cubicBezTo>
                  <a:cubicBezTo>
                    <a:pt x="12" y="90"/>
                    <a:pt x="16" y="97"/>
                    <a:pt x="23" y="102"/>
                  </a:cubicBezTo>
                  <a:cubicBezTo>
                    <a:pt x="30" y="109"/>
                    <a:pt x="37" y="111"/>
                    <a:pt x="47" y="111"/>
                  </a:cubicBezTo>
                  <a:cubicBezTo>
                    <a:pt x="54" y="111"/>
                    <a:pt x="63" y="109"/>
                    <a:pt x="70" y="102"/>
                  </a:cubicBezTo>
                  <a:cubicBezTo>
                    <a:pt x="75" y="97"/>
                    <a:pt x="82" y="90"/>
                    <a:pt x="84" y="81"/>
                  </a:cubicBezTo>
                  <a:cubicBezTo>
                    <a:pt x="86" y="79"/>
                    <a:pt x="89" y="76"/>
                    <a:pt x="89" y="74"/>
                  </a:cubicBezTo>
                  <a:cubicBezTo>
                    <a:pt x="91" y="69"/>
                    <a:pt x="91" y="65"/>
                    <a:pt x="91" y="60"/>
                  </a:cubicBezTo>
                  <a:cubicBezTo>
                    <a:pt x="91" y="60"/>
                    <a:pt x="91" y="60"/>
                    <a:pt x="91" y="58"/>
                  </a:cubicBezTo>
                  <a:cubicBezTo>
                    <a:pt x="91" y="58"/>
                    <a:pt x="91" y="58"/>
                    <a:pt x="89" y="58"/>
                  </a:cubicBezTo>
                  <a:close/>
                  <a:moveTo>
                    <a:pt x="84" y="62"/>
                  </a:moveTo>
                  <a:cubicBezTo>
                    <a:pt x="84" y="65"/>
                    <a:pt x="84" y="69"/>
                    <a:pt x="84" y="72"/>
                  </a:cubicBezTo>
                  <a:cubicBezTo>
                    <a:pt x="82" y="74"/>
                    <a:pt x="82" y="74"/>
                    <a:pt x="79" y="74"/>
                  </a:cubicBezTo>
                  <a:cubicBezTo>
                    <a:pt x="79" y="74"/>
                    <a:pt x="79" y="74"/>
                    <a:pt x="77" y="76"/>
                  </a:cubicBezTo>
                  <a:cubicBezTo>
                    <a:pt x="75" y="86"/>
                    <a:pt x="70" y="93"/>
                    <a:pt x="65" y="97"/>
                  </a:cubicBezTo>
                  <a:cubicBezTo>
                    <a:pt x="58" y="102"/>
                    <a:pt x="54" y="104"/>
                    <a:pt x="47" y="104"/>
                  </a:cubicBezTo>
                  <a:cubicBezTo>
                    <a:pt x="40" y="104"/>
                    <a:pt x="33" y="102"/>
                    <a:pt x="28" y="97"/>
                  </a:cubicBezTo>
                  <a:cubicBezTo>
                    <a:pt x="21" y="93"/>
                    <a:pt x="16" y="86"/>
                    <a:pt x="16" y="76"/>
                  </a:cubicBezTo>
                  <a:cubicBezTo>
                    <a:pt x="16" y="76"/>
                    <a:pt x="16" y="76"/>
                    <a:pt x="14" y="76"/>
                  </a:cubicBezTo>
                  <a:cubicBezTo>
                    <a:pt x="14" y="76"/>
                    <a:pt x="14" y="76"/>
                    <a:pt x="14" y="74"/>
                  </a:cubicBezTo>
                  <a:cubicBezTo>
                    <a:pt x="12" y="74"/>
                    <a:pt x="9" y="74"/>
                    <a:pt x="9" y="72"/>
                  </a:cubicBezTo>
                  <a:cubicBezTo>
                    <a:pt x="7" y="69"/>
                    <a:pt x="7" y="65"/>
                    <a:pt x="7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2" y="62"/>
                    <a:pt x="14" y="62"/>
                    <a:pt x="16" y="62"/>
                  </a:cubicBezTo>
                  <a:cubicBezTo>
                    <a:pt x="19" y="58"/>
                    <a:pt x="21" y="56"/>
                    <a:pt x="23" y="51"/>
                  </a:cubicBezTo>
                  <a:cubicBezTo>
                    <a:pt x="44" y="58"/>
                    <a:pt x="61" y="56"/>
                    <a:pt x="75" y="53"/>
                  </a:cubicBezTo>
                  <a:cubicBezTo>
                    <a:pt x="75" y="56"/>
                    <a:pt x="77" y="60"/>
                    <a:pt x="77" y="62"/>
                  </a:cubicBezTo>
                  <a:cubicBezTo>
                    <a:pt x="79" y="62"/>
                    <a:pt x="82" y="62"/>
                    <a:pt x="84" y="60"/>
                  </a:cubicBezTo>
                  <a:lnTo>
                    <a:pt x="84" y="62"/>
                  </a:lnTo>
                  <a:close/>
                </a:path>
              </a:pathLst>
            </a:custGeom>
            <a:solidFill>
              <a:srgbClr val="F2B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grpSp>
        <p:nvGrpSpPr>
          <p:cNvPr id="163" name="Gruppieren 162"/>
          <p:cNvGrpSpPr/>
          <p:nvPr/>
        </p:nvGrpSpPr>
        <p:grpSpPr bwMode="gray">
          <a:xfrm>
            <a:off x="1579416" y="1411608"/>
            <a:ext cx="302620" cy="360039"/>
            <a:chOff x="-1077913" y="827088"/>
            <a:chExt cx="3436938" cy="4597400"/>
          </a:xfrm>
        </p:grpSpPr>
        <p:sp>
          <p:nvSpPr>
            <p:cNvPr id="164" name="Freeform 41"/>
            <p:cNvSpPr>
              <a:spLocks/>
            </p:cNvSpPr>
            <p:nvPr/>
          </p:nvSpPr>
          <p:spPr bwMode="gray">
            <a:xfrm>
              <a:off x="-666750" y="827088"/>
              <a:ext cx="2505075" cy="2368550"/>
            </a:xfrm>
            <a:custGeom>
              <a:avLst/>
              <a:gdLst>
                <a:gd name="T0" fmla="*/ 327 w 1578"/>
                <a:gd name="T1" fmla="*/ 1006 h 1492"/>
                <a:gd name="T2" fmla="*/ 384 w 1578"/>
                <a:gd name="T3" fmla="*/ 1220 h 1492"/>
                <a:gd name="T4" fmla="*/ 436 w 1578"/>
                <a:gd name="T5" fmla="*/ 1321 h 1492"/>
                <a:gd name="T6" fmla="*/ 543 w 1578"/>
                <a:gd name="T7" fmla="*/ 1362 h 1492"/>
                <a:gd name="T8" fmla="*/ 694 w 1578"/>
                <a:gd name="T9" fmla="*/ 1383 h 1492"/>
                <a:gd name="T10" fmla="*/ 751 w 1578"/>
                <a:gd name="T11" fmla="*/ 1345 h 1492"/>
                <a:gd name="T12" fmla="*/ 815 w 1578"/>
                <a:gd name="T13" fmla="*/ 1326 h 1492"/>
                <a:gd name="T14" fmla="*/ 898 w 1578"/>
                <a:gd name="T15" fmla="*/ 1345 h 1492"/>
                <a:gd name="T16" fmla="*/ 938 w 1578"/>
                <a:gd name="T17" fmla="*/ 1400 h 1492"/>
                <a:gd name="T18" fmla="*/ 912 w 1578"/>
                <a:gd name="T19" fmla="*/ 1461 h 1492"/>
                <a:gd name="T20" fmla="*/ 836 w 1578"/>
                <a:gd name="T21" fmla="*/ 1489 h 1492"/>
                <a:gd name="T22" fmla="*/ 772 w 1578"/>
                <a:gd name="T23" fmla="*/ 1480 h 1492"/>
                <a:gd name="T24" fmla="*/ 727 w 1578"/>
                <a:gd name="T25" fmla="*/ 1449 h 1492"/>
                <a:gd name="T26" fmla="*/ 516 w 1578"/>
                <a:gd name="T27" fmla="*/ 1418 h 1492"/>
                <a:gd name="T28" fmla="*/ 362 w 1578"/>
                <a:gd name="T29" fmla="*/ 1357 h 1492"/>
                <a:gd name="T30" fmla="*/ 294 w 1578"/>
                <a:gd name="T31" fmla="*/ 1364 h 1492"/>
                <a:gd name="T32" fmla="*/ 199 w 1578"/>
                <a:gd name="T33" fmla="*/ 1352 h 1492"/>
                <a:gd name="T34" fmla="*/ 113 w 1578"/>
                <a:gd name="T35" fmla="*/ 1305 h 1492"/>
                <a:gd name="T36" fmla="*/ 42 w 1578"/>
                <a:gd name="T37" fmla="*/ 1215 h 1492"/>
                <a:gd name="T38" fmla="*/ 4 w 1578"/>
                <a:gd name="T39" fmla="*/ 1075 h 1492"/>
                <a:gd name="T40" fmla="*/ 2 w 1578"/>
                <a:gd name="T41" fmla="*/ 952 h 1492"/>
                <a:gd name="T42" fmla="*/ 21 w 1578"/>
                <a:gd name="T43" fmla="*/ 864 h 1492"/>
                <a:gd name="T44" fmla="*/ 57 w 1578"/>
                <a:gd name="T45" fmla="*/ 803 h 1492"/>
                <a:gd name="T46" fmla="*/ 102 w 1578"/>
                <a:gd name="T47" fmla="*/ 763 h 1492"/>
                <a:gd name="T48" fmla="*/ 113 w 1578"/>
                <a:gd name="T49" fmla="*/ 609 h 1492"/>
                <a:gd name="T50" fmla="*/ 142 w 1578"/>
                <a:gd name="T51" fmla="*/ 455 h 1492"/>
                <a:gd name="T52" fmla="*/ 215 w 1578"/>
                <a:gd name="T53" fmla="*/ 289 h 1492"/>
                <a:gd name="T54" fmla="*/ 324 w 1578"/>
                <a:gd name="T55" fmla="*/ 161 h 1492"/>
                <a:gd name="T56" fmla="*/ 441 w 1578"/>
                <a:gd name="T57" fmla="*/ 81 h 1492"/>
                <a:gd name="T58" fmla="*/ 578 w 1578"/>
                <a:gd name="T59" fmla="*/ 31 h 1492"/>
                <a:gd name="T60" fmla="*/ 739 w 1578"/>
                <a:gd name="T61" fmla="*/ 5 h 1492"/>
                <a:gd name="T62" fmla="*/ 912 w 1578"/>
                <a:gd name="T63" fmla="*/ 5 h 1492"/>
                <a:gd name="T64" fmla="*/ 1074 w 1578"/>
                <a:gd name="T65" fmla="*/ 31 h 1492"/>
                <a:gd name="T66" fmla="*/ 1213 w 1578"/>
                <a:gd name="T67" fmla="*/ 83 h 1492"/>
                <a:gd name="T68" fmla="*/ 1332 w 1578"/>
                <a:gd name="T69" fmla="*/ 161 h 1492"/>
                <a:gd name="T70" fmla="*/ 1422 w 1578"/>
                <a:gd name="T71" fmla="*/ 254 h 1492"/>
                <a:gd name="T72" fmla="*/ 1514 w 1578"/>
                <a:gd name="T73" fmla="*/ 415 h 1492"/>
                <a:gd name="T74" fmla="*/ 1564 w 1578"/>
                <a:gd name="T75" fmla="*/ 592 h 1492"/>
                <a:gd name="T76" fmla="*/ 1578 w 1578"/>
                <a:gd name="T77" fmla="*/ 756 h 1492"/>
                <a:gd name="T78" fmla="*/ 1557 w 1578"/>
                <a:gd name="T79" fmla="*/ 800 h 1492"/>
                <a:gd name="T80" fmla="*/ 1529 w 1578"/>
                <a:gd name="T81" fmla="*/ 796 h 1492"/>
                <a:gd name="T82" fmla="*/ 1517 w 1578"/>
                <a:gd name="T83" fmla="*/ 756 h 1492"/>
                <a:gd name="T84" fmla="*/ 1503 w 1578"/>
                <a:gd name="T85" fmla="*/ 587 h 1492"/>
                <a:gd name="T86" fmla="*/ 1450 w 1578"/>
                <a:gd name="T87" fmla="*/ 419 h 1492"/>
                <a:gd name="T88" fmla="*/ 1358 w 1578"/>
                <a:gd name="T89" fmla="*/ 270 h 1492"/>
                <a:gd name="T90" fmla="*/ 1268 w 1578"/>
                <a:gd name="T91" fmla="*/ 187 h 1492"/>
                <a:gd name="T92" fmla="*/ 1154 w 1578"/>
                <a:gd name="T93" fmla="*/ 121 h 1492"/>
                <a:gd name="T94" fmla="*/ 1019 w 1578"/>
                <a:gd name="T95" fmla="*/ 78 h 1492"/>
                <a:gd name="T96" fmla="*/ 867 w 1578"/>
                <a:gd name="T97" fmla="*/ 62 h 1492"/>
                <a:gd name="T98" fmla="*/ 706 w 1578"/>
                <a:gd name="T99" fmla="*/ 69 h 1492"/>
                <a:gd name="T100" fmla="*/ 564 w 1578"/>
                <a:gd name="T101" fmla="*/ 97 h 1492"/>
                <a:gd name="T102" fmla="*/ 443 w 1578"/>
                <a:gd name="T103" fmla="*/ 149 h 1492"/>
                <a:gd name="T104" fmla="*/ 343 w 1578"/>
                <a:gd name="T105" fmla="*/ 228 h 1492"/>
                <a:gd name="T106" fmla="*/ 251 w 1578"/>
                <a:gd name="T107" fmla="*/ 351 h 1492"/>
                <a:gd name="T108" fmla="*/ 196 w 1578"/>
                <a:gd name="T109" fmla="*/ 493 h 1492"/>
                <a:gd name="T110" fmla="*/ 170 w 1578"/>
                <a:gd name="T111" fmla="*/ 651 h 1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78" h="1492">
                  <a:moveTo>
                    <a:pt x="322" y="822"/>
                  </a:moveTo>
                  <a:lnTo>
                    <a:pt x="320" y="850"/>
                  </a:lnTo>
                  <a:lnTo>
                    <a:pt x="320" y="879"/>
                  </a:lnTo>
                  <a:lnTo>
                    <a:pt x="320" y="909"/>
                  </a:lnTo>
                  <a:lnTo>
                    <a:pt x="320" y="933"/>
                  </a:lnTo>
                  <a:lnTo>
                    <a:pt x="320" y="954"/>
                  </a:lnTo>
                  <a:lnTo>
                    <a:pt x="324" y="980"/>
                  </a:lnTo>
                  <a:lnTo>
                    <a:pt x="327" y="1006"/>
                  </a:lnTo>
                  <a:lnTo>
                    <a:pt x="332" y="1033"/>
                  </a:lnTo>
                  <a:lnTo>
                    <a:pt x="336" y="1063"/>
                  </a:lnTo>
                  <a:lnTo>
                    <a:pt x="343" y="1089"/>
                  </a:lnTo>
                  <a:lnTo>
                    <a:pt x="351" y="1120"/>
                  </a:lnTo>
                  <a:lnTo>
                    <a:pt x="358" y="1149"/>
                  </a:lnTo>
                  <a:lnTo>
                    <a:pt x="367" y="1177"/>
                  </a:lnTo>
                  <a:lnTo>
                    <a:pt x="379" y="1205"/>
                  </a:lnTo>
                  <a:lnTo>
                    <a:pt x="384" y="1220"/>
                  </a:lnTo>
                  <a:lnTo>
                    <a:pt x="388" y="1234"/>
                  </a:lnTo>
                  <a:lnTo>
                    <a:pt x="396" y="1246"/>
                  </a:lnTo>
                  <a:lnTo>
                    <a:pt x="400" y="1257"/>
                  </a:lnTo>
                  <a:lnTo>
                    <a:pt x="407" y="1272"/>
                  </a:lnTo>
                  <a:lnTo>
                    <a:pt x="415" y="1286"/>
                  </a:lnTo>
                  <a:lnTo>
                    <a:pt x="424" y="1298"/>
                  </a:lnTo>
                  <a:lnTo>
                    <a:pt x="429" y="1307"/>
                  </a:lnTo>
                  <a:lnTo>
                    <a:pt x="436" y="1321"/>
                  </a:lnTo>
                  <a:lnTo>
                    <a:pt x="445" y="1331"/>
                  </a:lnTo>
                  <a:lnTo>
                    <a:pt x="457" y="1336"/>
                  </a:lnTo>
                  <a:lnTo>
                    <a:pt x="469" y="1340"/>
                  </a:lnTo>
                  <a:lnTo>
                    <a:pt x="483" y="1345"/>
                  </a:lnTo>
                  <a:lnTo>
                    <a:pt x="497" y="1350"/>
                  </a:lnTo>
                  <a:lnTo>
                    <a:pt x="509" y="1355"/>
                  </a:lnTo>
                  <a:lnTo>
                    <a:pt x="528" y="1357"/>
                  </a:lnTo>
                  <a:lnTo>
                    <a:pt x="543" y="1362"/>
                  </a:lnTo>
                  <a:lnTo>
                    <a:pt x="559" y="1364"/>
                  </a:lnTo>
                  <a:lnTo>
                    <a:pt x="576" y="1369"/>
                  </a:lnTo>
                  <a:lnTo>
                    <a:pt x="595" y="1371"/>
                  </a:lnTo>
                  <a:lnTo>
                    <a:pt x="614" y="1376"/>
                  </a:lnTo>
                  <a:lnTo>
                    <a:pt x="633" y="1378"/>
                  </a:lnTo>
                  <a:lnTo>
                    <a:pt x="654" y="1381"/>
                  </a:lnTo>
                  <a:lnTo>
                    <a:pt x="673" y="1381"/>
                  </a:lnTo>
                  <a:lnTo>
                    <a:pt x="694" y="1383"/>
                  </a:lnTo>
                  <a:lnTo>
                    <a:pt x="718" y="1383"/>
                  </a:lnTo>
                  <a:lnTo>
                    <a:pt x="720" y="1378"/>
                  </a:lnTo>
                  <a:lnTo>
                    <a:pt x="725" y="1371"/>
                  </a:lnTo>
                  <a:lnTo>
                    <a:pt x="730" y="1366"/>
                  </a:lnTo>
                  <a:lnTo>
                    <a:pt x="735" y="1362"/>
                  </a:lnTo>
                  <a:lnTo>
                    <a:pt x="739" y="1355"/>
                  </a:lnTo>
                  <a:lnTo>
                    <a:pt x="744" y="1350"/>
                  </a:lnTo>
                  <a:lnTo>
                    <a:pt x="751" y="1345"/>
                  </a:lnTo>
                  <a:lnTo>
                    <a:pt x="758" y="1343"/>
                  </a:lnTo>
                  <a:lnTo>
                    <a:pt x="765" y="1338"/>
                  </a:lnTo>
                  <a:lnTo>
                    <a:pt x="772" y="1336"/>
                  </a:lnTo>
                  <a:lnTo>
                    <a:pt x="782" y="1333"/>
                  </a:lnTo>
                  <a:lnTo>
                    <a:pt x="789" y="1331"/>
                  </a:lnTo>
                  <a:lnTo>
                    <a:pt x="799" y="1328"/>
                  </a:lnTo>
                  <a:lnTo>
                    <a:pt x="808" y="1328"/>
                  </a:lnTo>
                  <a:lnTo>
                    <a:pt x="815" y="1326"/>
                  </a:lnTo>
                  <a:lnTo>
                    <a:pt x="827" y="1326"/>
                  </a:lnTo>
                  <a:lnTo>
                    <a:pt x="836" y="1326"/>
                  </a:lnTo>
                  <a:lnTo>
                    <a:pt x="848" y="1328"/>
                  </a:lnTo>
                  <a:lnTo>
                    <a:pt x="860" y="1331"/>
                  </a:lnTo>
                  <a:lnTo>
                    <a:pt x="870" y="1333"/>
                  </a:lnTo>
                  <a:lnTo>
                    <a:pt x="879" y="1336"/>
                  </a:lnTo>
                  <a:lnTo>
                    <a:pt x="889" y="1338"/>
                  </a:lnTo>
                  <a:lnTo>
                    <a:pt x="898" y="1345"/>
                  </a:lnTo>
                  <a:lnTo>
                    <a:pt x="905" y="1350"/>
                  </a:lnTo>
                  <a:lnTo>
                    <a:pt x="912" y="1355"/>
                  </a:lnTo>
                  <a:lnTo>
                    <a:pt x="917" y="1362"/>
                  </a:lnTo>
                  <a:lnTo>
                    <a:pt x="924" y="1369"/>
                  </a:lnTo>
                  <a:lnTo>
                    <a:pt x="929" y="1376"/>
                  </a:lnTo>
                  <a:lnTo>
                    <a:pt x="934" y="1383"/>
                  </a:lnTo>
                  <a:lnTo>
                    <a:pt x="936" y="1392"/>
                  </a:lnTo>
                  <a:lnTo>
                    <a:pt x="938" y="1400"/>
                  </a:lnTo>
                  <a:lnTo>
                    <a:pt x="938" y="1409"/>
                  </a:lnTo>
                  <a:lnTo>
                    <a:pt x="938" y="1416"/>
                  </a:lnTo>
                  <a:lnTo>
                    <a:pt x="936" y="1426"/>
                  </a:lnTo>
                  <a:lnTo>
                    <a:pt x="934" y="1433"/>
                  </a:lnTo>
                  <a:lnTo>
                    <a:pt x="929" y="1440"/>
                  </a:lnTo>
                  <a:lnTo>
                    <a:pt x="924" y="1447"/>
                  </a:lnTo>
                  <a:lnTo>
                    <a:pt x="917" y="1454"/>
                  </a:lnTo>
                  <a:lnTo>
                    <a:pt x="912" y="1461"/>
                  </a:lnTo>
                  <a:lnTo>
                    <a:pt x="905" y="1466"/>
                  </a:lnTo>
                  <a:lnTo>
                    <a:pt x="898" y="1473"/>
                  </a:lnTo>
                  <a:lnTo>
                    <a:pt x="889" y="1475"/>
                  </a:lnTo>
                  <a:lnTo>
                    <a:pt x="879" y="1480"/>
                  </a:lnTo>
                  <a:lnTo>
                    <a:pt x="870" y="1485"/>
                  </a:lnTo>
                  <a:lnTo>
                    <a:pt x="860" y="1487"/>
                  </a:lnTo>
                  <a:lnTo>
                    <a:pt x="848" y="1489"/>
                  </a:lnTo>
                  <a:lnTo>
                    <a:pt x="836" y="1489"/>
                  </a:lnTo>
                  <a:lnTo>
                    <a:pt x="827" y="1492"/>
                  </a:lnTo>
                  <a:lnTo>
                    <a:pt x="818" y="1492"/>
                  </a:lnTo>
                  <a:lnTo>
                    <a:pt x="810" y="1489"/>
                  </a:lnTo>
                  <a:lnTo>
                    <a:pt x="801" y="1489"/>
                  </a:lnTo>
                  <a:lnTo>
                    <a:pt x="794" y="1487"/>
                  </a:lnTo>
                  <a:lnTo>
                    <a:pt x="787" y="1485"/>
                  </a:lnTo>
                  <a:lnTo>
                    <a:pt x="780" y="1482"/>
                  </a:lnTo>
                  <a:lnTo>
                    <a:pt x="772" y="1480"/>
                  </a:lnTo>
                  <a:lnTo>
                    <a:pt x="765" y="1478"/>
                  </a:lnTo>
                  <a:lnTo>
                    <a:pt x="758" y="1475"/>
                  </a:lnTo>
                  <a:lnTo>
                    <a:pt x="754" y="1473"/>
                  </a:lnTo>
                  <a:lnTo>
                    <a:pt x="749" y="1466"/>
                  </a:lnTo>
                  <a:lnTo>
                    <a:pt x="742" y="1463"/>
                  </a:lnTo>
                  <a:lnTo>
                    <a:pt x="737" y="1459"/>
                  </a:lnTo>
                  <a:lnTo>
                    <a:pt x="732" y="1454"/>
                  </a:lnTo>
                  <a:lnTo>
                    <a:pt x="727" y="1449"/>
                  </a:lnTo>
                  <a:lnTo>
                    <a:pt x="725" y="1444"/>
                  </a:lnTo>
                  <a:lnTo>
                    <a:pt x="692" y="1442"/>
                  </a:lnTo>
                  <a:lnTo>
                    <a:pt x="656" y="1440"/>
                  </a:lnTo>
                  <a:lnTo>
                    <a:pt x="628" y="1437"/>
                  </a:lnTo>
                  <a:lnTo>
                    <a:pt x="597" y="1433"/>
                  </a:lnTo>
                  <a:lnTo>
                    <a:pt x="569" y="1428"/>
                  </a:lnTo>
                  <a:lnTo>
                    <a:pt x="543" y="1423"/>
                  </a:lnTo>
                  <a:lnTo>
                    <a:pt x="516" y="1418"/>
                  </a:lnTo>
                  <a:lnTo>
                    <a:pt x="493" y="1411"/>
                  </a:lnTo>
                  <a:lnTo>
                    <a:pt x="471" y="1404"/>
                  </a:lnTo>
                  <a:lnTo>
                    <a:pt x="450" y="1397"/>
                  </a:lnTo>
                  <a:lnTo>
                    <a:pt x="429" y="1390"/>
                  </a:lnTo>
                  <a:lnTo>
                    <a:pt x="412" y="1383"/>
                  </a:lnTo>
                  <a:lnTo>
                    <a:pt x="393" y="1376"/>
                  </a:lnTo>
                  <a:lnTo>
                    <a:pt x="379" y="1366"/>
                  </a:lnTo>
                  <a:lnTo>
                    <a:pt x="362" y="1357"/>
                  </a:lnTo>
                  <a:lnTo>
                    <a:pt x="348" y="1350"/>
                  </a:lnTo>
                  <a:lnTo>
                    <a:pt x="341" y="1352"/>
                  </a:lnTo>
                  <a:lnTo>
                    <a:pt x="334" y="1355"/>
                  </a:lnTo>
                  <a:lnTo>
                    <a:pt x="327" y="1359"/>
                  </a:lnTo>
                  <a:lnTo>
                    <a:pt x="317" y="1359"/>
                  </a:lnTo>
                  <a:lnTo>
                    <a:pt x="308" y="1362"/>
                  </a:lnTo>
                  <a:lnTo>
                    <a:pt x="301" y="1364"/>
                  </a:lnTo>
                  <a:lnTo>
                    <a:pt x="294" y="1364"/>
                  </a:lnTo>
                  <a:lnTo>
                    <a:pt x="284" y="1364"/>
                  </a:lnTo>
                  <a:lnTo>
                    <a:pt x="270" y="1364"/>
                  </a:lnTo>
                  <a:lnTo>
                    <a:pt x="260" y="1364"/>
                  </a:lnTo>
                  <a:lnTo>
                    <a:pt x="246" y="1362"/>
                  </a:lnTo>
                  <a:lnTo>
                    <a:pt x="234" y="1359"/>
                  </a:lnTo>
                  <a:lnTo>
                    <a:pt x="223" y="1359"/>
                  </a:lnTo>
                  <a:lnTo>
                    <a:pt x="213" y="1355"/>
                  </a:lnTo>
                  <a:lnTo>
                    <a:pt x="199" y="1352"/>
                  </a:lnTo>
                  <a:lnTo>
                    <a:pt x="189" y="1347"/>
                  </a:lnTo>
                  <a:lnTo>
                    <a:pt x="177" y="1343"/>
                  </a:lnTo>
                  <a:lnTo>
                    <a:pt x="166" y="1338"/>
                  </a:lnTo>
                  <a:lnTo>
                    <a:pt x="154" y="1333"/>
                  </a:lnTo>
                  <a:lnTo>
                    <a:pt x="144" y="1328"/>
                  </a:lnTo>
                  <a:lnTo>
                    <a:pt x="132" y="1321"/>
                  </a:lnTo>
                  <a:lnTo>
                    <a:pt x="123" y="1312"/>
                  </a:lnTo>
                  <a:lnTo>
                    <a:pt x="113" y="1305"/>
                  </a:lnTo>
                  <a:lnTo>
                    <a:pt x="102" y="1295"/>
                  </a:lnTo>
                  <a:lnTo>
                    <a:pt x="92" y="1286"/>
                  </a:lnTo>
                  <a:lnTo>
                    <a:pt x="83" y="1276"/>
                  </a:lnTo>
                  <a:lnTo>
                    <a:pt x="76" y="1265"/>
                  </a:lnTo>
                  <a:lnTo>
                    <a:pt x="66" y="1253"/>
                  </a:lnTo>
                  <a:lnTo>
                    <a:pt x="59" y="1241"/>
                  </a:lnTo>
                  <a:lnTo>
                    <a:pt x="49" y="1227"/>
                  </a:lnTo>
                  <a:lnTo>
                    <a:pt x="42" y="1215"/>
                  </a:lnTo>
                  <a:lnTo>
                    <a:pt x="35" y="1201"/>
                  </a:lnTo>
                  <a:lnTo>
                    <a:pt x="30" y="1184"/>
                  </a:lnTo>
                  <a:lnTo>
                    <a:pt x="26" y="1167"/>
                  </a:lnTo>
                  <a:lnTo>
                    <a:pt x="21" y="1151"/>
                  </a:lnTo>
                  <a:lnTo>
                    <a:pt x="16" y="1132"/>
                  </a:lnTo>
                  <a:lnTo>
                    <a:pt x="12" y="1113"/>
                  </a:lnTo>
                  <a:lnTo>
                    <a:pt x="7" y="1094"/>
                  </a:lnTo>
                  <a:lnTo>
                    <a:pt x="4" y="1075"/>
                  </a:lnTo>
                  <a:lnTo>
                    <a:pt x="2" y="1054"/>
                  </a:lnTo>
                  <a:lnTo>
                    <a:pt x="2" y="1037"/>
                  </a:lnTo>
                  <a:lnTo>
                    <a:pt x="0" y="1023"/>
                  </a:lnTo>
                  <a:lnTo>
                    <a:pt x="0" y="1006"/>
                  </a:lnTo>
                  <a:lnTo>
                    <a:pt x="0" y="992"/>
                  </a:lnTo>
                  <a:lnTo>
                    <a:pt x="0" y="978"/>
                  </a:lnTo>
                  <a:lnTo>
                    <a:pt x="0" y="964"/>
                  </a:lnTo>
                  <a:lnTo>
                    <a:pt x="2" y="952"/>
                  </a:lnTo>
                  <a:lnTo>
                    <a:pt x="2" y="938"/>
                  </a:lnTo>
                  <a:lnTo>
                    <a:pt x="4" y="926"/>
                  </a:lnTo>
                  <a:lnTo>
                    <a:pt x="7" y="914"/>
                  </a:lnTo>
                  <a:lnTo>
                    <a:pt x="9" y="902"/>
                  </a:lnTo>
                  <a:lnTo>
                    <a:pt x="12" y="893"/>
                  </a:lnTo>
                  <a:lnTo>
                    <a:pt x="14" y="883"/>
                  </a:lnTo>
                  <a:lnTo>
                    <a:pt x="19" y="874"/>
                  </a:lnTo>
                  <a:lnTo>
                    <a:pt x="21" y="864"/>
                  </a:lnTo>
                  <a:lnTo>
                    <a:pt x="26" y="855"/>
                  </a:lnTo>
                  <a:lnTo>
                    <a:pt x="28" y="845"/>
                  </a:lnTo>
                  <a:lnTo>
                    <a:pt x="30" y="838"/>
                  </a:lnTo>
                  <a:lnTo>
                    <a:pt x="35" y="829"/>
                  </a:lnTo>
                  <a:lnTo>
                    <a:pt x="40" y="822"/>
                  </a:lnTo>
                  <a:lnTo>
                    <a:pt x="45" y="815"/>
                  </a:lnTo>
                  <a:lnTo>
                    <a:pt x="49" y="808"/>
                  </a:lnTo>
                  <a:lnTo>
                    <a:pt x="57" y="803"/>
                  </a:lnTo>
                  <a:lnTo>
                    <a:pt x="61" y="796"/>
                  </a:lnTo>
                  <a:lnTo>
                    <a:pt x="66" y="791"/>
                  </a:lnTo>
                  <a:lnTo>
                    <a:pt x="73" y="784"/>
                  </a:lnTo>
                  <a:lnTo>
                    <a:pt x="78" y="779"/>
                  </a:lnTo>
                  <a:lnTo>
                    <a:pt x="83" y="774"/>
                  </a:lnTo>
                  <a:lnTo>
                    <a:pt x="90" y="770"/>
                  </a:lnTo>
                  <a:lnTo>
                    <a:pt x="97" y="767"/>
                  </a:lnTo>
                  <a:lnTo>
                    <a:pt x="102" y="763"/>
                  </a:lnTo>
                  <a:lnTo>
                    <a:pt x="109" y="760"/>
                  </a:lnTo>
                  <a:lnTo>
                    <a:pt x="109" y="744"/>
                  </a:lnTo>
                  <a:lnTo>
                    <a:pt x="109" y="725"/>
                  </a:lnTo>
                  <a:lnTo>
                    <a:pt x="109" y="701"/>
                  </a:lnTo>
                  <a:lnTo>
                    <a:pt x="109" y="675"/>
                  </a:lnTo>
                  <a:lnTo>
                    <a:pt x="109" y="642"/>
                  </a:lnTo>
                  <a:lnTo>
                    <a:pt x="111" y="628"/>
                  </a:lnTo>
                  <a:lnTo>
                    <a:pt x="113" y="609"/>
                  </a:lnTo>
                  <a:lnTo>
                    <a:pt x="113" y="592"/>
                  </a:lnTo>
                  <a:lnTo>
                    <a:pt x="116" y="573"/>
                  </a:lnTo>
                  <a:lnTo>
                    <a:pt x="121" y="554"/>
                  </a:lnTo>
                  <a:lnTo>
                    <a:pt x="123" y="535"/>
                  </a:lnTo>
                  <a:lnTo>
                    <a:pt x="128" y="516"/>
                  </a:lnTo>
                  <a:lnTo>
                    <a:pt x="130" y="497"/>
                  </a:lnTo>
                  <a:lnTo>
                    <a:pt x="137" y="476"/>
                  </a:lnTo>
                  <a:lnTo>
                    <a:pt x="142" y="455"/>
                  </a:lnTo>
                  <a:lnTo>
                    <a:pt x="149" y="434"/>
                  </a:lnTo>
                  <a:lnTo>
                    <a:pt x="156" y="415"/>
                  </a:lnTo>
                  <a:lnTo>
                    <a:pt x="163" y="393"/>
                  </a:lnTo>
                  <a:lnTo>
                    <a:pt x="173" y="372"/>
                  </a:lnTo>
                  <a:lnTo>
                    <a:pt x="182" y="351"/>
                  </a:lnTo>
                  <a:lnTo>
                    <a:pt x="192" y="329"/>
                  </a:lnTo>
                  <a:lnTo>
                    <a:pt x="204" y="310"/>
                  </a:lnTo>
                  <a:lnTo>
                    <a:pt x="215" y="289"/>
                  </a:lnTo>
                  <a:lnTo>
                    <a:pt x="230" y="268"/>
                  </a:lnTo>
                  <a:lnTo>
                    <a:pt x="244" y="249"/>
                  </a:lnTo>
                  <a:lnTo>
                    <a:pt x="260" y="230"/>
                  </a:lnTo>
                  <a:lnTo>
                    <a:pt x="277" y="209"/>
                  </a:lnTo>
                  <a:lnTo>
                    <a:pt x="289" y="197"/>
                  </a:lnTo>
                  <a:lnTo>
                    <a:pt x="298" y="185"/>
                  </a:lnTo>
                  <a:lnTo>
                    <a:pt x="313" y="173"/>
                  </a:lnTo>
                  <a:lnTo>
                    <a:pt x="324" y="161"/>
                  </a:lnTo>
                  <a:lnTo>
                    <a:pt x="339" y="149"/>
                  </a:lnTo>
                  <a:lnTo>
                    <a:pt x="351" y="140"/>
                  </a:lnTo>
                  <a:lnTo>
                    <a:pt x="365" y="128"/>
                  </a:lnTo>
                  <a:lnTo>
                    <a:pt x="381" y="119"/>
                  </a:lnTo>
                  <a:lnTo>
                    <a:pt x="393" y="109"/>
                  </a:lnTo>
                  <a:lnTo>
                    <a:pt x="410" y="100"/>
                  </a:lnTo>
                  <a:lnTo>
                    <a:pt x="426" y="90"/>
                  </a:lnTo>
                  <a:lnTo>
                    <a:pt x="441" y="81"/>
                  </a:lnTo>
                  <a:lnTo>
                    <a:pt x="457" y="74"/>
                  </a:lnTo>
                  <a:lnTo>
                    <a:pt x="474" y="67"/>
                  </a:lnTo>
                  <a:lnTo>
                    <a:pt x="488" y="59"/>
                  </a:lnTo>
                  <a:lnTo>
                    <a:pt x="507" y="52"/>
                  </a:lnTo>
                  <a:lnTo>
                    <a:pt x="524" y="48"/>
                  </a:lnTo>
                  <a:lnTo>
                    <a:pt x="543" y="40"/>
                  </a:lnTo>
                  <a:lnTo>
                    <a:pt x="559" y="36"/>
                  </a:lnTo>
                  <a:lnTo>
                    <a:pt x="578" y="31"/>
                  </a:lnTo>
                  <a:lnTo>
                    <a:pt x="597" y="24"/>
                  </a:lnTo>
                  <a:lnTo>
                    <a:pt x="616" y="22"/>
                  </a:lnTo>
                  <a:lnTo>
                    <a:pt x="635" y="17"/>
                  </a:lnTo>
                  <a:lnTo>
                    <a:pt x="656" y="14"/>
                  </a:lnTo>
                  <a:lnTo>
                    <a:pt x="675" y="10"/>
                  </a:lnTo>
                  <a:lnTo>
                    <a:pt x="694" y="7"/>
                  </a:lnTo>
                  <a:lnTo>
                    <a:pt x="716" y="5"/>
                  </a:lnTo>
                  <a:lnTo>
                    <a:pt x="739" y="5"/>
                  </a:lnTo>
                  <a:lnTo>
                    <a:pt x="758" y="3"/>
                  </a:lnTo>
                  <a:lnTo>
                    <a:pt x="782" y="0"/>
                  </a:lnTo>
                  <a:lnTo>
                    <a:pt x="803" y="0"/>
                  </a:lnTo>
                  <a:lnTo>
                    <a:pt x="825" y="0"/>
                  </a:lnTo>
                  <a:lnTo>
                    <a:pt x="848" y="0"/>
                  </a:lnTo>
                  <a:lnTo>
                    <a:pt x="870" y="0"/>
                  </a:lnTo>
                  <a:lnTo>
                    <a:pt x="891" y="3"/>
                  </a:lnTo>
                  <a:lnTo>
                    <a:pt x="912" y="5"/>
                  </a:lnTo>
                  <a:lnTo>
                    <a:pt x="934" y="5"/>
                  </a:lnTo>
                  <a:lnTo>
                    <a:pt x="955" y="7"/>
                  </a:lnTo>
                  <a:lnTo>
                    <a:pt x="974" y="10"/>
                  </a:lnTo>
                  <a:lnTo>
                    <a:pt x="995" y="14"/>
                  </a:lnTo>
                  <a:lnTo>
                    <a:pt x="1017" y="17"/>
                  </a:lnTo>
                  <a:lnTo>
                    <a:pt x="1036" y="22"/>
                  </a:lnTo>
                  <a:lnTo>
                    <a:pt x="1055" y="24"/>
                  </a:lnTo>
                  <a:lnTo>
                    <a:pt x="1074" y="31"/>
                  </a:lnTo>
                  <a:lnTo>
                    <a:pt x="1093" y="36"/>
                  </a:lnTo>
                  <a:lnTo>
                    <a:pt x="1111" y="40"/>
                  </a:lnTo>
                  <a:lnTo>
                    <a:pt x="1128" y="48"/>
                  </a:lnTo>
                  <a:lnTo>
                    <a:pt x="1147" y="55"/>
                  </a:lnTo>
                  <a:lnTo>
                    <a:pt x="1164" y="59"/>
                  </a:lnTo>
                  <a:lnTo>
                    <a:pt x="1180" y="67"/>
                  </a:lnTo>
                  <a:lnTo>
                    <a:pt x="1197" y="74"/>
                  </a:lnTo>
                  <a:lnTo>
                    <a:pt x="1213" y="83"/>
                  </a:lnTo>
                  <a:lnTo>
                    <a:pt x="1230" y="90"/>
                  </a:lnTo>
                  <a:lnTo>
                    <a:pt x="1247" y="100"/>
                  </a:lnTo>
                  <a:lnTo>
                    <a:pt x="1261" y="109"/>
                  </a:lnTo>
                  <a:lnTo>
                    <a:pt x="1277" y="119"/>
                  </a:lnTo>
                  <a:lnTo>
                    <a:pt x="1289" y="128"/>
                  </a:lnTo>
                  <a:lnTo>
                    <a:pt x="1306" y="140"/>
                  </a:lnTo>
                  <a:lnTo>
                    <a:pt x="1320" y="149"/>
                  </a:lnTo>
                  <a:lnTo>
                    <a:pt x="1332" y="161"/>
                  </a:lnTo>
                  <a:lnTo>
                    <a:pt x="1346" y="173"/>
                  </a:lnTo>
                  <a:lnTo>
                    <a:pt x="1360" y="185"/>
                  </a:lnTo>
                  <a:lnTo>
                    <a:pt x="1372" y="197"/>
                  </a:lnTo>
                  <a:lnTo>
                    <a:pt x="1384" y="209"/>
                  </a:lnTo>
                  <a:lnTo>
                    <a:pt x="1394" y="220"/>
                  </a:lnTo>
                  <a:lnTo>
                    <a:pt x="1405" y="232"/>
                  </a:lnTo>
                  <a:lnTo>
                    <a:pt x="1413" y="244"/>
                  </a:lnTo>
                  <a:lnTo>
                    <a:pt x="1422" y="254"/>
                  </a:lnTo>
                  <a:lnTo>
                    <a:pt x="1429" y="265"/>
                  </a:lnTo>
                  <a:lnTo>
                    <a:pt x="1439" y="277"/>
                  </a:lnTo>
                  <a:lnTo>
                    <a:pt x="1455" y="299"/>
                  </a:lnTo>
                  <a:lnTo>
                    <a:pt x="1467" y="322"/>
                  </a:lnTo>
                  <a:lnTo>
                    <a:pt x="1481" y="346"/>
                  </a:lnTo>
                  <a:lnTo>
                    <a:pt x="1493" y="370"/>
                  </a:lnTo>
                  <a:lnTo>
                    <a:pt x="1505" y="391"/>
                  </a:lnTo>
                  <a:lnTo>
                    <a:pt x="1514" y="415"/>
                  </a:lnTo>
                  <a:lnTo>
                    <a:pt x="1524" y="438"/>
                  </a:lnTo>
                  <a:lnTo>
                    <a:pt x="1531" y="462"/>
                  </a:lnTo>
                  <a:lnTo>
                    <a:pt x="1538" y="486"/>
                  </a:lnTo>
                  <a:lnTo>
                    <a:pt x="1545" y="507"/>
                  </a:lnTo>
                  <a:lnTo>
                    <a:pt x="1552" y="528"/>
                  </a:lnTo>
                  <a:lnTo>
                    <a:pt x="1557" y="550"/>
                  </a:lnTo>
                  <a:lnTo>
                    <a:pt x="1560" y="573"/>
                  </a:lnTo>
                  <a:lnTo>
                    <a:pt x="1564" y="592"/>
                  </a:lnTo>
                  <a:lnTo>
                    <a:pt x="1567" y="613"/>
                  </a:lnTo>
                  <a:lnTo>
                    <a:pt x="1571" y="632"/>
                  </a:lnTo>
                  <a:lnTo>
                    <a:pt x="1574" y="649"/>
                  </a:lnTo>
                  <a:lnTo>
                    <a:pt x="1574" y="668"/>
                  </a:lnTo>
                  <a:lnTo>
                    <a:pt x="1576" y="682"/>
                  </a:lnTo>
                  <a:lnTo>
                    <a:pt x="1578" y="713"/>
                  </a:lnTo>
                  <a:lnTo>
                    <a:pt x="1578" y="737"/>
                  </a:lnTo>
                  <a:lnTo>
                    <a:pt x="1578" y="756"/>
                  </a:lnTo>
                  <a:lnTo>
                    <a:pt x="1578" y="770"/>
                  </a:lnTo>
                  <a:lnTo>
                    <a:pt x="1576" y="774"/>
                  </a:lnTo>
                  <a:lnTo>
                    <a:pt x="1576" y="779"/>
                  </a:lnTo>
                  <a:lnTo>
                    <a:pt x="1574" y="784"/>
                  </a:lnTo>
                  <a:lnTo>
                    <a:pt x="1571" y="789"/>
                  </a:lnTo>
                  <a:lnTo>
                    <a:pt x="1567" y="793"/>
                  </a:lnTo>
                  <a:lnTo>
                    <a:pt x="1564" y="798"/>
                  </a:lnTo>
                  <a:lnTo>
                    <a:pt x="1557" y="800"/>
                  </a:lnTo>
                  <a:lnTo>
                    <a:pt x="1555" y="803"/>
                  </a:lnTo>
                  <a:lnTo>
                    <a:pt x="1545" y="803"/>
                  </a:lnTo>
                  <a:lnTo>
                    <a:pt x="1545" y="803"/>
                  </a:lnTo>
                  <a:lnTo>
                    <a:pt x="1543" y="803"/>
                  </a:lnTo>
                  <a:lnTo>
                    <a:pt x="1538" y="800"/>
                  </a:lnTo>
                  <a:lnTo>
                    <a:pt x="1536" y="800"/>
                  </a:lnTo>
                  <a:lnTo>
                    <a:pt x="1533" y="798"/>
                  </a:lnTo>
                  <a:lnTo>
                    <a:pt x="1529" y="796"/>
                  </a:lnTo>
                  <a:lnTo>
                    <a:pt x="1524" y="791"/>
                  </a:lnTo>
                  <a:lnTo>
                    <a:pt x="1522" y="786"/>
                  </a:lnTo>
                  <a:lnTo>
                    <a:pt x="1519" y="782"/>
                  </a:lnTo>
                  <a:lnTo>
                    <a:pt x="1517" y="779"/>
                  </a:lnTo>
                  <a:lnTo>
                    <a:pt x="1517" y="777"/>
                  </a:lnTo>
                  <a:lnTo>
                    <a:pt x="1517" y="772"/>
                  </a:lnTo>
                  <a:lnTo>
                    <a:pt x="1517" y="770"/>
                  </a:lnTo>
                  <a:lnTo>
                    <a:pt x="1517" y="756"/>
                  </a:lnTo>
                  <a:lnTo>
                    <a:pt x="1517" y="739"/>
                  </a:lnTo>
                  <a:lnTo>
                    <a:pt x="1517" y="715"/>
                  </a:lnTo>
                  <a:lnTo>
                    <a:pt x="1514" y="689"/>
                  </a:lnTo>
                  <a:lnTo>
                    <a:pt x="1512" y="658"/>
                  </a:lnTo>
                  <a:lnTo>
                    <a:pt x="1510" y="642"/>
                  </a:lnTo>
                  <a:lnTo>
                    <a:pt x="1507" y="625"/>
                  </a:lnTo>
                  <a:lnTo>
                    <a:pt x="1505" y="606"/>
                  </a:lnTo>
                  <a:lnTo>
                    <a:pt x="1503" y="587"/>
                  </a:lnTo>
                  <a:lnTo>
                    <a:pt x="1498" y="566"/>
                  </a:lnTo>
                  <a:lnTo>
                    <a:pt x="1493" y="547"/>
                  </a:lnTo>
                  <a:lnTo>
                    <a:pt x="1488" y="526"/>
                  </a:lnTo>
                  <a:lnTo>
                    <a:pt x="1481" y="505"/>
                  </a:lnTo>
                  <a:lnTo>
                    <a:pt x="1474" y="483"/>
                  </a:lnTo>
                  <a:lnTo>
                    <a:pt x="1467" y="464"/>
                  </a:lnTo>
                  <a:lnTo>
                    <a:pt x="1460" y="441"/>
                  </a:lnTo>
                  <a:lnTo>
                    <a:pt x="1450" y="419"/>
                  </a:lnTo>
                  <a:lnTo>
                    <a:pt x="1439" y="398"/>
                  </a:lnTo>
                  <a:lnTo>
                    <a:pt x="1429" y="374"/>
                  </a:lnTo>
                  <a:lnTo>
                    <a:pt x="1417" y="353"/>
                  </a:lnTo>
                  <a:lnTo>
                    <a:pt x="1403" y="334"/>
                  </a:lnTo>
                  <a:lnTo>
                    <a:pt x="1389" y="310"/>
                  </a:lnTo>
                  <a:lnTo>
                    <a:pt x="1375" y="291"/>
                  </a:lnTo>
                  <a:lnTo>
                    <a:pt x="1367" y="280"/>
                  </a:lnTo>
                  <a:lnTo>
                    <a:pt x="1358" y="270"/>
                  </a:lnTo>
                  <a:lnTo>
                    <a:pt x="1349" y="261"/>
                  </a:lnTo>
                  <a:lnTo>
                    <a:pt x="1339" y="251"/>
                  </a:lnTo>
                  <a:lnTo>
                    <a:pt x="1330" y="239"/>
                  </a:lnTo>
                  <a:lnTo>
                    <a:pt x="1318" y="228"/>
                  </a:lnTo>
                  <a:lnTo>
                    <a:pt x="1306" y="216"/>
                  </a:lnTo>
                  <a:lnTo>
                    <a:pt x="1292" y="206"/>
                  </a:lnTo>
                  <a:lnTo>
                    <a:pt x="1280" y="197"/>
                  </a:lnTo>
                  <a:lnTo>
                    <a:pt x="1268" y="187"/>
                  </a:lnTo>
                  <a:lnTo>
                    <a:pt x="1254" y="178"/>
                  </a:lnTo>
                  <a:lnTo>
                    <a:pt x="1239" y="168"/>
                  </a:lnTo>
                  <a:lnTo>
                    <a:pt x="1228" y="159"/>
                  </a:lnTo>
                  <a:lnTo>
                    <a:pt x="1213" y="152"/>
                  </a:lnTo>
                  <a:lnTo>
                    <a:pt x="1199" y="142"/>
                  </a:lnTo>
                  <a:lnTo>
                    <a:pt x="1185" y="135"/>
                  </a:lnTo>
                  <a:lnTo>
                    <a:pt x="1168" y="128"/>
                  </a:lnTo>
                  <a:lnTo>
                    <a:pt x="1154" y="121"/>
                  </a:lnTo>
                  <a:lnTo>
                    <a:pt x="1138" y="114"/>
                  </a:lnTo>
                  <a:lnTo>
                    <a:pt x="1121" y="107"/>
                  </a:lnTo>
                  <a:lnTo>
                    <a:pt x="1104" y="104"/>
                  </a:lnTo>
                  <a:lnTo>
                    <a:pt x="1090" y="97"/>
                  </a:lnTo>
                  <a:lnTo>
                    <a:pt x="1071" y="93"/>
                  </a:lnTo>
                  <a:lnTo>
                    <a:pt x="1055" y="88"/>
                  </a:lnTo>
                  <a:lnTo>
                    <a:pt x="1038" y="83"/>
                  </a:lnTo>
                  <a:lnTo>
                    <a:pt x="1019" y="78"/>
                  </a:lnTo>
                  <a:lnTo>
                    <a:pt x="1002" y="76"/>
                  </a:lnTo>
                  <a:lnTo>
                    <a:pt x="983" y="71"/>
                  </a:lnTo>
                  <a:lnTo>
                    <a:pt x="964" y="69"/>
                  </a:lnTo>
                  <a:lnTo>
                    <a:pt x="946" y="69"/>
                  </a:lnTo>
                  <a:lnTo>
                    <a:pt x="927" y="67"/>
                  </a:lnTo>
                  <a:lnTo>
                    <a:pt x="908" y="64"/>
                  </a:lnTo>
                  <a:lnTo>
                    <a:pt x="886" y="64"/>
                  </a:lnTo>
                  <a:lnTo>
                    <a:pt x="867" y="62"/>
                  </a:lnTo>
                  <a:lnTo>
                    <a:pt x="846" y="62"/>
                  </a:lnTo>
                  <a:lnTo>
                    <a:pt x="825" y="62"/>
                  </a:lnTo>
                  <a:lnTo>
                    <a:pt x="803" y="62"/>
                  </a:lnTo>
                  <a:lnTo>
                    <a:pt x="784" y="62"/>
                  </a:lnTo>
                  <a:lnTo>
                    <a:pt x="763" y="64"/>
                  </a:lnTo>
                  <a:lnTo>
                    <a:pt x="744" y="64"/>
                  </a:lnTo>
                  <a:lnTo>
                    <a:pt x="725" y="67"/>
                  </a:lnTo>
                  <a:lnTo>
                    <a:pt x="706" y="69"/>
                  </a:lnTo>
                  <a:lnTo>
                    <a:pt x="687" y="69"/>
                  </a:lnTo>
                  <a:lnTo>
                    <a:pt x="668" y="71"/>
                  </a:lnTo>
                  <a:lnTo>
                    <a:pt x="649" y="76"/>
                  </a:lnTo>
                  <a:lnTo>
                    <a:pt x="633" y="78"/>
                  </a:lnTo>
                  <a:lnTo>
                    <a:pt x="614" y="83"/>
                  </a:lnTo>
                  <a:lnTo>
                    <a:pt x="597" y="88"/>
                  </a:lnTo>
                  <a:lnTo>
                    <a:pt x="580" y="93"/>
                  </a:lnTo>
                  <a:lnTo>
                    <a:pt x="564" y="97"/>
                  </a:lnTo>
                  <a:lnTo>
                    <a:pt x="547" y="102"/>
                  </a:lnTo>
                  <a:lnTo>
                    <a:pt x="531" y="107"/>
                  </a:lnTo>
                  <a:lnTo>
                    <a:pt x="516" y="114"/>
                  </a:lnTo>
                  <a:lnTo>
                    <a:pt x="500" y="121"/>
                  </a:lnTo>
                  <a:lnTo>
                    <a:pt x="486" y="128"/>
                  </a:lnTo>
                  <a:lnTo>
                    <a:pt x="471" y="135"/>
                  </a:lnTo>
                  <a:lnTo>
                    <a:pt x="457" y="142"/>
                  </a:lnTo>
                  <a:lnTo>
                    <a:pt x="443" y="149"/>
                  </a:lnTo>
                  <a:lnTo>
                    <a:pt x="429" y="159"/>
                  </a:lnTo>
                  <a:lnTo>
                    <a:pt x="415" y="166"/>
                  </a:lnTo>
                  <a:lnTo>
                    <a:pt x="403" y="175"/>
                  </a:lnTo>
                  <a:lnTo>
                    <a:pt x="388" y="185"/>
                  </a:lnTo>
                  <a:lnTo>
                    <a:pt x="379" y="197"/>
                  </a:lnTo>
                  <a:lnTo>
                    <a:pt x="365" y="206"/>
                  </a:lnTo>
                  <a:lnTo>
                    <a:pt x="353" y="216"/>
                  </a:lnTo>
                  <a:lnTo>
                    <a:pt x="343" y="228"/>
                  </a:lnTo>
                  <a:lnTo>
                    <a:pt x="332" y="239"/>
                  </a:lnTo>
                  <a:lnTo>
                    <a:pt x="322" y="249"/>
                  </a:lnTo>
                  <a:lnTo>
                    <a:pt x="308" y="265"/>
                  </a:lnTo>
                  <a:lnTo>
                    <a:pt x="296" y="282"/>
                  </a:lnTo>
                  <a:lnTo>
                    <a:pt x="282" y="299"/>
                  </a:lnTo>
                  <a:lnTo>
                    <a:pt x="270" y="315"/>
                  </a:lnTo>
                  <a:lnTo>
                    <a:pt x="260" y="334"/>
                  </a:lnTo>
                  <a:lnTo>
                    <a:pt x="251" y="351"/>
                  </a:lnTo>
                  <a:lnTo>
                    <a:pt x="241" y="367"/>
                  </a:lnTo>
                  <a:lnTo>
                    <a:pt x="232" y="386"/>
                  </a:lnTo>
                  <a:lnTo>
                    <a:pt x="225" y="403"/>
                  </a:lnTo>
                  <a:lnTo>
                    <a:pt x="218" y="422"/>
                  </a:lnTo>
                  <a:lnTo>
                    <a:pt x="213" y="438"/>
                  </a:lnTo>
                  <a:lnTo>
                    <a:pt x="206" y="457"/>
                  </a:lnTo>
                  <a:lnTo>
                    <a:pt x="201" y="474"/>
                  </a:lnTo>
                  <a:lnTo>
                    <a:pt x="196" y="493"/>
                  </a:lnTo>
                  <a:lnTo>
                    <a:pt x="192" y="509"/>
                  </a:lnTo>
                  <a:lnTo>
                    <a:pt x="187" y="526"/>
                  </a:lnTo>
                  <a:lnTo>
                    <a:pt x="182" y="545"/>
                  </a:lnTo>
                  <a:lnTo>
                    <a:pt x="180" y="559"/>
                  </a:lnTo>
                  <a:lnTo>
                    <a:pt x="177" y="576"/>
                  </a:lnTo>
                  <a:lnTo>
                    <a:pt x="175" y="592"/>
                  </a:lnTo>
                  <a:lnTo>
                    <a:pt x="173" y="623"/>
                  </a:lnTo>
                  <a:lnTo>
                    <a:pt x="170" y="651"/>
                  </a:lnTo>
                  <a:lnTo>
                    <a:pt x="168" y="677"/>
                  </a:lnTo>
                  <a:lnTo>
                    <a:pt x="168" y="701"/>
                  </a:lnTo>
                  <a:lnTo>
                    <a:pt x="168" y="720"/>
                  </a:lnTo>
                  <a:lnTo>
                    <a:pt x="168" y="737"/>
                  </a:lnTo>
                  <a:lnTo>
                    <a:pt x="189" y="734"/>
                  </a:lnTo>
                  <a:lnTo>
                    <a:pt x="206" y="729"/>
                  </a:lnTo>
                  <a:lnTo>
                    <a:pt x="322" y="822"/>
                  </a:lnTo>
                  <a:close/>
                </a:path>
              </a:pathLst>
            </a:custGeom>
            <a:solidFill>
              <a:srgbClr val="F2BF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5" name="Freeform 42"/>
            <p:cNvSpPr>
              <a:spLocks/>
            </p:cNvSpPr>
            <p:nvPr/>
          </p:nvSpPr>
          <p:spPr bwMode="gray">
            <a:xfrm>
              <a:off x="-1077913" y="969963"/>
              <a:ext cx="3436938" cy="4454525"/>
            </a:xfrm>
            <a:custGeom>
              <a:avLst/>
              <a:gdLst>
                <a:gd name="T0" fmla="*/ 522 w 2165"/>
                <a:gd name="T1" fmla="*/ 410 h 2806"/>
                <a:gd name="T2" fmla="*/ 602 w 2165"/>
                <a:gd name="T3" fmla="*/ 270 h 2806"/>
                <a:gd name="T4" fmla="*/ 709 w 2165"/>
                <a:gd name="T5" fmla="*/ 166 h 2806"/>
                <a:gd name="T6" fmla="*/ 844 w 2165"/>
                <a:gd name="T7" fmla="*/ 76 h 2806"/>
                <a:gd name="T8" fmla="*/ 989 w 2165"/>
                <a:gd name="T9" fmla="*/ 17 h 2806"/>
                <a:gd name="T10" fmla="*/ 1114 w 2165"/>
                <a:gd name="T11" fmla="*/ 0 h 2806"/>
                <a:gd name="T12" fmla="*/ 1223 w 2165"/>
                <a:gd name="T13" fmla="*/ 14 h 2806"/>
                <a:gd name="T14" fmla="*/ 1314 w 2165"/>
                <a:gd name="T15" fmla="*/ 50 h 2806"/>
                <a:gd name="T16" fmla="*/ 1442 w 2165"/>
                <a:gd name="T17" fmla="*/ 147 h 2806"/>
                <a:gd name="T18" fmla="*/ 1527 w 2165"/>
                <a:gd name="T19" fmla="*/ 227 h 2806"/>
                <a:gd name="T20" fmla="*/ 1610 w 2165"/>
                <a:gd name="T21" fmla="*/ 296 h 2806"/>
                <a:gd name="T22" fmla="*/ 1688 w 2165"/>
                <a:gd name="T23" fmla="*/ 422 h 2806"/>
                <a:gd name="T24" fmla="*/ 1714 w 2165"/>
                <a:gd name="T25" fmla="*/ 516 h 2806"/>
                <a:gd name="T26" fmla="*/ 1719 w 2165"/>
                <a:gd name="T27" fmla="*/ 630 h 2806"/>
                <a:gd name="T28" fmla="*/ 1728 w 2165"/>
                <a:gd name="T29" fmla="*/ 765 h 2806"/>
                <a:gd name="T30" fmla="*/ 1783 w 2165"/>
                <a:gd name="T31" fmla="*/ 848 h 2806"/>
                <a:gd name="T32" fmla="*/ 1788 w 2165"/>
                <a:gd name="T33" fmla="*/ 985 h 2806"/>
                <a:gd name="T34" fmla="*/ 1766 w 2165"/>
                <a:gd name="T35" fmla="*/ 1066 h 2806"/>
                <a:gd name="T36" fmla="*/ 1728 w 2165"/>
                <a:gd name="T37" fmla="*/ 1122 h 2806"/>
                <a:gd name="T38" fmla="*/ 1679 w 2165"/>
                <a:gd name="T39" fmla="*/ 1158 h 2806"/>
                <a:gd name="T40" fmla="*/ 1596 w 2165"/>
                <a:gd name="T41" fmla="*/ 1265 h 2806"/>
                <a:gd name="T42" fmla="*/ 1484 w 2165"/>
                <a:gd name="T43" fmla="*/ 1430 h 2806"/>
                <a:gd name="T44" fmla="*/ 1683 w 2165"/>
                <a:gd name="T45" fmla="*/ 1568 h 2806"/>
                <a:gd name="T46" fmla="*/ 1792 w 2165"/>
                <a:gd name="T47" fmla="*/ 1613 h 2806"/>
                <a:gd name="T48" fmla="*/ 1899 w 2165"/>
                <a:gd name="T49" fmla="*/ 1681 h 2806"/>
                <a:gd name="T50" fmla="*/ 2053 w 2165"/>
                <a:gd name="T51" fmla="*/ 1847 h 2806"/>
                <a:gd name="T52" fmla="*/ 2131 w 2165"/>
                <a:gd name="T53" fmla="*/ 2013 h 2806"/>
                <a:gd name="T54" fmla="*/ 2160 w 2165"/>
                <a:gd name="T55" fmla="*/ 2124 h 2806"/>
                <a:gd name="T56" fmla="*/ 2165 w 2165"/>
                <a:gd name="T57" fmla="*/ 2607 h 2806"/>
                <a:gd name="T58" fmla="*/ 2150 w 2165"/>
                <a:gd name="T59" fmla="*/ 2685 h 2806"/>
                <a:gd name="T60" fmla="*/ 2110 w 2165"/>
                <a:gd name="T61" fmla="*/ 2747 h 2806"/>
                <a:gd name="T62" fmla="*/ 2046 w 2165"/>
                <a:gd name="T63" fmla="*/ 2789 h 2806"/>
                <a:gd name="T64" fmla="*/ 1970 w 2165"/>
                <a:gd name="T65" fmla="*/ 2806 h 2806"/>
                <a:gd name="T66" fmla="*/ 145 w 2165"/>
                <a:gd name="T67" fmla="*/ 2799 h 2806"/>
                <a:gd name="T68" fmla="*/ 76 w 2165"/>
                <a:gd name="T69" fmla="*/ 2766 h 2806"/>
                <a:gd name="T70" fmla="*/ 26 w 2165"/>
                <a:gd name="T71" fmla="*/ 2711 h 2806"/>
                <a:gd name="T72" fmla="*/ 0 w 2165"/>
                <a:gd name="T73" fmla="*/ 2638 h 2806"/>
                <a:gd name="T74" fmla="*/ 3 w 2165"/>
                <a:gd name="T75" fmla="*/ 2169 h 2806"/>
                <a:gd name="T76" fmla="*/ 22 w 2165"/>
                <a:gd name="T77" fmla="*/ 2055 h 2806"/>
                <a:gd name="T78" fmla="*/ 83 w 2165"/>
                <a:gd name="T79" fmla="*/ 1897 h 2806"/>
                <a:gd name="T80" fmla="*/ 221 w 2165"/>
                <a:gd name="T81" fmla="*/ 1719 h 2806"/>
                <a:gd name="T82" fmla="*/ 346 w 2165"/>
                <a:gd name="T83" fmla="*/ 1627 h 2806"/>
                <a:gd name="T84" fmla="*/ 453 w 2165"/>
                <a:gd name="T85" fmla="*/ 1577 h 2806"/>
                <a:gd name="T86" fmla="*/ 726 w 2165"/>
                <a:gd name="T87" fmla="*/ 1475 h 2806"/>
                <a:gd name="T88" fmla="*/ 638 w 2165"/>
                <a:gd name="T89" fmla="*/ 1373 h 2806"/>
                <a:gd name="T90" fmla="*/ 602 w 2165"/>
                <a:gd name="T91" fmla="*/ 1300 h 2806"/>
                <a:gd name="T92" fmla="*/ 704 w 2165"/>
                <a:gd name="T93" fmla="*/ 1345 h 2806"/>
                <a:gd name="T94" fmla="*/ 825 w 2165"/>
                <a:gd name="T95" fmla="*/ 1402 h 2806"/>
                <a:gd name="T96" fmla="*/ 965 w 2165"/>
                <a:gd name="T97" fmla="*/ 1494 h 2806"/>
                <a:gd name="T98" fmla="*/ 1055 w 2165"/>
                <a:gd name="T99" fmla="*/ 1513 h 2806"/>
                <a:gd name="T100" fmla="*/ 1143 w 2165"/>
                <a:gd name="T101" fmla="*/ 1511 h 2806"/>
                <a:gd name="T102" fmla="*/ 1233 w 2165"/>
                <a:gd name="T103" fmla="*/ 1480 h 2806"/>
                <a:gd name="T104" fmla="*/ 1316 w 2165"/>
                <a:gd name="T105" fmla="*/ 1426 h 2806"/>
                <a:gd name="T106" fmla="*/ 1432 w 2165"/>
                <a:gd name="T107" fmla="*/ 1302 h 2806"/>
                <a:gd name="T108" fmla="*/ 1536 w 2165"/>
                <a:gd name="T109" fmla="*/ 1104 h 2806"/>
                <a:gd name="T110" fmla="*/ 1581 w 2165"/>
                <a:gd name="T111" fmla="*/ 893 h 2806"/>
                <a:gd name="T112" fmla="*/ 1517 w 2165"/>
                <a:gd name="T113" fmla="*/ 687 h 2806"/>
                <a:gd name="T114" fmla="*/ 1446 w 2165"/>
                <a:gd name="T115" fmla="*/ 552 h 2806"/>
                <a:gd name="T116" fmla="*/ 1342 w 2165"/>
                <a:gd name="T117" fmla="*/ 419 h 2806"/>
                <a:gd name="T118" fmla="*/ 1223 w 2165"/>
                <a:gd name="T119" fmla="*/ 523 h 2806"/>
                <a:gd name="T120" fmla="*/ 1062 w 2165"/>
                <a:gd name="T121" fmla="*/ 618 h 2806"/>
                <a:gd name="T122" fmla="*/ 849 w 2165"/>
                <a:gd name="T123" fmla="*/ 684 h 2806"/>
                <a:gd name="T124" fmla="*/ 474 w 2165"/>
                <a:gd name="T125" fmla="*/ 583 h 2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65" h="2806">
                  <a:moveTo>
                    <a:pt x="474" y="583"/>
                  </a:moveTo>
                  <a:lnTo>
                    <a:pt x="479" y="554"/>
                  </a:lnTo>
                  <a:lnTo>
                    <a:pt x="486" y="526"/>
                  </a:lnTo>
                  <a:lnTo>
                    <a:pt x="491" y="502"/>
                  </a:lnTo>
                  <a:lnTo>
                    <a:pt x="498" y="476"/>
                  </a:lnTo>
                  <a:lnTo>
                    <a:pt x="505" y="452"/>
                  </a:lnTo>
                  <a:lnTo>
                    <a:pt x="512" y="431"/>
                  </a:lnTo>
                  <a:lnTo>
                    <a:pt x="522" y="410"/>
                  </a:lnTo>
                  <a:lnTo>
                    <a:pt x="531" y="388"/>
                  </a:lnTo>
                  <a:lnTo>
                    <a:pt x="541" y="367"/>
                  </a:lnTo>
                  <a:lnTo>
                    <a:pt x="550" y="348"/>
                  </a:lnTo>
                  <a:lnTo>
                    <a:pt x="560" y="332"/>
                  </a:lnTo>
                  <a:lnTo>
                    <a:pt x="569" y="315"/>
                  </a:lnTo>
                  <a:lnTo>
                    <a:pt x="583" y="299"/>
                  </a:lnTo>
                  <a:lnTo>
                    <a:pt x="593" y="284"/>
                  </a:lnTo>
                  <a:lnTo>
                    <a:pt x="602" y="270"/>
                  </a:lnTo>
                  <a:lnTo>
                    <a:pt x="614" y="256"/>
                  </a:lnTo>
                  <a:lnTo>
                    <a:pt x="626" y="244"/>
                  </a:lnTo>
                  <a:lnTo>
                    <a:pt x="640" y="230"/>
                  </a:lnTo>
                  <a:lnTo>
                    <a:pt x="652" y="216"/>
                  </a:lnTo>
                  <a:lnTo>
                    <a:pt x="666" y="201"/>
                  </a:lnTo>
                  <a:lnTo>
                    <a:pt x="683" y="190"/>
                  </a:lnTo>
                  <a:lnTo>
                    <a:pt x="695" y="178"/>
                  </a:lnTo>
                  <a:lnTo>
                    <a:pt x="709" y="166"/>
                  </a:lnTo>
                  <a:lnTo>
                    <a:pt x="726" y="154"/>
                  </a:lnTo>
                  <a:lnTo>
                    <a:pt x="740" y="142"/>
                  </a:lnTo>
                  <a:lnTo>
                    <a:pt x="754" y="133"/>
                  </a:lnTo>
                  <a:lnTo>
                    <a:pt x="768" y="123"/>
                  </a:lnTo>
                  <a:lnTo>
                    <a:pt x="780" y="114"/>
                  </a:lnTo>
                  <a:lnTo>
                    <a:pt x="806" y="100"/>
                  </a:lnTo>
                  <a:lnTo>
                    <a:pt x="825" y="85"/>
                  </a:lnTo>
                  <a:lnTo>
                    <a:pt x="844" y="76"/>
                  </a:lnTo>
                  <a:lnTo>
                    <a:pt x="863" y="66"/>
                  </a:lnTo>
                  <a:lnTo>
                    <a:pt x="882" y="57"/>
                  </a:lnTo>
                  <a:lnTo>
                    <a:pt x="901" y="48"/>
                  </a:lnTo>
                  <a:lnTo>
                    <a:pt x="918" y="40"/>
                  </a:lnTo>
                  <a:lnTo>
                    <a:pt x="937" y="33"/>
                  </a:lnTo>
                  <a:lnTo>
                    <a:pt x="953" y="26"/>
                  </a:lnTo>
                  <a:lnTo>
                    <a:pt x="972" y="22"/>
                  </a:lnTo>
                  <a:lnTo>
                    <a:pt x="989" y="17"/>
                  </a:lnTo>
                  <a:lnTo>
                    <a:pt x="1005" y="12"/>
                  </a:lnTo>
                  <a:lnTo>
                    <a:pt x="1022" y="10"/>
                  </a:lnTo>
                  <a:lnTo>
                    <a:pt x="1039" y="5"/>
                  </a:lnTo>
                  <a:lnTo>
                    <a:pt x="1055" y="5"/>
                  </a:lnTo>
                  <a:lnTo>
                    <a:pt x="1069" y="3"/>
                  </a:lnTo>
                  <a:lnTo>
                    <a:pt x="1086" y="0"/>
                  </a:lnTo>
                  <a:lnTo>
                    <a:pt x="1100" y="0"/>
                  </a:lnTo>
                  <a:lnTo>
                    <a:pt x="1114" y="0"/>
                  </a:lnTo>
                  <a:lnTo>
                    <a:pt x="1129" y="0"/>
                  </a:lnTo>
                  <a:lnTo>
                    <a:pt x="1143" y="0"/>
                  </a:lnTo>
                  <a:lnTo>
                    <a:pt x="1159" y="0"/>
                  </a:lnTo>
                  <a:lnTo>
                    <a:pt x="1171" y="3"/>
                  </a:lnTo>
                  <a:lnTo>
                    <a:pt x="1186" y="5"/>
                  </a:lnTo>
                  <a:lnTo>
                    <a:pt x="1200" y="7"/>
                  </a:lnTo>
                  <a:lnTo>
                    <a:pt x="1212" y="10"/>
                  </a:lnTo>
                  <a:lnTo>
                    <a:pt x="1223" y="14"/>
                  </a:lnTo>
                  <a:lnTo>
                    <a:pt x="1235" y="17"/>
                  </a:lnTo>
                  <a:lnTo>
                    <a:pt x="1250" y="22"/>
                  </a:lnTo>
                  <a:lnTo>
                    <a:pt x="1261" y="24"/>
                  </a:lnTo>
                  <a:lnTo>
                    <a:pt x="1271" y="29"/>
                  </a:lnTo>
                  <a:lnTo>
                    <a:pt x="1283" y="33"/>
                  </a:lnTo>
                  <a:lnTo>
                    <a:pt x="1292" y="38"/>
                  </a:lnTo>
                  <a:lnTo>
                    <a:pt x="1304" y="43"/>
                  </a:lnTo>
                  <a:lnTo>
                    <a:pt x="1314" y="50"/>
                  </a:lnTo>
                  <a:lnTo>
                    <a:pt x="1335" y="59"/>
                  </a:lnTo>
                  <a:lnTo>
                    <a:pt x="1354" y="71"/>
                  </a:lnTo>
                  <a:lnTo>
                    <a:pt x="1370" y="83"/>
                  </a:lnTo>
                  <a:lnTo>
                    <a:pt x="1387" y="97"/>
                  </a:lnTo>
                  <a:lnTo>
                    <a:pt x="1404" y="109"/>
                  </a:lnTo>
                  <a:lnTo>
                    <a:pt x="1416" y="121"/>
                  </a:lnTo>
                  <a:lnTo>
                    <a:pt x="1430" y="135"/>
                  </a:lnTo>
                  <a:lnTo>
                    <a:pt x="1442" y="147"/>
                  </a:lnTo>
                  <a:lnTo>
                    <a:pt x="1453" y="159"/>
                  </a:lnTo>
                  <a:lnTo>
                    <a:pt x="1461" y="168"/>
                  </a:lnTo>
                  <a:lnTo>
                    <a:pt x="1470" y="180"/>
                  </a:lnTo>
                  <a:lnTo>
                    <a:pt x="1484" y="197"/>
                  </a:lnTo>
                  <a:lnTo>
                    <a:pt x="1491" y="209"/>
                  </a:lnTo>
                  <a:lnTo>
                    <a:pt x="1498" y="211"/>
                  </a:lnTo>
                  <a:lnTo>
                    <a:pt x="1510" y="218"/>
                  </a:lnTo>
                  <a:lnTo>
                    <a:pt x="1527" y="227"/>
                  </a:lnTo>
                  <a:lnTo>
                    <a:pt x="1534" y="232"/>
                  </a:lnTo>
                  <a:lnTo>
                    <a:pt x="1544" y="237"/>
                  </a:lnTo>
                  <a:lnTo>
                    <a:pt x="1555" y="246"/>
                  </a:lnTo>
                  <a:lnTo>
                    <a:pt x="1565" y="256"/>
                  </a:lnTo>
                  <a:lnTo>
                    <a:pt x="1577" y="263"/>
                  </a:lnTo>
                  <a:lnTo>
                    <a:pt x="1589" y="275"/>
                  </a:lnTo>
                  <a:lnTo>
                    <a:pt x="1598" y="284"/>
                  </a:lnTo>
                  <a:lnTo>
                    <a:pt x="1610" y="296"/>
                  </a:lnTo>
                  <a:lnTo>
                    <a:pt x="1622" y="310"/>
                  </a:lnTo>
                  <a:lnTo>
                    <a:pt x="1634" y="325"/>
                  </a:lnTo>
                  <a:lnTo>
                    <a:pt x="1643" y="339"/>
                  </a:lnTo>
                  <a:lnTo>
                    <a:pt x="1655" y="358"/>
                  </a:lnTo>
                  <a:lnTo>
                    <a:pt x="1667" y="374"/>
                  </a:lnTo>
                  <a:lnTo>
                    <a:pt x="1674" y="393"/>
                  </a:lnTo>
                  <a:lnTo>
                    <a:pt x="1683" y="412"/>
                  </a:lnTo>
                  <a:lnTo>
                    <a:pt x="1688" y="422"/>
                  </a:lnTo>
                  <a:lnTo>
                    <a:pt x="1693" y="433"/>
                  </a:lnTo>
                  <a:lnTo>
                    <a:pt x="1695" y="445"/>
                  </a:lnTo>
                  <a:lnTo>
                    <a:pt x="1700" y="457"/>
                  </a:lnTo>
                  <a:lnTo>
                    <a:pt x="1702" y="467"/>
                  </a:lnTo>
                  <a:lnTo>
                    <a:pt x="1707" y="478"/>
                  </a:lnTo>
                  <a:lnTo>
                    <a:pt x="1709" y="490"/>
                  </a:lnTo>
                  <a:lnTo>
                    <a:pt x="1712" y="505"/>
                  </a:lnTo>
                  <a:lnTo>
                    <a:pt x="1714" y="516"/>
                  </a:lnTo>
                  <a:lnTo>
                    <a:pt x="1717" y="528"/>
                  </a:lnTo>
                  <a:lnTo>
                    <a:pt x="1717" y="542"/>
                  </a:lnTo>
                  <a:lnTo>
                    <a:pt x="1719" y="557"/>
                  </a:lnTo>
                  <a:lnTo>
                    <a:pt x="1721" y="571"/>
                  </a:lnTo>
                  <a:lnTo>
                    <a:pt x="1721" y="585"/>
                  </a:lnTo>
                  <a:lnTo>
                    <a:pt x="1721" y="599"/>
                  </a:lnTo>
                  <a:lnTo>
                    <a:pt x="1721" y="613"/>
                  </a:lnTo>
                  <a:lnTo>
                    <a:pt x="1719" y="630"/>
                  </a:lnTo>
                  <a:lnTo>
                    <a:pt x="1719" y="644"/>
                  </a:lnTo>
                  <a:lnTo>
                    <a:pt x="1717" y="661"/>
                  </a:lnTo>
                  <a:lnTo>
                    <a:pt x="1714" y="677"/>
                  </a:lnTo>
                  <a:lnTo>
                    <a:pt x="1712" y="694"/>
                  </a:lnTo>
                  <a:lnTo>
                    <a:pt x="1709" y="710"/>
                  </a:lnTo>
                  <a:lnTo>
                    <a:pt x="1712" y="755"/>
                  </a:lnTo>
                  <a:lnTo>
                    <a:pt x="1721" y="760"/>
                  </a:lnTo>
                  <a:lnTo>
                    <a:pt x="1728" y="765"/>
                  </a:lnTo>
                  <a:lnTo>
                    <a:pt x="1738" y="772"/>
                  </a:lnTo>
                  <a:lnTo>
                    <a:pt x="1747" y="779"/>
                  </a:lnTo>
                  <a:lnTo>
                    <a:pt x="1754" y="789"/>
                  </a:lnTo>
                  <a:lnTo>
                    <a:pt x="1762" y="798"/>
                  </a:lnTo>
                  <a:lnTo>
                    <a:pt x="1769" y="810"/>
                  </a:lnTo>
                  <a:lnTo>
                    <a:pt x="1773" y="819"/>
                  </a:lnTo>
                  <a:lnTo>
                    <a:pt x="1778" y="834"/>
                  </a:lnTo>
                  <a:lnTo>
                    <a:pt x="1783" y="848"/>
                  </a:lnTo>
                  <a:lnTo>
                    <a:pt x="1788" y="862"/>
                  </a:lnTo>
                  <a:lnTo>
                    <a:pt x="1790" y="879"/>
                  </a:lnTo>
                  <a:lnTo>
                    <a:pt x="1792" y="898"/>
                  </a:lnTo>
                  <a:lnTo>
                    <a:pt x="1792" y="916"/>
                  </a:lnTo>
                  <a:lnTo>
                    <a:pt x="1792" y="940"/>
                  </a:lnTo>
                  <a:lnTo>
                    <a:pt x="1792" y="961"/>
                  </a:lnTo>
                  <a:lnTo>
                    <a:pt x="1790" y="973"/>
                  </a:lnTo>
                  <a:lnTo>
                    <a:pt x="1788" y="985"/>
                  </a:lnTo>
                  <a:lnTo>
                    <a:pt x="1785" y="997"/>
                  </a:lnTo>
                  <a:lnTo>
                    <a:pt x="1785" y="1006"/>
                  </a:lnTo>
                  <a:lnTo>
                    <a:pt x="1783" y="1018"/>
                  </a:lnTo>
                  <a:lnTo>
                    <a:pt x="1778" y="1030"/>
                  </a:lnTo>
                  <a:lnTo>
                    <a:pt x="1776" y="1037"/>
                  </a:lnTo>
                  <a:lnTo>
                    <a:pt x="1773" y="1047"/>
                  </a:lnTo>
                  <a:lnTo>
                    <a:pt x="1769" y="1056"/>
                  </a:lnTo>
                  <a:lnTo>
                    <a:pt x="1766" y="1066"/>
                  </a:lnTo>
                  <a:lnTo>
                    <a:pt x="1762" y="1073"/>
                  </a:lnTo>
                  <a:lnTo>
                    <a:pt x="1757" y="1082"/>
                  </a:lnTo>
                  <a:lnTo>
                    <a:pt x="1754" y="1089"/>
                  </a:lnTo>
                  <a:lnTo>
                    <a:pt x="1747" y="1096"/>
                  </a:lnTo>
                  <a:lnTo>
                    <a:pt x="1745" y="1104"/>
                  </a:lnTo>
                  <a:lnTo>
                    <a:pt x="1738" y="1111"/>
                  </a:lnTo>
                  <a:lnTo>
                    <a:pt x="1733" y="1115"/>
                  </a:lnTo>
                  <a:lnTo>
                    <a:pt x="1728" y="1122"/>
                  </a:lnTo>
                  <a:lnTo>
                    <a:pt x="1724" y="1127"/>
                  </a:lnTo>
                  <a:lnTo>
                    <a:pt x="1717" y="1132"/>
                  </a:lnTo>
                  <a:lnTo>
                    <a:pt x="1712" y="1137"/>
                  </a:lnTo>
                  <a:lnTo>
                    <a:pt x="1705" y="1141"/>
                  </a:lnTo>
                  <a:lnTo>
                    <a:pt x="1700" y="1146"/>
                  </a:lnTo>
                  <a:lnTo>
                    <a:pt x="1693" y="1151"/>
                  </a:lnTo>
                  <a:lnTo>
                    <a:pt x="1686" y="1153"/>
                  </a:lnTo>
                  <a:lnTo>
                    <a:pt x="1679" y="1158"/>
                  </a:lnTo>
                  <a:lnTo>
                    <a:pt x="1674" y="1160"/>
                  </a:lnTo>
                  <a:lnTo>
                    <a:pt x="1667" y="1163"/>
                  </a:lnTo>
                  <a:lnTo>
                    <a:pt x="1655" y="1167"/>
                  </a:lnTo>
                  <a:lnTo>
                    <a:pt x="1641" y="1170"/>
                  </a:lnTo>
                  <a:lnTo>
                    <a:pt x="1629" y="1196"/>
                  </a:lnTo>
                  <a:lnTo>
                    <a:pt x="1619" y="1217"/>
                  </a:lnTo>
                  <a:lnTo>
                    <a:pt x="1608" y="1243"/>
                  </a:lnTo>
                  <a:lnTo>
                    <a:pt x="1596" y="1265"/>
                  </a:lnTo>
                  <a:lnTo>
                    <a:pt x="1584" y="1288"/>
                  </a:lnTo>
                  <a:lnTo>
                    <a:pt x="1572" y="1310"/>
                  </a:lnTo>
                  <a:lnTo>
                    <a:pt x="1558" y="1331"/>
                  </a:lnTo>
                  <a:lnTo>
                    <a:pt x="1544" y="1352"/>
                  </a:lnTo>
                  <a:lnTo>
                    <a:pt x="1529" y="1373"/>
                  </a:lnTo>
                  <a:lnTo>
                    <a:pt x="1515" y="1392"/>
                  </a:lnTo>
                  <a:lnTo>
                    <a:pt x="1498" y="1411"/>
                  </a:lnTo>
                  <a:lnTo>
                    <a:pt x="1484" y="1430"/>
                  </a:lnTo>
                  <a:lnTo>
                    <a:pt x="1468" y="1449"/>
                  </a:lnTo>
                  <a:lnTo>
                    <a:pt x="1451" y="1466"/>
                  </a:lnTo>
                  <a:lnTo>
                    <a:pt x="1432" y="1482"/>
                  </a:lnTo>
                  <a:lnTo>
                    <a:pt x="1416" y="1499"/>
                  </a:lnTo>
                  <a:lnTo>
                    <a:pt x="1641" y="1556"/>
                  </a:lnTo>
                  <a:lnTo>
                    <a:pt x="1655" y="1560"/>
                  </a:lnTo>
                  <a:lnTo>
                    <a:pt x="1672" y="1563"/>
                  </a:lnTo>
                  <a:lnTo>
                    <a:pt x="1683" y="1568"/>
                  </a:lnTo>
                  <a:lnTo>
                    <a:pt x="1698" y="1572"/>
                  </a:lnTo>
                  <a:lnTo>
                    <a:pt x="1712" y="1577"/>
                  </a:lnTo>
                  <a:lnTo>
                    <a:pt x="1726" y="1582"/>
                  </a:lnTo>
                  <a:lnTo>
                    <a:pt x="1738" y="1587"/>
                  </a:lnTo>
                  <a:lnTo>
                    <a:pt x="1752" y="1596"/>
                  </a:lnTo>
                  <a:lnTo>
                    <a:pt x="1766" y="1601"/>
                  </a:lnTo>
                  <a:lnTo>
                    <a:pt x="1778" y="1605"/>
                  </a:lnTo>
                  <a:lnTo>
                    <a:pt x="1792" y="1613"/>
                  </a:lnTo>
                  <a:lnTo>
                    <a:pt x="1804" y="1620"/>
                  </a:lnTo>
                  <a:lnTo>
                    <a:pt x="1816" y="1627"/>
                  </a:lnTo>
                  <a:lnTo>
                    <a:pt x="1830" y="1634"/>
                  </a:lnTo>
                  <a:lnTo>
                    <a:pt x="1842" y="1641"/>
                  </a:lnTo>
                  <a:lnTo>
                    <a:pt x="1854" y="1648"/>
                  </a:lnTo>
                  <a:lnTo>
                    <a:pt x="1866" y="1658"/>
                  </a:lnTo>
                  <a:lnTo>
                    <a:pt x="1878" y="1665"/>
                  </a:lnTo>
                  <a:lnTo>
                    <a:pt x="1899" y="1681"/>
                  </a:lnTo>
                  <a:lnTo>
                    <a:pt x="1923" y="1700"/>
                  </a:lnTo>
                  <a:lnTo>
                    <a:pt x="1942" y="1719"/>
                  </a:lnTo>
                  <a:lnTo>
                    <a:pt x="1963" y="1738"/>
                  </a:lnTo>
                  <a:lnTo>
                    <a:pt x="1984" y="1759"/>
                  </a:lnTo>
                  <a:lnTo>
                    <a:pt x="2001" y="1778"/>
                  </a:lnTo>
                  <a:lnTo>
                    <a:pt x="2020" y="1802"/>
                  </a:lnTo>
                  <a:lnTo>
                    <a:pt x="2037" y="1823"/>
                  </a:lnTo>
                  <a:lnTo>
                    <a:pt x="2053" y="1847"/>
                  </a:lnTo>
                  <a:lnTo>
                    <a:pt x="2067" y="1871"/>
                  </a:lnTo>
                  <a:lnTo>
                    <a:pt x="2082" y="1897"/>
                  </a:lnTo>
                  <a:lnTo>
                    <a:pt x="2096" y="1920"/>
                  </a:lnTo>
                  <a:lnTo>
                    <a:pt x="2108" y="1946"/>
                  </a:lnTo>
                  <a:lnTo>
                    <a:pt x="2117" y="1972"/>
                  </a:lnTo>
                  <a:lnTo>
                    <a:pt x="2124" y="1984"/>
                  </a:lnTo>
                  <a:lnTo>
                    <a:pt x="2127" y="1998"/>
                  </a:lnTo>
                  <a:lnTo>
                    <a:pt x="2131" y="2013"/>
                  </a:lnTo>
                  <a:lnTo>
                    <a:pt x="2136" y="2027"/>
                  </a:lnTo>
                  <a:lnTo>
                    <a:pt x="2141" y="2039"/>
                  </a:lnTo>
                  <a:lnTo>
                    <a:pt x="2143" y="2055"/>
                  </a:lnTo>
                  <a:lnTo>
                    <a:pt x="2148" y="2067"/>
                  </a:lnTo>
                  <a:lnTo>
                    <a:pt x="2150" y="2081"/>
                  </a:lnTo>
                  <a:lnTo>
                    <a:pt x="2155" y="2096"/>
                  </a:lnTo>
                  <a:lnTo>
                    <a:pt x="2157" y="2112"/>
                  </a:lnTo>
                  <a:lnTo>
                    <a:pt x="2160" y="2124"/>
                  </a:lnTo>
                  <a:lnTo>
                    <a:pt x="2162" y="2138"/>
                  </a:lnTo>
                  <a:lnTo>
                    <a:pt x="2162" y="2155"/>
                  </a:lnTo>
                  <a:lnTo>
                    <a:pt x="2165" y="2169"/>
                  </a:lnTo>
                  <a:lnTo>
                    <a:pt x="2165" y="2183"/>
                  </a:lnTo>
                  <a:lnTo>
                    <a:pt x="2165" y="2197"/>
                  </a:lnTo>
                  <a:lnTo>
                    <a:pt x="2165" y="2212"/>
                  </a:lnTo>
                  <a:lnTo>
                    <a:pt x="2165" y="2228"/>
                  </a:lnTo>
                  <a:lnTo>
                    <a:pt x="2165" y="2607"/>
                  </a:lnTo>
                  <a:lnTo>
                    <a:pt x="2165" y="2619"/>
                  </a:lnTo>
                  <a:lnTo>
                    <a:pt x="2165" y="2628"/>
                  </a:lnTo>
                  <a:lnTo>
                    <a:pt x="2165" y="2638"/>
                  </a:lnTo>
                  <a:lnTo>
                    <a:pt x="2162" y="2647"/>
                  </a:lnTo>
                  <a:lnTo>
                    <a:pt x="2160" y="2657"/>
                  </a:lnTo>
                  <a:lnTo>
                    <a:pt x="2157" y="2666"/>
                  </a:lnTo>
                  <a:lnTo>
                    <a:pt x="2155" y="2676"/>
                  </a:lnTo>
                  <a:lnTo>
                    <a:pt x="2150" y="2685"/>
                  </a:lnTo>
                  <a:lnTo>
                    <a:pt x="2148" y="2695"/>
                  </a:lnTo>
                  <a:lnTo>
                    <a:pt x="2143" y="2702"/>
                  </a:lnTo>
                  <a:lnTo>
                    <a:pt x="2139" y="2711"/>
                  </a:lnTo>
                  <a:lnTo>
                    <a:pt x="2134" y="2718"/>
                  </a:lnTo>
                  <a:lnTo>
                    <a:pt x="2127" y="2728"/>
                  </a:lnTo>
                  <a:lnTo>
                    <a:pt x="2122" y="2735"/>
                  </a:lnTo>
                  <a:lnTo>
                    <a:pt x="2115" y="2740"/>
                  </a:lnTo>
                  <a:lnTo>
                    <a:pt x="2110" y="2747"/>
                  </a:lnTo>
                  <a:lnTo>
                    <a:pt x="2103" y="2754"/>
                  </a:lnTo>
                  <a:lnTo>
                    <a:pt x="2096" y="2761"/>
                  </a:lnTo>
                  <a:lnTo>
                    <a:pt x="2086" y="2766"/>
                  </a:lnTo>
                  <a:lnTo>
                    <a:pt x="2082" y="2773"/>
                  </a:lnTo>
                  <a:lnTo>
                    <a:pt x="2072" y="2777"/>
                  </a:lnTo>
                  <a:lnTo>
                    <a:pt x="2063" y="2782"/>
                  </a:lnTo>
                  <a:lnTo>
                    <a:pt x="2056" y="2787"/>
                  </a:lnTo>
                  <a:lnTo>
                    <a:pt x="2046" y="2789"/>
                  </a:lnTo>
                  <a:lnTo>
                    <a:pt x="2037" y="2794"/>
                  </a:lnTo>
                  <a:lnTo>
                    <a:pt x="2029" y="2796"/>
                  </a:lnTo>
                  <a:lnTo>
                    <a:pt x="2020" y="2799"/>
                  </a:lnTo>
                  <a:lnTo>
                    <a:pt x="2011" y="2803"/>
                  </a:lnTo>
                  <a:lnTo>
                    <a:pt x="2001" y="2803"/>
                  </a:lnTo>
                  <a:lnTo>
                    <a:pt x="1989" y="2806"/>
                  </a:lnTo>
                  <a:lnTo>
                    <a:pt x="1982" y="2806"/>
                  </a:lnTo>
                  <a:lnTo>
                    <a:pt x="1970" y="2806"/>
                  </a:lnTo>
                  <a:lnTo>
                    <a:pt x="1970" y="2806"/>
                  </a:lnTo>
                  <a:lnTo>
                    <a:pt x="1970" y="2806"/>
                  </a:lnTo>
                  <a:lnTo>
                    <a:pt x="192" y="2806"/>
                  </a:lnTo>
                  <a:lnTo>
                    <a:pt x="183" y="2806"/>
                  </a:lnTo>
                  <a:lnTo>
                    <a:pt x="173" y="2806"/>
                  </a:lnTo>
                  <a:lnTo>
                    <a:pt x="161" y="2803"/>
                  </a:lnTo>
                  <a:lnTo>
                    <a:pt x="152" y="2803"/>
                  </a:lnTo>
                  <a:lnTo>
                    <a:pt x="145" y="2799"/>
                  </a:lnTo>
                  <a:lnTo>
                    <a:pt x="135" y="2796"/>
                  </a:lnTo>
                  <a:lnTo>
                    <a:pt x="126" y="2794"/>
                  </a:lnTo>
                  <a:lnTo>
                    <a:pt x="116" y="2789"/>
                  </a:lnTo>
                  <a:lnTo>
                    <a:pt x="107" y="2787"/>
                  </a:lnTo>
                  <a:lnTo>
                    <a:pt x="100" y="2782"/>
                  </a:lnTo>
                  <a:lnTo>
                    <a:pt x="93" y="2777"/>
                  </a:lnTo>
                  <a:lnTo>
                    <a:pt x="83" y="2773"/>
                  </a:lnTo>
                  <a:lnTo>
                    <a:pt x="76" y="2766"/>
                  </a:lnTo>
                  <a:lnTo>
                    <a:pt x="69" y="2761"/>
                  </a:lnTo>
                  <a:lnTo>
                    <a:pt x="62" y="2754"/>
                  </a:lnTo>
                  <a:lnTo>
                    <a:pt x="55" y="2747"/>
                  </a:lnTo>
                  <a:lnTo>
                    <a:pt x="50" y="2740"/>
                  </a:lnTo>
                  <a:lnTo>
                    <a:pt x="43" y="2735"/>
                  </a:lnTo>
                  <a:lnTo>
                    <a:pt x="36" y="2728"/>
                  </a:lnTo>
                  <a:lnTo>
                    <a:pt x="31" y="2718"/>
                  </a:lnTo>
                  <a:lnTo>
                    <a:pt x="26" y="2711"/>
                  </a:lnTo>
                  <a:lnTo>
                    <a:pt x="22" y="2702"/>
                  </a:lnTo>
                  <a:lnTo>
                    <a:pt x="19" y="2695"/>
                  </a:lnTo>
                  <a:lnTo>
                    <a:pt x="15" y="2685"/>
                  </a:lnTo>
                  <a:lnTo>
                    <a:pt x="10" y="2676"/>
                  </a:lnTo>
                  <a:lnTo>
                    <a:pt x="7" y="2666"/>
                  </a:lnTo>
                  <a:lnTo>
                    <a:pt x="5" y="2657"/>
                  </a:lnTo>
                  <a:lnTo>
                    <a:pt x="3" y="2647"/>
                  </a:lnTo>
                  <a:lnTo>
                    <a:pt x="0" y="2638"/>
                  </a:lnTo>
                  <a:lnTo>
                    <a:pt x="0" y="2628"/>
                  </a:lnTo>
                  <a:lnTo>
                    <a:pt x="0" y="2619"/>
                  </a:lnTo>
                  <a:lnTo>
                    <a:pt x="0" y="2607"/>
                  </a:lnTo>
                  <a:lnTo>
                    <a:pt x="0" y="2228"/>
                  </a:lnTo>
                  <a:lnTo>
                    <a:pt x="0" y="2212"/>
                  </a:lnTo>
                  <a:lnTo>
                    <a:pt x="0" y="2197"/>
                  </a:lnTo>
                  <a:lnTo>
                    <a:pt x="0" y="2183"/>
                  </a:lnTo>
                  <a:lnTo>
                    <a:pt x="3" y="2169"/>
                  </a:lnTo>
                  <a:lnTo>
                    <a:pt x="3" y="2155"/>
                  </a:lnTo>
                  <a:lnTo>
                    <a:pt x="5" y="2138"/>
                  </a:lnTo>
                  <a:lnTo>
                    <a:pt x="7" y="2124"/>
                  </a:lnTo>
                  <a:lnTo>
                    <a:pt x="10" y="2112"/>
                  </a:lnTo>
                  <a:lnTo>
                    <a:pt x="12" y="2096"/>
                  </a:lnTo>
                  <a:lnTo>
                    <a:pt x="15" y="2081"/>
                  </a:lnTo>
                  <a:lnTo>
                    <a:pt x="19" y="2067"/>
                  </a:lnTo>
                  <a:lnTo>
                    <a:pt x="22" y="2055"/>
                  </a:lnTo>
                  <a:lnTo>
                    <a:pt x="24" y="2039"/>
                  </a:lnTo>
                  <a:lnTo>
                    <a:pt x="29" y="2027"/>
                  </a:lnTo>
                  <a:lnTo>
                    <a:pt x="33" y="2013"/>
                  </a:lnTo>
                  <a:lnTo>
                    <a:pt x="38" y="1998"/>
                  </a:lnTo>
                  <a:lnTo>
                    <a:pt x="48" y="1972"/>
                  </a:lnTo>
                  <a:lnTo>
                    <a:pt x="57" y="1946"/>
                  </a:lnTo>
                  <a:lnTo>
                    <a:pt x="69" y="1920"/>
                  </a:lnTo>
                  <a:lnTo>
                    <a:pt x="83" y="1897"/>
                  </a:lnTo>
                  <a:lnTo>
                    <a:pt x="97" y="1871"/>
                  </a:lnTo>
                  <a:lnTo>
                    <a:pt x="112" y="1847"/>
                  </a:lnTo>
                  <a:lnTo>
                    <a:pt x="128" y="1823"/>
                  </a:lnTo>
                  <a:lnTo>
                    <a:pt x="145" y="1802"/>
                  </a:lnTo>
                  <a:lnTo>
                    <a:pt x="161" y="1778"/>
                  </a:lnTo>
                  <a:lnTo>
                    <a:pt x="183" y="1759"/>
                  </a:lnTo>
                  <a:lnTo>
                    <a:pt x="199" y="1738"/>
                  </a:lnTo>
                  <a:lnTo>
                    <a:pt x="221" y="1719"/>
                  </a:lnTo>
                  <a:lnTo>
                    <a:pt x="242" y="1700"/>
                  </a:lnTo>
                  <a:lnTo>
                    <a:pt x="263" y="1681"/>
                  </a:lnTo>
                  <a:lnTo>
                    <a:pt x="287" y="1665"/>
                  </a:lnTo>
                  <a:lnTo>
                    <a:pt x="299" y="1658"/>
                  </a:lnTo>
                  <a:lnTo>
                    <a:pt x="311" y="1648"/>
                  </a:lnTo>
                  <a:lnTo>
                    <a:pt x="323" y="1641"/>
                  </a:lnTo>
                  <a:lnTo>
                    <a:pt x="335" y="1634"/>
                  </a:lnTo>
                  <a:lnTo>
                    <a:pt x="346" y="1627"/>
                  </a:lnTo>
                  <a:lnTo>
                    <a:pt x="361" y="1620"/>
                  </a:lnTo>
                  <a:lnTo>
                    <a:pt x="372" y="1613"/>
                  </a:lnTo>
                  <a:lnTo>
                    <a:pt x="384" y="1605"/>
                  </a:lnTo>
                  <a:lnTo>
                    <a:pt x="399" y="1601"/>
                  </a:lnTo>
                  <a:lnTo>
                    <a:pt x="413" y="1596"/>
                  </a:lnTo>
                  <a:lnTo>
                    <a:pt x="427" y="1587"/>
                  </a:lnTo>
                  <a:lnTo>
                    <a:pt x="439" y="1582"/>
                  </a:lnTo>
                  <a:lnTo>
                    <a:pt x="453" y="1577"/>
                  </a:lnTo>
                  <a:lnTo>
                    <a:pt x="465" y="1572"/>
                  </a:lnTo>
                  <a:lnTo>
                    <a:pt x="479" y="1568"/>
                  </a:lnTo>
                  <a:lnTo>
                    <a:pt x="496" y="1563"/>
                  </a:lnTo>
                  <a:lnTo>
                    <a:pt x="510" y="1560"/>
                  </a:lnTo>
                  <a:lnTo>
                    <a:pt x="522" y="1556"/>
                  </a:lnTo>
                  <a:lnTo>
                    <a:pt x="749" y="1499"/>
                  </a:lnTo>
                  <a:lnTo>
                    <a:pt x="738" y="1489"/>
                  </a:lnTo>
                  <a:lnTo>
                    <a:pt x="726" y="1475"/>
                  </a:lnTo>
                  <a:lnTo>
                    <a:pt x="714" y="1466"/>
                  </a:lnTo>
                  <a:lnTo>
                    <a:pt x="702" y="1454"/>
                  </a:lnTo>
                  <a:lnTo>
                    <a:pt x="692" y="1442"/>
                  </a:lnTo>
                  <a:lnTo>
                    <a:pt x="681" y="1428"/>
                  </a:lnTo>
                  <a:lnTo>
                    <a:pt x="669" y="1416"/>
                  </a:lnTo>
                  <a:lnTo>
                    <a:pt x="659" y="1402"/>
                  </a:lnTo>
                  <a:lnTo>
                    <a:pt x="647" y="1390"/>
                  </a:lnTo>
                  <a:lnTo>
                    <a:pt x="638" y="1373"/>
                  </a:lnTo>
                  <a:lnTo>
                    <a:pt x="628" y="1362"/>
                  </a:lnTo>
                  <a:lnTo>
                    <a:pt x="619" y="1347"/>
                  </a:lnTo>
                  <a:lnTo>
                    <a:pt x="610" y="1333"/>
                  </a:lnTo>
                  <a:lnTo>
                    <a:pt x="600" y="1319"/>
                  </a:lnTo>
                  <a:lnTo>
                    <a:pt x="591" y="1302"/>
                  </a:lnTo>
                  <a:lnTo>
                    <a:pt x="583" y="1288"/>
                  </a:lnTo>
                  <a:lnTo>
                    <a:pt x="593" y="1293"/>
                  </a:lnTo>
                  <a:lnTo>
                    <a:pt x="602" y="1300"/>
                  </a:lnTo>
                  <a:lnTo>
                    <a:pt x="614" y="1307"/>
                  </a:lnTo>
                  <a:lnTo>
                    <a:pt x="626" y="1314"/>
                  </a:lnTo>
                  <a:lnTo>
                    <a:pt x="638" y="1319"/>
                  </a:lnTo>
                  <a:lnTo>
                    <a:pt x="650" y="1326"/>
                  </a:lnTo>
                  <a:lnTo>
                    <a:pt x="664" y="1331"/>
                  </a:lnTo>
                  <a:lnTo>
                    <a:pt x="676" y="1336"/>
                  </a:lnTo>
                  <a:lnTo>
                    <a:pt x="690" y="1340"/>
                  </a:lnTo>
                  <a:lnTo>
                    <a:pt x="704" y="1345"/>
                  </a:lnTo>
                  <a:lnTo>
                    <a:pt x="719" y="1350"/>
                  </a:lnTo>
                  <a:lnTo>
                    <a:pt x="733" y="1354"/>
                  </a:lnTo>
                  <a:lnTo>
                    <a:pt x="747" y="1359"/>
                  </a:lnTo>
                  <a:lnTo>
                    <a:pt x="761" y="1364"/>
                  </a:lnTo>
                  <a:lnTo>
                    <a:pt x="778" y="1366"/>
                  </a:lnTo>
                  <a:lnTo>
                    <a:pt x="792" y="1371"/>
                  </a:lnTo>
                  <a:lnTo>
                    <a:pt x="809" y="1385"/>
                  </a:lnTo>
                  <a:lnTo>
                    <a:pt x="825" y="1402"/>
                  </a:lnTo>
                  <a:lnTo>
                    <a:pt x="842" y="1416"/>
                  </a:lnTo>
                  <a:lnTo>
                    <a:pt x="858" y="1430"/>
                  </a:lnTo>
                  <a:lnTo>
                    <a:pt x="875" y="1442"/>
                  </a:lnTo>
                  <a:lnTo>
                    <a:pt x="892" y="1456"/>
                  </a:lnTo>
                  <a:lnTo>
                    <a:pt x="911" y="1466"/>
                  </a:lnTo>
                  <a:lnTo>
                    <a:pt x="927" y="1475"/>
                  </a:lnTo>
                  <a:lnTo>
                    <a:pt x="949" y="1485"/>
                  </a:lnTo>
                  <a:lnTo>
                    <a:pt x="965" y="1494"/>
                  </a:lnTo>
                  <a:lnTo>
                    <a:pt x="984" y="1501"/>
                  </a:lnTo>
                  <a:lnTo>
                    <a:pt x="996" y="1504"/>
                  </a:lnTo>
                  <a:lnTo>
                    <a:pt x="1005" y="1506"/>
                  </a:lnTo>
                  <a:lnTo>
                    <a:pt x="1015" y="1508"/>
                  </a:lnTo>
                  <a:lnTo>
                    <a:pt x="1024" y="1511"/>
                  </a:lnTo>
                  <a:lnTo>
                    <a:pt x="1034" y="1513"/>
                  </a:lnTo>
                  <a:lnTo>
                    <a:pt x="1046" y="1513"/>
                  </a:lnTo>
                  <a:lnTo>
                    <a:pt x="1055" y="1513"/>
                  </a:lnTo>
                  <a:lnTo>
                    <a:pt x="1065" y="1515"/>
                  </a:lnTo>
                  <a:lnTo>
                    <a:pt x="1074" y="1515"/>
                  </a:lnTo>
                  <a:lnTo>
                    <a:pt x="1086" y="1515"/>
                  </a:lnTo>
                  <a:lnTo>
                    <a:pt x="1095" y="1515"/>
                  </a:lnTo>
                  <a:lnTo>
                    <a:pt x="1110" y="1515"/>
                  </a:lnTo>
                  <a:lnTo>
                    <a:pt x="1119" y="1513"/>
                  </a:lnTo>
                  <a:lnTo>
                    <a:pt x="1131" y="1513"/>
                  </a:lnTo>
                  <a:lnTo>
                    <a:pt x="1143" y="1511"/>
                  </a:lnTo>
                  <a:lnTo>
                    <a:pt x="1155" y="1508"/>
                  </a:lnTo>
                  <a:lnTo>
                    <a:pt x="1167" y="1504"/>
                  </a:lnTo>
                  <a:lnTo>
                    <a:pt x="1176" y="1501"/>
                  </a:lnTo>
                  <a:lnTo>
                    <a:pt x="1188" y="1499"/>
                  </a:lnTo>
                  <a:lnTo>
                    <a:pt x="1200" y="1494"/>
                  </a:lnTo>
                  <a:lnTo>
                    <a:pt x="1212" y="1489"/>
                  </a:lnTo>
                  <a:lnTo>
                    <a:pt x="1221" y="1485"/>
                  </a:lnTo>
                  <a:lnTo>
                    <a:pt x="1233" y="1480"/>
                  </a:lnTo>
                  <a:lnTo>
                    <a:pt x="1242" y="1475"/>
                  </a:lnTo>
                  <a:lnTo>
                    <a:pt x="1254" y="1468"/>
                  </a:lnTo>
                  <a:lnTo>
                    <a:pt x="1266" y="1463"/>
                  </a:lnTo>
                  <a:lnTo>
                    <a:pt x="1276" y="1456"/>
                  </a:lnTo>
                  <a:lnTo>
                    <a:pt x="1285" y="1449"/>
                  </a:lnTo>
                  <a:lnTo>
                    <a:pt x="1295" y="1442"/>
                  </a:lnTo>
                  <a:lnTo>
                    <a:pt x="1306" y="1435"/>
                  </a:lnTo>
                  <a:lnTo>
                    <a:pt x="1316" y="1426"/>
                  </a:lnTo>
                  <a:lnTo>
                    <a:pt x="1325" y="1421"/>
                  </a:lnTo>
                  <a:lnTo>
                    <a:pt x="1335" y="1411"/>
                  </a:lnTo>
                  <a:lnTo>
                    <a:pt x="1344" y="1402"/>
                  </a:lnTo>
                  <a:lnTo>
                    <a:pt x="1363" y="1385"/>
                  </a:lnTo>
                  <a:lnTo>
                    <a:pt x="1380" y="1366"/>
                  </a:lnTo>
                  <a:lnTo>
                    <a:pt x="1399" y="1345"/>
                  </a:lnTo>
                  <a:lnTo>
                    <a:pt x="1416" y="1324"/>
                  </a:lnTo>
                  <a:lnTo>
                    <a:pt x="1432" y="1302"/>
                  </a:lnTo>
                  <a:lnTo>
                    <a:pt x="1449" y="1281"/>
                  </a:lnTo>
                  <a:lnTo>
                    <a:pt x="1463" y="1255"/>
                  </a:lnTo>
                  <a:lnTo>
                    <a:pt x="1477" y="1234"/>
                  </a:lnTo>
                  <a:lnTo>
                    <a:pt x="1489" y="1208"/>
                  </a:lnTo>
                  <a:lnTo>
                    <a:pt x="1503" y="1184"/>
                  </a:lnTo>
                  <a:lnTo>
                    <a:pt x="1515" y="1158"/>
                  </a:lnTo>
                  <a:lnTo>
                    <a:pt x="1527" y="1132"/>
                  </a:lnTo>
                  <a:lnTo>
                    <a:pt x="1536" y="1104"/>
                  </a:lnTo>
                  <a:lnTo>
                    <a:pt x="1546" y="1077"/>
                  </a:lnTo>
                  <a:lnTo>
                    <a:pt x="1555" y="1051"/>
                  </a:lnTo>
                  <a:lnTo>
                    <a:pt x="1565" y="1023"/>
                  </a:lnTo>
                  <a:lnTo>
                    <a:pt x="1570" y="995"/>
                  </a:lnTo>
                  <a:lnTo>
                    <a:pt x="1577" y="969"/>
                  </a:lnTo>
                  <a:lnTo>
                    <a:pt x="1581" y="940"/>
                  </a:lnTo>
                  <a:lnTo>
                    <a:pt x="1586" y="914"/>
                  </a:lnTo>
                  <a:lnTo>
                    <a:pt x="1581" y="893"/>
                  </a:lnTo>
                  <a:lnTo>
                    <a:pt x="1577" y="869"/>
                  </a:lnTo>
                  <a:lnTo>
                    <a:pt x="1570" y="843"/>
                  </a:lnTo>
                  <a:lnTo>
                    <a:pt x="1562" y="815"/>
                  </a:lnTo>
                  <a:lnTo>
                    <a:pt x="1553" y="784"/>
                  </a:lnTo>
                  <a:lnTo>
                    <a:pt x="1544" y="753"/>
                  </a:lnTo>
                  <a:lnTo>
                    <a:pt x="1532" y="720"/>
                  </a:lnTo>
                  <a:lnTo>
                    <a:pt x="1525" y="706"/>
                  </a:lnTo>
                  <a:lnTo>
                    <a:pt x="1517" y="687"/>
                  </a:lnTo>
                  <a:lnTo>
                    <a:pt x="1510" y="673"/>
                  </a:lnTo>
                  <a:lnTo>
                    <a:pt x="1503" y="654"/>
                  </a:lnTo>
                  <a:lnTo>
                    <a:pt x="1496" y="637"/>
                  </a:lnTo>
                  <a:lnTo>
                    <a:pt x="1487" y="621"/>
                  </a:lnTo>
                  <a:lnTo>
                    <a:pt x="1477" y="602"/>
                  </a:lnTo>
                  <a:lnTo>
                    <a:pt x="1468" y="585"/>
                  </a:lnTo>
                  <a:lnTo>
                    <a:pt x="1458" y="568"/>
                  </a:lnTo>
                  <a:lnTo>
                    <a:pt x="1446" y="552"/>
                  </a:lnTo>
                  <a:lnTo>
                    <a:pt x="1434" y="535"/>
                  </a:lnTo>
                  <a:lnTo>
                    <a:pt x="1423" y="516"/>
                  </a:lnTo>
                  <a:lnTo>
                    <a:pt x="1411" y="500"/>
                  </a:lnTo>
                  <a:lnTo>
                    <a:pt x="1399" y="483"/>
                  </a:lnTo>
                  <a:lnTo>
                    <a:pt x="1385" y="467"/>
                  </a:lnTo>
                  <a:lnTo>
                    <a:pt x="1370" y="450"/>
                  </a:lnTo>
                  <a:lnTo>
                    <a:pt x="1356" y="436"/>
                  </a:lnTo>
                  <a:lnTo>
                    <a:pt x="1342" y="419"/>
                  </a:lnTo>
                  <a:lnTo>
                    <a:pt x="1328" y="433"/>
                  </a:lnTo>
                  <a:lnTo>
                    <a:pt x="1316" y="445"/>
                  </a:lnTo>
                  <a:lnTo>
                    <a:pt x="1302" y="460"/>
                  </a:lnTo>
                  <a:lnTo>
                    <a:pt x="1287" y="471"/>
                  </a:lnTo>
                  <a:lnTo>
                    <a:pt x="1273" y="486"/>
                  </a:lnTo>
                  <a:lnTo>
                    <a:pt x="1257" y="497"/>
                  </a:lnTo>
                  <a:lnTo>
                    <a:pt x="1240" y="512"/>
                  </a:lnTo>
                  <a:lnTo>
                    <a:pt x="1223" y="523"/>
                  </a:lnTo>
                  <a:lnTo>
                    <a:pt x="1207" y="538"/>
                  </a:lnTo>
                  <a:lnTo>
                    <a:pt x="1188" y="549"/>
                  </a:lnTo>
                  <a:lnTo>
                    <a:pt x="1169" y="561"/>
                  </a:lnTo>
                  <a:lnTo>
                    <a:pt x="1150" y="573"/>
                  </a:lnTo>
                  <a:lnTo>
                    <a:pt x="1129" y="585"/>
                  </a:lnTo>
                  <a:lnTo>
                    <a:pt x="1107" y="597"/>
                  </a:lnTo>
                  <a:lnTo>
                    <a:pt x="1084" y="609"/>
                  </a:lnTo>
                  <a:lnTo>
                    <a:pt x="1062" y="618"/>
                  </a:lnTo>
                  <a:lnTo>
                    <a:pt x="1039" y="630"/>
                  </a:lnTo>
                  <a:lnTo>
                    <a:pt x="1013" y="637"/>
                  </a:lnTo>
                  <a:lnTo>
                    <a:pt x="989" y="647"/>
                  </a:lnTo>
                  <a:lnTo>
                    <a:pt x="963" y="656"/>
                  </a:lnTo>
                  <a:lnTo>
                    <a:pt x="934" y="666"/>
                  </a:lnTo>
                  <a:lnTo>
                    <a:pt x="908" y="673"/>
                  </a:lnTo>
                  <a:lnTo>
                    <a:pt x="877" y="680"/>
                  </a:lnTo>
                  <a:lnTo>
                    <a:pt x="849" y="684"/>
                  </a:lnTo>
                  <a:lnTo>
                    <a:pt x="820" y="689"/>
                  </a:lnTo>
                  <a:lnTo>
                    <a:pt x="787" y="694"/>
                  </a:lnTo>
                  <a:lnTo>
                    <a:pt x="756" y="699"/>
                  </a:lnTo>
                  <a:lnTo>
                    <a:pt x="723" y="701"/>
                  </a:lnTo>
                  <a:lnTo>
                    <a:pt x="688" y="703"/>
                  </a:lnTo>
                  <a:lnTo>
                    <a:pt x="655" y="706"/>
                  </a:lnTo>
                  <a:lnTo>
                    <a:pt x="617" y="706"/>
                  </a:lnTo>
                  <a:lnTo>
                    <a:pt x="474" y="583"/>
                  </a:lnTo>
                  <a:close/>
                </a:path>
              </a:pathLst>
            </a:custGeom>
            <a:solidFill>
              <a:srgbClr val="0035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</p:grpSp>
      <p:sp>
        <p:nvSpPr>
          <p:cNvPr id="166" name="Rechteck 165"/>
          <p:cNvSpPr/>
          <p:nvPr/>
        </p:nvSpPr>
        <p:spPr>
          <a:xfrm>
            <a:off x="625431" y="2688502"/>
            <a:ext cx="14077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sz="1200" b="1" dirty="0" smtClean="0">
                <a:solidFill>
                  <a:schemeClr val="accent1"/>
                </a:solidFill>
              </a:rPr>
              <a:t>Über 200 Jahre </a:t>
            </a:r>
            <a:br>
              <a:rPr lang="de-DE" sz="1200" b="1" dirty="0" smtClean="0">
                <a:solidFill>
                  <a:schemeClr val="accent1"/>
                </a:solidFill>
              </a:rPr>
            </a:br>
            <a:r>
              <a:rPr lang="de-DE" sz="1200" b="1" dirty="0" smtClean="0">
                <a:solidFill>
                  <a:schemeClr val="accent1"/>
                </a:solidFill>
              </a:rPr>
              <a:t>Erfahrung </a:t>
            </a:r>
            <a:br>
              <a:rPr lang="de-DE" sz="1200" b="1" dirty="0" smtClean="0">
                <a:solidFill>
                  <a:schemeClr val="accent1"/>
                </a:solidFill>
              </a:rPr>
            </a:br>
            <a:r>
              <a:rPr lang="de-DE" sz="1100" dirty="0" smtClean="0"/>
              <a:t>Gründung 1815</a:t>
            </a:r>
            <a:r>
              <a:rPr lang="de-DE" sz="1200" b="1" dirty="0" smtClean="0">
                <a:solidFill>
                  <a:schemeClr val="accent1"/>
                </a:solidFill>
              </a:rPr>
              <a:t> </a:t>
            </a:r>
            <a:endParaRPr lang="de-DE" sz="1200" dirty="0"/>
          </a:p>
        </p:txBody>
      </p:sp>
      <p:grpSp>
        <p:nvGrpSpPr>
          <p:cNvPr id="167" name="Gruppieren 166"/>
          <p:cNvGrpSpPr>
            <a:grpSpLocks noChangeAspect="1"/>
          </p:cNvGrpSpPr>
          <p:nvPr/>
        </p:nvGrpSpPr>
        <p:grpSpPr bwMode="gray">
          <a:xfrm>
            <a:off x="539552" y="2968601"/>
            <a:ext cx="300451" cy="266572"/>
            <a:chOff x="4859338" y="5908675"/>
            <a:chExt cx="1069975" cy="949325"/>
          </a:xfrm>
          <a:solidFill>
            <a:schemeClr val="accent1"/>
          </a:solidFill>
        </p:grpSpPr>
        <p:sp>
          <p:nvSpPr>
            <p:cNvPr id="168" name="Freeform 12"/>
            <p:cNvSpPr>
              <a:spLocks/>
            </p:cNvSpPr>
            <p:nvPr/>
          </p:nvSpPr>
          <p:spPr bwMode="gray">
            <a:xfrm>
              <a:off x="5262563" y="5908675"/>
              <a:ext cx="666750" cy="949325"/>
            </a:xfrm>
            <a:custGeom>
              <a:avLst/>
              <a:gdLst>
                <a:gd name="T0" fmla="*/ 587 w 840"/>
                <a:gd name="T1" fmla="*/ 110 h 1196"/>
                <a:gd name="T2" fmla="*/ 525 w 840"/>
                <a:gd name="T3" fmla="*/ 71 h 1196"/>
                <a:gd name="T4" fmla="*/ 460 w 840"/>
                <a:gd name="T5" fmla="*/ 40 h 1196"/>
                <a:gd name="T6" fmla="*/ 390 w 840"/>
                <a:gd name="T7" fmla="*/ 18 h 1196"/>
                <a:gd name="T8" fmla="*/ 316 w 840"/>
                <a:gd name="T9" fmla="*/ 4 h 1196"/>
                <a:gd name="T10" fmla="*/ 239 w 840"/>
                <a:gd name="T11" fmla="*/ 0 h 1196"/>
                <a:gd name="T12" fmla="*/ 184 w 840"/>
                <a:gd name="T13" fmla="*/ 2 h 1196"/>
                <a:gd name="T14" fmla="*/ 101 w 840"/>
                <a:gd name="T15" fmla="*/ 15 h 1196"/>
                <a:gd name="T16" fmla="*/ 23 w 840"/>
                <a:gd name="T17" fmla="*/ 40 h 1196"/>
                <a:gd name="T18" fmla="*/ 36 w 840"/>
                <a:gd name="T19" fmla="*/ 62 h 1196"/>
                <a:gd name="T20" fmla="*/ 54 w 840"/>
                <a:gd name="T21" fmla="*/ 128 h 1196"/>
                <a:gd name="T22" fmla="*/ 99 w 840"/>
                <a:gd name="T23" fmla="*/ 113 h 1196"/>
                <a:gd name="T24" fmla="*/ 167 w 840"/>
                <a:gd name="T25" fmla="*/ 97 h 1196"/>
                <a:gd name="T26" fmla="*/ 239 w 840"/>
                <a:gd name="T27" fmla="*/ 93 h 1196"/>
                <a:gd name="T28" fmla="*/ 292 w 840"/>
                <a:gd name="T29" fmla="*/ 96 h 1196"/>
                <a:gd name="T30" fmla="*/ 366 w 840"/>
                <a:gd name="T31" fmla="*/ 108 h 1196"/>
                <a:gd name="T32" fmla="*/ 437 w 840"/>
                <a:gd name="T33" fmla="*/ 132 h 1196"/>
                <a:gd name="T34" fmla="*/ 503 w 840"/>
                <a:gd name="T35" fmla="*/ 166 h 1196"/>
                <a:gd name="T36" fmla="*/ 562 w 840"/>
                <a:gd name="T37" fmla="*/ 207 h 1196"/>
                <a:gd name="T38" fmla="*/ 615 w 840"/>
                <a:gd name="T39" fmla="*/ 258 h 1196"/>
                <a:gd name="T40" fmla="*/ 661 w 840"/>
                <a:gd name="T41" fmla="*/ 315 h 1196"/>
                <a:gd name="T42" fmla="*/ 697 w 840"/>
                <a:gd name="T43" fmla="*/ 377 h 1196"/>
                <a:gd name="T44" fmla="*/ 723 w 840"/>
                <a:gd name="T45" fmla="*/ 446 h 1196"/>
                <a:gd name="T46" fmla="*/ 740 w 840"/>
                <a:gd name="T47" fmla="*/ 520 h 1196"/>
                <a:gd name="T48" fmla="*/ 746 w 840"/>
                <a:gd name="T49" fmla="*/ 596 h 1196"/>
                <a:gd name="T50" fmla="*/ 744 w 840"/>
                <a:gd name="T51" fmla="*/ 648 h 1196"/>
                <a:gd name="T52" fmla="*/ 730 w 840"/>
                <a:gd name="T53" fmla="*/ 723 h 1196"/>
                <a:gd name="T54" fmla="*/ 707 w 840"/>
                <a:gd name="T55" fmla="*/ 794 h 1196"/>
                <a:gd name="T56" fmla="*/ 673 w 840"/>
                <a:gd name="T57" fmla="*/ 860 h 1196"/>
                <a:gd name="T58" fmla="*/ 631 w 840"/>
                <a:gd name="T59" fmla="*/ 919 h 1196"/>
                <a:gd name="T60" fmla="*/ 581 w 840"/>
                <a:gd name="T61" fmla="*/ 971 h 1196"/>
                <a:gd name="T62" fmla="*/ 524 w 840"/>
                <a:gd name="T63" fmla="*/ 1016 h 1196"/>
                <a:gd name="T64" fmla="*/ 460 w 840"/>
                <a:gd name="T65" fmla="*/ 1052 h 1196"/>
                <a:gd name="T66" fmla="*/ 390 w 840"/>
                <a:gd name="T67" fmla="*/ 1080 h 1196"/>
                <a:gd name="T68" fmla="*/ 317 w 840"/>
                <a:gd name="T69" fmla="*/ 1097 h 1196"/>
                <a:gd name="T70" fmla="*/ 239 w 840"/>
                <a:gd name="T71" fmla="*/ 1103 h 1196"/>
                <a:gd name="T72" fmla="*/ 184 w 840"/>
                <a:gd name="T73" fmla="*/ 1100 h 1196"/>
                <a:gd name="T74" fmla="*/ 103 w 840"/>
                <a:gd name="T75" fmla="*/ 1084 h 1196"/>
                <a:gd name="T76" fmla="*/ 27 w 840"/>
                <a:gd name="T77" fmla="*/ 1057 h 1196"/>
                <a:gd name="T78" fmla="*/ 30 w 840"/>
                <a:gd name="T79" fmla="*/ 1080 h 1196"/>
                <a:gd name="T80" fmla="*/ 25 w 840"/>
                <a:gd name="T81" fmla="*/ 1115 h 1196"/>
                <a:gd name="T82" fmla="*/ 5 w 840"/>
                <a:gd name="T83" fmla="*/ 1143 h 1196"/>
                <a:gd name="T84" fmla="*/ 0 w 840"/>
                <a:gd name="T85" fmla="*/ 1147 h 1196"/>
                <a:gd name="T86" fmla="*/ 86 w 840"/>
                <a:gd name="T87" fmla="*/ 1176 h 1196"/>
                <a:gd name="T88" fmla="*/ 177 w 840"/>
                <a:gd name="T89" fmla="*/ 1193 h 1196"/>
                <a:gd name="T90" fmla="*/ 239 w 840"/>
                <a:gd name="T91" fmla="*/ 1196 h 1196"/>
                <a:gd name="T92" fmla="*/ 331 w 840"/>
                <a:gd name="T93" fmla="*/ 1189 h 1196"/>
                <a:gd name="T94" fmla="*/ 418 w 840"/>
                <a:gd name="T95" fmla="*/ 1170 h 1196"/>
                <a:gd name="T96" fmla="*/ 500 w 840"/>
                <a:gd name="T97" fmla="*/ 1137 h 1196"/>
                <a:gd name="T98" fmla="*/ 575 w 840"/>
                <a:gd name="T99" fmla="*/ 1094 h 1196"/>
                <a:gd name="T100" fmla="*/ 642 w 840"/>
                <a:gd name="T101" fmla="*/ 1040 h 1196"/>
                <a:gd name="T102" fmla="*/ 702 w 840"/>
                <a:gd name="T103" fmla="*/ 977 h 1196"/>
                <a:gd name="T104" fmla="*/ 753 w 840"/>
                <a:gd name="T105" fmla="*/ 907 h 1196"/>
                <a:gd name="T106" fmla="*/ 793 w 840"/>
                <a:gd name="T107" fmla="*/ 829 h 1196"/>
                <a:gd name="T108" fmla="*/ 821 w 840"/>
                <a:gd name="T109" fmla="*/ 746 h 1196"/>
                <a:gd name="T110" fmla="*/ 836 w 840"/>
                <a:gd name="T111" fmla="*/ 658 h 1196"/>
                <a:gd name="T112" fmla="*/ 840 w 840"/>
                <a:gd name="T113" fmla="*/ 596 h 1196"/>
                <a:gd name="T114" fmla="*/ 831 w 840"/>
                <a:gd name="T115" fmla="*/ 490 h 1196"/>
                <a:gd name="T116" fmla="*/ 803 w 840"/>
                <a:gd name="T117" fmla="*/ 391 h 1196"/>
                <a:gd name="T118" fmla="*/ 760 w 840"/>
                <a:gd name="T119" fmla="*/ 299 h 1196"/>
                <a:gd name="T120" fmla="*/ 702 w 840"/>
                <a:gd name="T121" fmla="*/ 217 h 1196"/>
                <a:gd name="T122" fmla="*/ 633 w 840"/>
                <a:gd name="T123" fmla="*/ 145 h 1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40" h="1196">
                  <a:moveTo>
                    <a:pt x="606" y="124"/>
                  </a:moveTo>
                  <a:lnTo>
                    <a:pt x="606" y="124"/>
                  </a:lnTo>
                  <a:lnTo>
                    <a:pt x="587" y="110"/>
                  </a:lnTo>
                  <a:lnTo>
                    <a:pt x="567" y="96"/>
                  </a:lnTo>
                  <a:lnTo>
                    <a:pt x="546" y="83"/>
                  </a:lnTo>
                  <a:lnTo>
                    <a:pt x="525" y="71"/>
                  </a:lnTo>
                  <a:lnTo>
                    <a:pt x="504" y="60"/>
                  </a:lnTo>
                  <a:lnTo>
                    <a:pt x="482" y="50"/>
                  </a:lnTo>
                  <a:lnTo>
                    <a:pt x="460" y="40"/>
                  </a:lnTo>
                  <a:lnTo>
                    <a:pt x="437" y="32"/>
                  </a:lnTo>
                  <a:lnTo>
                    <a:pt x="414" y="25"/>
                  </a:lnTo>
                  <a:lnTo>
                    <a:pt x="390" y="18"/>
                  </a:lnTo>
                  <a:lnTo>
                    <a:pt x="365" y="12"/>
                  </a:lnTo>
                  <a:lnTo>
                    <a:pt x="341" y="8"/>
                  </a:lnTo>
                  <a:lnTo>
                    <a:pt x="316" y="4"/>
                  </a:lnTo>
                  <a:lnTo>
                    <a:pt x="291" y="1"/>
                  </a:lnTo>
                  <a:lnTo>
                    <a:pt x="266" y="0"/>
                  </a:lnTo>
                  <a:lnTo>
                    <a:pt x="239" y="0"/>
                  </a:lnTo>
                  <a:lnTo>
                    <a:pt x="239" y="0"/>
                  </a:lnTo>
                  <a:lnTo>
                    <a:pt x="211" y="0"/>
                  </a:lnTo>
                  <a:lnTo>
                    <a:pt x="184" y="2"/>
                  </a:lnTo>
                  <a:lnTo>
                    <a:pt x="156" y="5"/>
                  </a:lnTo>
                  <a:lnTo>
                    <a:pt x="128" y="9"/>
                  </a:lnTo>
                  <a:lnTo>
                    <a:pt x="101" y="15"/>
                  </a:lnTo>
                  <a:lnTo>
                    <a:pt x="75" y="22"/>
                  </a:lnTo>
                  <a:lnTo>
                    <a:pt x="48" y="3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32" y="53"/>
                  </a:lnTo>
                  <a:lnTo>
                    <a:pt x="36" y="62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54" y="128"/>
                  </a:lnTo>
                  <a:lnTo>
                    <a:pt x="54" y="128"/>
                  </a:lnTo>
                  <a:lnTo>
                    <a:pt x="76" y="119"/>
                  </a:lnTo>
                  <a:lnTo>
                    <a:pt x="99" y="113"/>
                  </a:lnTo>
                  <a:lnTo>
                    <a:pt x="121" y="107"/>
                  </a:lnTo>
                  <a:lnTo>
                    <a:pt x="145" y="101"/>
                  </a:lnTo>
                  <a:lnTo>
                    <a:pt x="167" y="97"/>
                  </a:lnTo>
                  <a:lnTo>
                    <a:pt x="191" y="94"/>
                  </a:lnTo>
                  <a:lnTo>
                    <a:pt x="216" y="93"/>
                  </a:lnTo>
                  <a:lnTo>
                    <a:pt x="239" y="93"/>
                  </a:lnTo>
                  <a:lnTo>
                    <a:pt x="239" y="93"/>
                  </a:lnTo>
                  <a:lnTo>
                    <a:pt x="266" y="93"/>
                  </a:lnTo>
                  <a:lnTo>
                    <a:pt x="292" y="96"/>
                  </a:lnTo>
                  <a:lnTo>
                    <a:pt x="317" y="99"/>
                  </a:lnTo>
                  <a:lnTo>
                    <a:pt x="343" y="103"/>
                  </a:lnTo>
                  <a:lnTo>
                    <a:pt x="366" y="108"/>
                  </a:lnTo>
                  <a:lnTo>
                    <a:pt x="390" y="115"/>
                  </a:lnTo>
                  <a:lnTo>
                    <a:pt x="414" y="124"/>
                  </a:lnTo>
                  <a:lnTo>
                    <a:pt x="437" y="132"/>
                  </a:lnTo>
                  <a:lnTo>
                    <a:pt x="460" y="142"/>
                  </a:lnTo>
                  <a:lnTo>
                    <a:pt x="482" y="153"/>
                  </a:lnTo>
                  <a:lnTo>
                    <a:pt x="503" y="166"/>
                  </a:lnTo>
                  <a:lnTo>
                    <a:pt x="524" y="178"/>
                  </a:lnTo>
                  <a:lnTo>
                    <a:pt x="543" y="192"/>
                  </a:lnTo>
                  <a:lnTo>
                    <a:pt x="562" y="207"/>
                  </a:lnTo>
                  <a:lnTo>
                    <a:pt x="581" y="223"/>
                  </a:lnTo>
                  <a:lnTo>
                    <a:pt x="598" y="239"/>
                  </a:lnTo>
                  <a:lnTo>
                    <a:pt x="615" y="258"/>
                  </a:lnTo>
                  <a:lnTo>
                    <a:pt x="631" y="276"/>
                  </a:lnTo>
                  <a:lnTo>
                    <a:pt x="645" y="295"/>
                  </a:lnTo>
                  <a:lnTo>
                    <a:pt x="661" y="315"/>
                  </a:lnTo>
                  <a:lnTo>
                    <a:pt x="673" y="334"/>
                  </a:lnTo>
                  <a:lnTo>
                    <a:pt x="686" y="355"/>
                  </a:lnTo>
                  <a:lnTo>
                    <a:pt x="697" y="377"/>
                  </a:lnTo>
                  <a:lnTo>
                    <a:pt x="707" y="400"/>
                  </a:lnTo>
                  <a:lnTo>
                    <a:pt x="715" y="423"/>
                  </a:lnTo>
                  <a:lnTo>
                    <a:pt x="723" y="446"/>
                  </a:lnTo>
                  <a:lnTo>
                    <a:pt x="730" y="471"/>
                  </a:lnTo>
                  <a:lnTo>
                    <a:pt x="736" y="495"/>
                  </a:lnTo>
                  <a:lnTo>
                    <a:pt x="740" y="520"/>
                  </a:lnTo>
                  <a:lnTo>
                    <a:pt x="744" y="545"/>
                  </a:lnTo>
                  <a:lnTo>
                    <a:pt x="746" y="571"/>
                  </a:lnTo>
                  <a:lnTo>
                    <a:pt x="746" y="596"/>
                  </a:lnTo>
                  <a:lnTo>
                    <a:pt x="746" y="596"/>
                  </a:lnTo>
                  <a:lnTo>
                    <a:pt x="746" y="623"/>
                  </a:lnTo>
                  <a:lnTo>
                    <a:pt x="744" y="648"/>
                  </a:lnTo>
                  <a:lnTo>
                    <a:pt x="740" y="674"/>
                  </a:lnTo>
                  <a:lnTo>
                    <a:pt x="736" y="698"/>
                  </a:lnTo>
                  <a:lnTo>
                    <a:pt x="730" y="723"/>
                  </a:lnTo>
                  <a:lnTo>
                    <a:pt x="723" y="747"/>
                  </a:lnTo>
                  <a:lnTo>
                    <a:pt x="715" y="771"/>
                  </a:lnTo>
                  <a:lnTo>
                    <a:pt x="707" y="794"/>
                  </a:lnTo>
                  <a:lnTo>
                    <a:pt x="697" y="817"/>
                  </a:lnTo>
                  <a:lnTo>
                    <a:pt x="686" y="838"/>
                  </a:lnTo>
                  <a:lnTo>
                    <a:pt x="673" y="860"/>
                  </a:lnTo>
                  <a:lnTo>
                    <a:pt x="661" y="879"/>
                  </a:lnTo>
                  <a:lnTo>
                    <a:pt x="645" y="899"/>
                  </a:lnTo>
                  <a:lnTo>
                    <a:pt x="631" y="919"/>
                  </a:lnTo>
                  <a:lnTo>
                    <a:pt x="615" y="937"/>
                  </a:lnTo>
                  <a:lnTo>
                    <a:pt x="598" y="955"/>
                  </a:lnTo>
                  <a:lnTo>
                    <a:pt x="581" y="971"/>
                  </a:lnTo>
                  <a:lnTo>
                    <a:pt x="562" y="987"/>
                  </a:lnTo>
                  <a:lnTo>
                    <a:pt x="543" y="1002"/>
                  </a:lnTo>
                  <a:lnTo>
                    <a:pt x="524" y="1016"/>
                  </a:lnTo>
                  <a:lnTo>
                    <a:pt x="503" y="1030"/>
                  </a:lnTo>
                  <a:lnTo>
                    <a:pt x="482" y="1041"/>
                  </a:lnTo>
                  <a:lnTo>
                    <a:pt x="460" y="1052"/>
                  </a:lnTo>
                  <a:lnTo>
                    <a:pt x="437" y="1064"/>
                  </a:lnTo>
                  <a:lnTo>
                    <a:pt x="414" y="1072"/>
                  </a:lnTo>
                  <a:lnTo>
                    <a:pt x="390" y="1080"/>
                  </a:lnTo>
                  <a:lnTo>
                    <a:pt x="366" y="1087"/>
                  </a:lnTo>
                  <a:lnTo>
                    <a:pt x="343" y="1093"/>
                  </a:lnTo>
                  <a:lnTo>
                    <a:pt x="317" y="1097"/>
                  </a:lnTo>
                  <a:lnTo>
                    <a:pt x="292" y="1100"/>
                  </a:lnTo>
                  <a:lnTo>
                    <a:pt x="266" y="1103"/>
                  </a:lnTo>
                  <a:lnTo>
                    <a:pt x="239" y="1103"/>
                  </a:lnTo>
                  <a:lnTo>
                    <a:pt x="239" y="1103"/>
                  </a:lnTo>
                  <a:lnTo>
                    <a:pt x="211" y="1103"/>
                  </a:lnTo>
                  <a:lnTo>
                    <a:pt x="184" y="1100"/>
                  </a:lnTo>
                  <a:lnTo>
                    <a:pt x="157" y="1096"/>
                  </a:lnTo>
                  <a:lnTo>
                    <a:pt x="129" y="1091"/>
                  </a:lnTo>
                  <a:lnTo>
                    <a:pt x="103" y="1084"/>
                  </a:lnTo>
                  <a:lnTo>
                    <a:pt x="78" y="1076"/>
                  </a:lnTo>
                  <a:lnTo>
                    <a:pt x="53" y="1068"/>
                  </a:lnTo>
                  <a:lnTo>
                    <a:pt x="27" y="1057"/>
                  </a:lnTo>
                  <a:lnTo>
                    <a:pt x="27" y="1057"/>
                  </a:lnTo>
                  <a:lnTo>
                    <a:pt x="30" y="1068"/>
                  </a:lnTo>
                  <a:lnTo>
                    <a:pt x="30" y="1080"/>
                  </a:lnTo>
                  <a:lnTo>
                    <a:pt x="30" y="1091"/>
                  </a:lnTo>
                  <a:lnTo>
                    <a:pt x="27" y="1104"/>
                  </a:lnTo>
                  <a:lnTo>
                    <a:pt x="25" y="1115"/>
                  </a:lnTo>
                  <a:lnTo>
                    <a:pt x="19" y="1125"/>
                  </a:lnTo>
                  <a:lnTo>
                    <a:pt x="13" y="1135"/>
                  </a:lnTo>
                  <a:lnTo>
                    <a:pt x="5" y="1143"/>
                  </a:lnTo>
                  <a:lnTo>
                    <a:pt x="5" y="1143"/>
                  </a:lnTo>
                  <a:lnTo>
                    <a:pt x="0" y="1147"/>
                  </a:lnTo>
                  <a:lnTo>
                    <a:pt x="0" y="1147"/>
                  </a:lnTo>
                  <a:lnTo>
                    <a:pt x="27" y="1158"/>
                  </a:lnTo>
                  <a:lnTo>
                    <a:pt x="57" y="1168"/>
                  </a:lnTo>
                  <a:lnTo>
                    <a:pt x="86" y="1176"/>
                  </a:lnTo>
                  <a:lnTo>
                    <a:pt x="115" y="1183"/>
                  </a:lnTo>
                  <a:lnTo>
                    <a:pt x="146" y="1189"/>
                  </a:lnTo>
                  <a:lnTo>
                    <a:pt x="177" y="1193"/>
                  </a:lnTo>
                  <a:lnTo>
                    <a:pt x="209" y="1196"/>
                  </a:lnTo>
                  <a:lnTo>
                    <a:pt x="239" y="1196"/>
                  </a:lnTo>
                  <a:lnTo>
                    <a:pt x="239" y="1196"/>
                  </a:lnTo>
                  <a:lnTo>
                    <a:pt x="270" y="1196"/>
                  </a:lnTo>
                  <a:lnTo>
                    <a:pt x="301" y="1193"/>
                  </a:lnTo>
                  <a:lnTo>
                    <a:pt x="331" y="1189"/>
                  </a:lnTo>
                  <a:lnTo>
                    <a:pt x="361" y="1185"/>
                  </a:lnTo>
                  <a:lnTo>
                    <a:pt x="390" y="1178"/>
                  </a:lnTo>
                  <a:lnTo>
                    <a:pt x="418" y="1170"/>
                  </a:lnTo>
                  <a:lnTo>
                    <a:pt x="446" y="1160"/>
                  </a:lnTo>
                  <a:lnTo>
                    <a:pt x="474" y="1149"/>
                  </a:lnTo>
                  <a:lnTo>
                    <a:pt x="500" y="1137"/>
                  </a:lnTo>
                  <a:lnTo>
                    <a:pt x="525" y="1123"/>
                  </a:lnTo>
                  <a:lnTo>
                    <a:pt x="550" y="1110"/>
                  </a:lnTo>
                  <a:lnTo>
                    <a:pt x="575" y="1094"/>
                  </a:lnTo>
                  <a:lnTo>
                    <a:pt x="599" y="1077"/>
                  </a:lnTo>
                  <a:lnTo>
                    <a:pt x="621" y="1059"/>
                  </a:lnTo>
                  <a:lnTo>
                    <a:pt x="642" y="1040"/>
                  </a:lnTo>
                  <a:lnTo>
                    <a:pt x="663" y="1020"/>
                  </a:lnTo>
                  <a:lnTo>
                    <a:pt x="684" y="999"/>
                  </a:lnTo>
                  <a:lnTo>
                    <a:pt x="702" y="977"/>
                  </a:lnTo>
                  <a:lnTo>
                    <a:pt x="721" y="955"/>
                  </a:lnTo>
                  <a:lnTo>
                    <a:pt x="737" y="931"/>
                  </a:lnTo>
                  <a:lnTo>
                    <a:pt x="753" y="907"/>
                  </a:lnTo>
                  <a:lnTo>
                    <a:pt x="768" y="882"/>
                  </a:lnTo>
                  <a:lnTo>
                    <a:pt x="780" y="856"/>
                  </a:lnTo>
                  <a:lnTo>
                    <a:pt x="793" y="829"/>
                  </a:lnTo>
                  <a:lnTo>
                    <a:pt x="803" y="803"/>
                  </a:lnTo>
                  <a:lnTo>
                    <a:pt x="813" y="775"/>
                  </a:lnTo>
                  <a:lnTo>
                    <a:pt x="821" y="746"/>
                  </a:lnTo>
                  <a:lnTo>
                    <a:pt x="828" y="718"/>
                  </a:lnTo>
                  <a:lnTo>
                    <a:pt x="833" y="688"/>
                  </a:lnTo>
                  <a:lnTo>
                    <a:pt x="836" y="658"/>
                  </a:lnTo>
                  <a:lnTo>
                    <a:pt x="839" y="627"/>
                  </a:lnTo>
                  <a:lnTo>
                    <a:pt x="840" y="596"/>
                  </a:lnTo>
                  <a:lnTo>
                    <a:pt x="840" y="596"/>
                  </a:lnTo>
                  <a:lnTo>
                    <a:pt x="839" y="562"/>
                  </a:lnTo>
                  <a:lnTo>
                    <a:pt x="836" y="525"/>
                  </a:lnTo>
                  <a:lnTo>
                    <a:pt x="831" y="490"/>
                  </a:lnTo>
                  <a:lnTo>
                    <a:pt x="824" y="457"/>
                  </a:lnTo>
                  <a:lnTo>
                    <a:pt x="814" y="423"/>
                  </a:lnTo>
                  <a:lnTo>
                    <a:pt x="803" y="391"/>
                  </a:lnTo>
                  <a:lnTo>
                    <a:pt x="790" y="359"/>
                  </a:lnTo>
                  <a:lnTo>
                    <a:pt x="776" y="329"/>
                  </a:lnTo>
                  <a:lnTo>
                    <a:pt x="760" y="299"/>
                  </a:lnTo>
                  <a:lnTo>
                    <a:pt x="743" y="270"/>
                  </a:lnTo>
                  <a:lnTo>
                    <a:pt x="723" y="244"/>
                  </a:lnTo>
                  <a:lnTo>
                    <a:pt x="702" y="217"/>
                  </a:lnTo>
                  <a:lnTo>
                    <a:pt x="680" y="192"/>
                  </a:lnTo>
                  <a:lnTo>
                    <a:pt x="658" y="167"/>
                  </a:lnTo>
                  <a:lnTo>
                    <a:pt x="633" y="145"/>
                  </a:lnTo>
                  <a:lnTo>
                    <a:pt x="606" y="124"/>
                  </a:lnTo>
                  <a:lnTo>
                    <a:pt x="606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169" name="Gruppieren 168"/>
            <p:cNvGrpSpPr/>
            <p:nvPr/>
          </p:nvGrpSpPr>
          <p:grpSpPr bwMode="gray">
            <a:xfrm>
              <a:off x="4859338" y="5957888"/>
              <a:ext cx="931863" cy="809625"/>
              <a:chOff x="4859338" y="5957888"/>
              <a:chExt cx="931863" cy="809625"/>
            </a:xfrm>
            <a:grpFill/>
          </p:grpSpPr>
          <p:sp>
            <p:nvSpPr>
              <p:cNvPr id="170" name="Freeform 13"/>
              <p:cNvSpPr>
                <a:spLocks/>
              </p:cNvSpPr>
              <p:nvPr/>
            </p:nvSpPr>
            <p:spPr bwMode="gray">
              <a:xfrm>
                <a:off x="5408613" y="6013450"/>
                <a:ext cx="88900" cy="88900"/>
              </a:xfrm>
              <a:custGeom>
                <a:avLst/>
                <a:gdLst>
                  <a:gd name="T0" fmla="*/ 111 w 111"/>
                  <a:gd name="T1" fmla="*/ 56 h 112"/>
                  <a:gd name="T2" fmla="*/ 111 w 111"/>
                  <a:gd name="T3" fmla="*/ 56 h 112"/>
                  <a:gd name="T4" fmla="*/ 111 w 111"/>
                  <a:gd name="T5" fmla="*/ 45 h 112"/>
                  <a:gd name="T6" fmla="*/ 107 w 111"/>
                  <a:gd name="T7" fmla="*/ 35 h 112"/>
                  <a:gd name="T8" fmla="*/ 103 w 111"/>
                  <a:gd name="T9" fmla="*/ 25 h 112"/>
                  <a:gd name="T10" fmla="*/ 96 w 111"/>
                  <a:gd name="T11" fmla="*/ 17 h 112"/>
                  <a:gd name="T12" fmla="*/ 87 w 111"/>
                  <a:gd name="T13" fmla="*/ 10 h 112"/>
                  <a:gd name="T14" fmla="*/ 78 w 111"/>
                  <a:gd name="T15" fmla="*/ 4 h 112"/>
                  <a:gd name="T16" fmla="*/ 67 w 111"/>
                  <a:gd name="T17" fmla="*/ 1 h 112"/>
                  <a:gd name="T18" fmla="*/ 55 w 111"/>
                  <a:gd name="T19" fmla="*/ 0 h 112"/>
                  <a:gd name="T20" fmla="*/ 55 w 111"/>
                  <a:gd name="T21" fmla="*/ 0 h 112"/>
                  <a:gd name="T22" fmla="*/ 44 w 111"/>
                  <a:gd name="T23" fmla="*/ 1 h 112"/>
                  <a:gd name="T24" fmla="*/ 34 w 111"/>
                  <a:gd name="T25" fmla="*/ 4 h 112"/>
                  <a:gd name="T26" fmla="*/ 25 w 111"/>
                  <a:gd name="T27" fmla="*/ 10 h 112"/>
                  <a:gd name="T28" fmla="*/ 16 w 111"/>
                  <a:gd name="T29" fmla="*/ 17 h 112"/>
                  <a:gd name="T30" fmla="*/ 9 w 111"/>
                  <a:gd name="T31" fmla="*/ 25 h 112"/>
                  <a:gd name="T32" fmla="*/ 4 w 111"/>
                  <a:gd name="T33" fmla="*/ 35 h 112"/>
                  <a:gd name="T34" fmla="*/ 1 w 111"/>
                  <a:gd name="T35" fmla="*/ 45 h 112"/>
                  <a:gd name="T36" fmla="*/ 0 w 111"/>
                  <a:gd name="T37" fmla="*/ 56 h 112"/>
                  <a:gd name="T38" fmla="*/ 0 w 111"/>
                  <a:gd name="T39" fmla="*/ 56 h 112"/>
                  <a:gd name="T40" fmla="*/ 1 w 111"/>
                  <a:gd name="T41" fmla="*/ 67 h 112"/>
                  <a:gd name="T42" fmla="*/ 4 w 111"/>
                  <a:gd name="T43" fmla="*/ 78 h 112"/>
                  <a:gd name="T44" fmla="*/ 9 w 111"/>
                  <a:gd name="T45" fmla="*/ 86 h 112"/>
                  <a:gd name="T46" fmla="*/ 16 w 111"/>
                  <a:gd name="T47" fmla="*/ 95 h 112"/>
                  <a:gd name="T48" fmla="*/ 25 w 111"/>
                  <a:gd name="T49" fmla="*/ 102 h 112"/>
                  <a:gd name="T50" fmla="*/ 34 w 111"/>
                  <a:gd name="T51" fmla="*/ 107 h 112"/>
                  <a:gd name="T52" fmla="*/ 44 w 111"/>
                  <a:gd name="T53" fmla="*/ 110 h 112"/>
                  <a:gd name="T54" fmla="*/ 55 w 111"/>
                  <a:gd name="T55" fmla="*/ 112 h 112"/>
                  <a:gd name="T56" fmla="*/ 55 w 111"/>
                  <a:gd name="T57" fmla="*/ 112 h 112"/>
                  <a:gd name="T58" fmla="*/ 67 w 111"/>
                  <a:gd name="T59" fmla="*/ 110 h 112"/>
                  <a:gd name="T60" fmla="*/ 78 w 111"/>
                  <a:gd name="T61" fmla="*/ 107 h 112"/>
                  <a:gd name="T62" fmla="*/ 87 w 111"/>
                  <a:gd name="T63" fmla="*/ 102 h 112"/>
                  <a:gd name="T64" fmla="*/ 96 w 111"/>
                  <a:gd name="T65" fmla="*/ 95 h 112"/>
                  <a:gd name="T66" fmla="*/ 103 w 111"/>
                  <a:gd name="T67" fmla="*/ 86 h 112"/>
                  <a:gd name="T68" fmla="*/ 107 w 111"/>
                  <a:gd name="T69" fmla="*/ 78 h 112"/>
                  <a:gd name="T70" fmla="*/ 111 w 111"/>
                  <a:gd name="T71" fmla="*/ 67 h 112"/>
                  <a:gd name="T72" fmla="*/ 111 w 111"/>
                  <a:gd name="T73" fmla="*/ 56 h 112"/>
                  <a:gd name="T74" fmla="*/ 111 w 111"/>
                  <a:gd name="T7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1" h="112">
                    <a:moveTo>
                      <a:pt x="111" y="56"/>
                    </a:moveTo>
                    <a:lnTo>
                      <a:pt x="111" y="56"/>
                    </a:lnTo>
                    <a:lnTo>
                      <a:pt x="111" y="45"/>
                    </a:lnTo>
                    <a:lnTo>
                      <a:pt x="107" y="35"/>
                    </a:lnTo>
                    <a:lnTo>
                      <a:pt x="103" y="25"/>
                    </a:lnTo>
                    <a:lnTo>
                      <a:pt x="96" y="17"/>
                    </a:lnTo>
                    <a:lnTo>
                      <a:pt x="87" y="10"/>
                    </a:lnTo>
                    <a:lnTo>
                      <a:pt x="78" y="4"/>
                    </a:lnTo>
                    <a:lnTo>
                      <a:pt x="67" y="1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44" y="1"/>
                    </a:lnTo>
                    <a:lnTo>
                      <a:pt x="34" y="4"/>
                    </a:lnTo>
                    <a:lnTo>
                      <a:pt x="25" y="10"/>
                    </a:lnTo>
                    <a:lnTo>
                      <a:pt x="16" y="17"/>
                    </a:lnTo>
                    <a:lnTo>
                      <a:pt x="9" y="25"/>
                    </a:lnTo>
                    <a:lnTo>
                      <a:pt x="4" y="35"/>
                    </a:lnTo>
                    <a:lnTo>
                      <a:pt x="1" y="45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67"/>
                    </a:lnTo>
                    <a:lnTo>
                      <a:pt x="4" y="78"/>
                    </a:lnTo>
                    <a:lnTo>
                      <a:pt x="9" y="86"/>
                    </a:lnTo>
                    <a:lnTo>
                      <a:pt x="16" y="95"/>
                    </a:lnTo>
                    <a:lnTo>
                      <a:pt x="25" y="102"/>
                    </a:lnTo>
                    <a:lnTo>
                      <a:pt x="34" y="107"/>
                    </a:lnTo>
                    <a:lnTo>
                      <a:pt x="44" y="110"/>
                    </a:lnTo>
                    <a:lnTo>
                      <a:pt x="55" y="112"/>
                    </a:lnTo>
                    <a:lnTo>
                      <a:pt x="55" y="112"/>
                    </a:lnTo>
                    <a:lnTo>
                      <a:pt x="67" y="110"/>
                    </a:lnTo>
                    <a:lnTo>
                      <a:pt x="78" y="107"/>
                    </a:lnTo>
                    <a:lnTo>
                      <a:pt x="87" y="102"/>
                    </a:lnTo>
                    <a:lnTo>
                      <a:pt x="96" y="95"/>
                    </a:lnTo>
                    <a:lnTo>
                      <a:pt x="103" y="86"/>
                    </a:lnTo>
                    <a:lnTo>
                      <a:pt x="107" y="78"/>
                    </a:lnTo>
                    <a:lnTo>
                      <a:pt x="111" y="67"/>
                    </a:lnTo>
                    <a:lnTo>
                      <a:pt x="111" y="56"/>
                    </a:lnTo>
                    <a:lnTo>
                      <a:pt x="111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1" name="Freeform 14"/>
              <p:cNvSpPr>
                <a:spLocks/>
              </p:cNvSpPr>
              <p:nvPr/>
            </p:nvSpPr>
            <p:spPr bwMode="gray">
              <a:xfrm>
                <a:off x="5380038" y="6151563"/>
                <a:ext cx="314325" cy="488950"/>
              </a:xfrm>
              <a:custGeom>
                <a:avLst/>
                <a:gdLst>
                  <a:gd name="T0" fmla="*/ 25 w 394"/>
                  <a:gd name="T1" fmla="*/ 352 h 617"/>
                  <a:gd name="T2" fmla="*/ 337 w 394"/>
                  <a:gd name="T3" fmla="*/ 608 h 617"/>
                  <a:gd name="T4" fmla="*/ 337 w 394"/>
                  <a:gd name="T5" fmla="*/ 608 h 617"/>
                  <a:gd name="T6" fmla="*/ 344 w 394"/>
                  <a:gd name="T7" fmla="*/ 613 h 617"/>
                  <a:gd name="T8" fmla="*/ 350 w 394"/>
                  <a:gd name="T9" fmla="*/ 615 h 617"/>
                  <a:gd name="T10" fmla="*/ 357 w 394"/>
                  <a:gd name="T11" fmla="*/ 617 h 617"/>
                  <a:gd name="T12" fmla="*/ 362 w 394"/>
                  <a:gd name="T13" fmla="*/ 617 h 617"/>
                  <a:gd name="T14" fmla="*/ 369 w 394"/>
                  <a:gd name="T15" fmla="*/ 615 h 617"/>
                  <a:gd name="T16" fmla="*/ 375 w 394"/>
                  <a:gd name="T17" fmla="*/ 614 h 617"/>
                  <a:gd name="T18" fmla="*/ 380 w 394"/>
                  <a:gd name="T19" fmla="*/ 611 h 617"/>
                  <a:gd name="T20" fmla="*/ 385 w 394"/>
                  <a:gd name="T21" fmla="*/ 607 h 617"/>
                  <a:gd name="T22" fmla="*/ 389 w 394"/>
                  <a:gd name="T23" fmla="*/ 603 h 617"/>
                  <a:gd name="T24" fmla="*/ 392 w 394"/>
                  <a:gd name="T25" fmla="*/ 597 h 617"/>
                  <a:gd name="T26" fmla="*/ 394 w 394"/>
                  <a:gd name="T27" fmla="*/ 592 h 617"/>
                  <a:gd name="T28" fmla="*/ 394 w 394"/>
                  <a:gd name="T29" fmla="*/ 586 h 617"/>
                  <a:gd name="T30" fmla="*/ 394 w 394"/>
                  <a:gd name="T31" fmla="*/ 579 h 617"/>
                  <a:gd name="T32" fmla="*/ 393 w 394"/>
                  <a:gd name="T33" fmla="*/ 572 h 617"/>
                  <a:gd name="T34" fmla="*/ 390 w 394"/>
                  <a:gd name="T35" fmla="*/ 566 h 617"/>
                  <a:gd name="T36" fmla="*/ 386 w 394"/>
                  <a:gd name="T37" fmla="*/ 560 h 617"/>
                  <a:gd name="T38" fmla="*/ 166 w 394"/>
                  <a:gd name="T39" fmla="*/ 290 h 617"/>
                  <a:gd name="T40" fmla="*/ 291 w 394"/>
                  <a:gd name="T41" fmla="*/ 59 h 617"/>
                  <a:gd name="T42" fmla="*/ 291 w 394"/>
                  <a:gd name="T43" fmla="*/ 59 h 617"/>
                  <a:gd name="T44" fmla="*/ 295 w 394"/>
                  <a:gd name="T45" fmla="*/ 52 h 617"/>
                  <a:gd name="T46" fmla="*/ 297 w 394"/>
                  <a:gd name="T47" fmla="*/ 45 h 617"/>
                  <a:gd name="T48" fmla="*/ 298 w 394"/>
                  <a:gd name="T49" fmla="*/ 38 h 617"/>
                  <a:gd name="T50" fmla="*/ 298 w 394"/>
                  <a:gd name="T51" fmla="*/ 32 h 617"/>
                  <a:gd name="T52" fmla="*/ 298 w 394"/>
                  <a:gd name="T53" fmla="*/ 27 h 617"/>
                  <a:gd name="T54" fmla="*/ 297 w 394"/>
                  <a:gd name="T55" fmla="*/ 21 h 617"/>
                  <a:gd name="T56" fmla="*/ 294 w 394"/>
                  <a:gd name="T57" fmla="*/ 17 h 617"/>
                  <a:gd name="T58" fmla="*/ 291 w 394"/>
                  <a:gd name="T59" fmla="*/ 13 h 617"/>
                  <a:gd name="T60" fmla="*/ 284 w 394"/>
                  <a:gd name="T61" fmla="*/ 6 h 617"/>
                  <a:gd name="T62" fmla="*/ 274 w 394"/>
                  <a:gd name="T63" fmla="*/ 2 h 617"/>
                  <a:gd name="T64" fmla="*/ 263 w 394"/>
                  <a:gd name="T65" fmla="*/ 0 h 617"/>
                  <a:gd name="T66" fmla="*/ 252 w 394"/>
                  <a:gd name="T67" fmla="*/ 0 h 617"/>
                  <a:gd name="T68" fmla="*/ 252 w 394"/>
                  <a:gd name="T69" fmla="*/ 0 h 617"/>
                  <a:gd name="T70" fmla="*/ 245 w 394"/>
                  <a:gd name="T71" fmla="*/ 2 h 617"/>
                  <a:gd name="T72" fmla="*/ 238 w 394"/>
                  <a:gd name="T73" fmla="*/ 6 h 617"/>
                  <a:gd name="T74" fmla="*/ 233 w 394"/>
                  <a:gd name="T75" fmla="*/ 10 h 617"/>
                  <a:gd name="T76" fmla="*/ 226 w 394"/>
                  <a:gd name="T77" fmla="*/ 16 h 617"/>
                  <a:gd name="T78" fmla="*/ 26 w 394"/>
                  <a:gd name="T79" fmla="*/ 229 h 617"/>
                  <a:gd name="T80" fmla="*/ 26 w 394"/>
                  <a:gd name="T81" fmla="*/ 229 h 617"/>
                  <a:gd name="T82" fmla="*/ 21 w 394"/>
                  <a:gd name="T83" fmla="*/ 236 h 617"/>
                  <a:gd name="T84" fmla="*/ 15 w 394"/>
                  <a:gd name="T85" fmla="*/ 244 h 617"/>
                  <a:gd name="T86" fmla="*/ 7 w 394"/>
                  <a:gd name="T87" fmla="*/ 260 h 617"/>
                  <a:gd name="T88" fmla="*/ 1 w 394"/>
                  <a:gd name="T89" fmla="*/ 276 h 617"/>
                  <a:gd name="T90" fmla="*/ 0 w 394"/>
                  <a:gd name="T91" fmla="*/ 293 h 617"/>
                  <a:gd name="T92" fmla="*/ 1 w 394"/>
                  <a:gd name="T93" fmla="*/ 310 h 617"/>
                  <a:gd name="T94" fmla="*/ 3 w 394"/>
                  <a:gd name="T95" fmla="*/ 318 h 617"/>
                  <a:gd name="T96" fmla="*/ 5 w 394"/>
                  <a:gd name="T97" fmla="*/ 327 h 617"/>
                  <a:gd name="T98" fmla="*/ 9 w 394"/>
                  <a:gd name="T99" fmla="*/ 334 h 617"/>
                  <a:gd name="T100" fmla="*/ 14 w 394"/>
                  <a:gd name="T101" fmla="*/ 341 h 617"/>
                  <a:gd name="T102" fmla="*/ 19 w 394"/>
                  <a:gd name="T103" fmla="*/ 346 h 617"/>
                  <a:gd name="T104" fmla="*/ 25 w 394"/>
                  <a:gd name="T105" fmla="*/ 352 h 617"/>
                  <a:gd name="T106" fmla="*/ 25 w 394"/>
                  <a:gd name="T107" fmla="*/ 352 h 6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94" h="617">
                    <a:moveTo>
                      <a:pt x="25" y="352"/>
                    </a:moveTo>
                    <a:lnTo>
                      <a:pt x="337" y="608"/>
                    </a:lnTo>
                    <a:lnTo>
                      <a:pt x="337" y="608"/>
                    </a:lnTo>
                    <a:lnTo>
                      <a:pt x="344" y="613"/>
                    </a:lnTo>
                    <a:lnTo>
                      <a:pt x="350" y="615"/>
                    </a:lnTo>
                    <a:lnTo>
                      <a:pt x="357" y="617"/>
                    </a:lnTo>
                    <a:lnTo>
                      <a:pt x="362" y="617"/>
                    </a:lnTo>
                    <a:lnTo>
                      <a:pt x="369" y="615"/>
                    </a:lnTo>
                    <a:lnTo>
                      <a:pt x="375" y="614"/>
                    </a:lnTo>
                    <a:lnTo>
                      <a:pt x="380" y="611"/>
                    </a:lnTo>
                    <a:lnTo>
                      <a:pt x="385" y="607"/>
                    </a:lnTo>
                    <a:lnTo>
                      <a:pt x="389" y="603"/>
                    </a:lnTo>
                    <a:lnTo>
                      <a:pt x="392" y="597"/>
                    </a:lnTo>
                    <a:lnTo>
                      <a:pt x="394" y="592"/>
                    </a:lnTo>
                    <a:lnTo>
                      <a:pt x="394" y="586"/>
                    </a:lnTo>
                    <a:lnTo>
                      <a:pt x="394" y="579"/>
                    </a:lnTo>
                    <a:lnTo>
                      <a:pt x="393" y="572"/>
                    </a:lnTo>
                    <a:lnTo>
                      <a:pt x="390" y="566"/>
                    </a:lnTo>
                    <a:lnTo>
                      <a:pt x="386" y="560"/>
                    </a:lnTo>
                    <a:lnTo>
                      <a:pt x="166" y="290"/>
                    </a:lnTo>
                    <a:lnTo>
                      <a:pt x="291" y="59"/>
                    </a:lnTo>
                    <a:lnTo>
                      <a:pt x="291" y="59"/>
                    </a:lnTo>
                    <a:lnTo>
                      <a:pt x="295" y="52"/>
                    </a:lnTo>
                    <a:lnTo>
                      <a:pt x="297" y="45"/>
                    </a:lnTo>
                    <a:lnTo>
                      <a:pt x="298" y="38"/>
                    </a:lnTo>
                    <a:lnTo>
                      <a:pt x="298" y="32"/>
                    </a:lnTo>
                    <a:lnTo>
                      <a:pt x="298" y="27"/>
                    </a:lnTo>
                    <a:lnTo>
                      <a:pt x="297" y="21"/>
                    </a:lnTo>
                    <a:lnTo>
                      <a:pt x="294" y="17"/>
                    </a:lnTo>
                    <a:lnTo>
                      <a:pt x="291" y="13"/>
                    </a:lnTo>
                    <a:lnTo>
                      <a:pt x="284" y="6"/>
                    </a:lnTo>
                    <a:lnTo>
                      <a:pt x="274" y="2"/>
                    </a:lnTo>
                    <a:lnTo>
                      <a:pt x="263" y="0"/>
                    </a:lnTo>
                    <a:lnTo>
                      <a:pt x="252" y="0"/>
                    </a:lnTo>
                    <a:lnTo>
                      <a:pt x="252" y="0"/>
                    </a:lnTo>
                    <a:lnTo>
                      <a:pt x="245" y="2"/>
                    </a:lnTo>
                    <a:lnTo>
                      <a:pt x="238" y="6"/>
                    </a:lnTo>
                    <a:lnTo>
                      <a:pt x="233" y="10"/>
                    </a:lnTo>
                    <a:lnTo>
                      <a:pt x="226" y="16"/>
                    </a:lnTo>
                    <a:lnTo>
                      <a:pt x="26" y="229"/>
                    </a:lnTo>
                    <a:lnTo>
                      <a:pt x="26" y="229"/>
                    </a:lnTo>
                    <a:lnTo>
                      <a:pt x="21" y="236"/>
                    </a:lnTo>
                    <a:lnTo>
                      <a:pt x="15" y="244"/>
                    </a:lnTo>
                    <a:lnTo>
                      <a:pt x="7" y="260"/>
                    </a:lnTo>
                    <a:lnTo>
                      <a:pt x="1" y="276"/>
                    </a:lnTo>
                    <a:lnTo>
                      <a:pt x="0" y="293"/>
                    </a:lnTo>
                    <a:lnTo>
                      <a:pt x="1" y="310"/>
                    </a:lnTo>
                    <a:lnTo>
                      <a:pt x="3" y="318"/>
                    </a:lnTo>
                    <a:lnTo>
                      <a:pt x="5" y="327"/>
                    </a:lnTo>
                    <a:lnTo>
                      <a:pt x="9" y="334"/>
                    </a:lnTo>
                    <a:lnTo>
                      <a:pt x="14" y="341"/>
                    </a:lnTo>
                    <a:lnTo>
                      <a:pt x="19" y="346"/>
                    </a:lnTo>
                    <a:lnTo>
                      <a:pt x="25" y="352"/>
                    </a:lnTo>
                    <a:lnTo>
                      <a:pt x="25" y="3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2" name="Freeform 15"/>
              <p:cNvSpPr>
                <a:spLocks/>
              </p:cNvSpPr>
              <p:nvPr/>
            </p:nvSpPr>
            <p:spPr bwMode="gray">
              <a:xfrm>
                <a:off x="5702301" y="6338888"/>
                <a:ext cx="88900" cy="88900"/>
              </a:xfrm>
              <a:custGeom>
                <a:avLst/>
                <a:gdLst>
                  <a:gd name="T0" fmla="*/ 113 w 113"/>
                  <a:gd name="T1" fmla="*/ 56 h 112"/>
                  <a:gd name="T2" fmla="*/ 113 w 113"/>
                  <a:gd name="T3" fmla="*/ 56 h 112"/>
                  <a:gd name="T4" fmla="*/ 112 w 113"/>
                  <a:gd name="T5" fmla="*/ 45 h 112"/>
                  <a:gd name="T6" fmla="*/ 109 w 113"/>
                  <a:gd name="T7" fmla="*/ 33 h 112"/>
                  <a:gd name="T8" fmla="*/ 103 w 113"/>
                  <a:gd name="T9" fmla="*/ 25 h 112"/>
                  <a:gd name="T10" fmla="*/ 96 w 113"/>
                  <a:gd name="T11" fmla="*/ 17 h 112"/>
                  <a:gd name="T12" fmla="*/ 88 w 113"/>
                  <a:gd name="T13" fmla="*/ 10 h 112"/>
                  <a:gd name="T14" fmla="*/ 78 w 113"/>
                  <a:gd name="T15" fmla="*/ 4 h 112"/>
                  <a:gd name="T16" fmla="*/ 68 w 113"/>
                  <a:gd name="T17" fmla="*/ 1 h 112"/>
                  <a:gd name="T18" fmla="*/ 57 w 113"/>
                  <a:gd name="T19" fmla="*/ 0 h 112"/>
                  <a:gd name="T20" fmla="*/ 57 w 113"/>
                  <a:gd name="T21" fmla="*/ 0 h 112"/>
                  <a:gd name="T22" fmla="*/ 46 w 113"/>
                  <a:gd name="T23" fmla="*/ 1 h 112"/>
                  <a:gd name="T24" fmla="*/ 35 w 113"/>
                  <a:gd name="T25" fmla="*/ 4 h 112"/>
                  <a:gd name="T26" fmla="*/ 25 w 113"/>
                  <a:gd name="T27" fmla="*/ 10 h 112"/>
                  <a:gd name="T28" fmla="*/ 17 w 113"/>
                  <a:gd name="T29" fmla="*/ 17 h 112"/>
                  <a:gd name="T30" fmla="*/ 10 w 113"/>
                  <a:gd name="T31" fmla="*/ 25 h 112"/>
                  <a:gd name="T32" fmla="*/ 6 w 113"/>
                  <a:gd name="T33" fmla="*/ 33 h 112"/>
                  <a:gd name="T34" fmla="*/ 2 w 113"/>
                  <a:gd name="T35" fmla="*/ 45 h 112"/>
                  <a:gd name="T36" fmla="*/ 0 w 113"/>
                  <a:gd name="T37" fmla="*/ 56 h 112"/>
                  <a:gd name="T38" fmla="*/ 0 w 113"/>
                  <a:gd name="T39" fmla="*/ 56 h 112"/>
                  <a:gd name="T40" fmla="*/ 2 w 113"/>
                  <a:gd name="T41" fmla="*/ 67 h 112"/>
                  <a:gd name="T42" fmla="*/ 6 w 113"/>
                  <a:gd name="T43" fmla="*/ 78 h 112"/>
                  <a:gd name="T44" fmla="*/ 10 w 113"/>
                  <a:gd name="T45" fmla="*/ 86 h 112"/>
                  <a:gd name="T46" fmla="*/ 17 w 113"/>
                  <a:gd name="T47" fmla="*/ 95 h 112"/>
                  <a:gd name="T48" fmla="*/ 25 w 113"/>
                  <a:gd name="T49" fmla="*/ 102 h 112"/>
                  <a:gd name="T50" fmla="*/ 35 w 113"/>
                  <a:gd name="T51" fmla="*/ 107 h 112"/>
                  <a:gd name="T52" fmla="*/ 46 w 113"/>
                  <a:gd name="T53" fmla="*/ 110 h 112"/>
                  <a:gd name="T54" fmla="*/ 57 w 113"/>
                  <a:gd name="T55" fmla="*/ 112 h 112"/>
                  <a:gd name="T56" fmla="*/ 57 w 113"/>
                  <a:gd name="T57" fmla="*/ 112 h 112"/>
                  <a:gd name="T58" fmla="*/ 68 w 113"/>
                  <a:gd name="T59" fmla="*/ 110 h 112"/>
                  <a:gd name="T60" fmla="*/ 78 w 113"/>
                  <a:gd name="T61" fmla="*/ 107 h 112"/>
                  <a:gd name="T62" fmla="*/ 88 w 113"/>
                  <a:gd name="T63" fmla="*/ 102 h 112"/>
                  <a:gd name="T64" fmla="*/ 96 w 113"/>
                  <a:gd name="T65" fmla="*/ 95 h 112"/>
                  <a:gd name="T66" fmla="*/ 103 w 113"/>
                  <a:gd name="T67" fmla="*/ 86 h 112"/>
                  <a:gd name="T68" fmla="*/ 109 w 113"/>
                  <a:gd name="T69" fmla="*/ 78 h 112"/>
                  <a:gd name="T70" fmla="*/ 112 w 113"/>
                  <a:gd name="T71" fmla="*/ 67 h 112"/>
                  <a:gd name="T72" fmla="*/ 113 w 113"/>
                  <a:gd name="T73" fmla="*/ 56 h 112"/>
                  <a:gd name="T74" fmla="*/ 113 w 113"/>
                  <a:gd name="T7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3" h="112">
                    <a:moveTo>
                      <a:pt x="113" y="56"/>
                    </a:moveTo>
                    <a:lnTo>
                      <a:pt x="113" y="56"/>
                    </a:lnTo>
                    <a:lnTo>
                      <a:pt x="112" y="45"/>
                    </a:lnTo>
                    <a:lnTo>
                      <a:pt x="109" y="33"/>
                    </a:lnTo>
                    <a:lnTo>
                      <a:pt x="103" y="25"/>
                    </a:lnTo>
                    <a:lnTo>
                      <a:pt x="96" y="17"/>
                    </a:lnTo>
                    <a:lnTo>
                      <a:pt x="88" y="10"/>
                    </a:lnTo>
                    <a:lnTo>
                      <a:pt x="78" y="4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5" y="4"/>
                    </a:lnTo>
                    <a:lnTo>
                      <a:pt x="25" y="10"/>
                    </a:lnTo>
                    <a:lnTo>
                      <a:pt x="17" y="17"/>
                    </a:lnTo>
                    <a:lnTo>
                      <a:pt x="10" y="25"/>
                    </a:lnTo>
                    <a:lnTo>
                      <a:pt x="6" y="33"/>
                    </a:lnTo>
                    <a:lnTo>
                      <a:pt x="2" y="45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67"/>
                    </a:lnTo>
                    <a:lnTo>
                      <a:pt x="6" y="78"/>
                    </a:lnTo>
                    <a:lnTo>
                      <a:pt x="10" y="86"/>
                    </a:lnTo>
                    <a:lnTo>
                      <a:pt x="17" y="95"/>
                    </a:lnTo>
                    <a:lnTo>
                      <a:pt x="25" y="102"/>
                    </a:lnTo>
                    <a:lnTo>
                      <a:pt x="35" y="107"/>
                    </a:lnTo>
                    <a:lnTo>
                      <a:pt x="46" y="110"/>
                    </a:lnTo>
                    <a:lnTo>
                      <a:pt x="57" y="112"/>
                    </a:lnTo>
                    <a:lnTo>
                      <a:pt x="57" y="112"/>
                    </a:lnTo>
                    <a:lnTo>
                      <a:pt x="68" y="110"/>
                    </a:lnTo>
                    <a:lnTo>
                      <a:pt x="78" y="107"/>
                    </a:lnTo>
                    <a:lnTo>
                      <a:pt x="88" y="102"/>
                    </a:lnTo>
                    <a:lnTo>
                      <a:pt x="96" y="95"/>
                    </a:lnTo>
                    <a:lnTo>
                      <a:pt x="103" y="86"/>
                    </a:lnTo>
                    <a:lnTo>
                      <a:pt x="109" y="78"/>
                    </a:lnTo>
                    <a:lnTo>
                      <a:pt x="112" y="67"/>
                    </a:lnTo>
                    <a:lnTo>
                      <a:pt x="113" y="56"/>
                    </a:lnTo>
                    <a:lnTo>
                      <a:pt x="113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3" name="Freeform 16"/>
              <p:cNvSpPr>
                <a:spLocks/>
              </p:cNvSpPr>
              <p:nvPr/>
            </p:nvSpPr>
            <p:spPr bwMode="gray">
              <a:xfrm>
                <a:off x="5414963" y="6646863"/>
                <a:ext cx="88900" cy="88900"/>
              </a:xfrm>
              <a:custGeom>
                <a:avLst/>
                <a:gdLst>
                  <a:gd name="T0" fmla="*/ 0 w 113"/>
                  <a:gd name="T1" fmla="*/ 57 h 113"/>
                  <a:gd name="T2" fmla="*/ 0 w 113"/>
                  <a:gd name="T3" fmla="*/ 57 h 113"/>
                  <a:gd name="T4" fmla="*/ 1 w 113"/>
                  <a:gd name="T5" fmla="*/ 68 h 113"/>
                  <a:gd name="T6" fmla="*/ 4 w 113"/>
                  <a:gd name="T7" fmla="*/ 78 h 113"/>
                  <a:gd name="T8" fmla="*/ 10 w 113"/>
                  <a:gd name="T9" fmla="*/ 88 h 113"/>
                  <a:gd name="T10" fmla="*/ 17 w 113"/>
                  <a:gd name="T11" fmla="*/ 96 h 113"/>
                  <a:gd name="T12" fmla="*/ 25 w 113"/>
                  <a:gd name="T13" fmla="*/ 103 h 113"/>
                  <a:gd name="T14" fmla="*/ 35 w 113"/>
                  <a:gd name="T15" fmla="*/ 108 h 113"/>
                  <a:gd name="T16" fmla="*/ 45 w 113"/>
                  <a:gd name="T17" fmla="*/ 111 h 113"/>
                  <a:gd name="T18" fmla="*/ 57 w 113"/>
                  <a:gd name="T19" fmla="*/ 113 h 113"/>
                  <a:gd name="T20" fmla="*/ 57 w 113"/>
                  <a:gd name="T21" fmla="*/ 113 h 113"/>
                  <a:gd name="T22" fmla="*/ 68 w 113"/>
                  <a:gd name="T23" fmla="*/ 111 h 113"/>
                  <a:gd name="T24" fmla="*/ 78 w 113"/>
                  <a:gd name="T25" fmla="*/ 108 h 113"/>
                  <a:gd name="T26" fmla="*/ 88 w 113"/>
                  <a:gd name="T27" fmla="*/ 103 h 113"/>
                  <a:gd name="T28" fmla="*/ 96 w 113"/>
                  <a:gd name="T29" fmla="*/ 96 h 113"/>
                  <a:gd name="T30" fmla="*/ 103 w 113"/>
                  <a:gd name="T31" fmla="*/ 88 h 113"/>
                  <a:gd name="T32" fmla="*/ 109 w 113"/>
                  <a:gd name="T33" fmla="*/ 78 h 113"/>
                  <a:gd name="T34" fmla="*/ 112 w 113"/>
                  <a:gd name="T35" fmla="*/ 68 h 113"/>
                  <a:gd name="T36" fmla="*/ 113 w 113"/>
                  <a:gd name="T37" fmla="*/ 57 h 113"/>
                  <a:gd name="T38" fmla="*/ 113 w 113"/>
                  <a:gd name="T39" fmla="*/ 57 h 113"/>
                  <a:gd name="T40" fmla="*/ 112 w 113"/>
                  <a:gd name="T41" fmla="*/ 46 h 113"/>
                  <a:gd name="T42" fmla="*/ 109 w 113"/>
                  <a:gd name="T43" fmla="*/ 35 h 113"/>
                  <a:gd name="T44" fmla="*/ 103 w 113"/>
                  <a:gd name="T45" fmla="*/ 25 h 113"/>
                  <a:gd name="T46" fmla="*/ 96 w 113"/>
                  <a:gd name="T47" fmla="*/ 16 h 113"/>
                  <a:gd name="T48" fmla="*/ 88 w 113"/>
                  <a:gd name="T49" fmla="*/ 9 h 113"/>
                  <a:gd name="T50" fmla="*/ 78 w 113"/>
                  <a:gd name="T51" fmla="*/ 5 h 113"/>
                  <a:gd name="T52" fmla="*/ 68 w 113"/>
                  <a:gd name="T53" fmla="*/ 1 h 113"/>
                  <a:gd name="T54" fmla="*/ 57 w 113"/>
                  <a:gd name="T55" fmla="*/ 0 h 113"/>
                  <a:gd name="T56" fmla="*/ 57 w 113"/>
                  <a:gd name="T57" fmla="*/ 0 h 113"/>
                  <a:gd name="T58" fmla="*/ 45 w 113"/>
                  <a:gd name="T59" fmla="*/ 1 h 113"/>
                  <a:gd name="T60" fmla="*/ 35 w 113"/>
                  <a:gd name="T61" fmla="*/ 5 h 113"/>
                  <a:gd name="T62" fmla="*/ 25 w 113"/>
                  <a:gd name="T63" fmla="*/ 9 h 113"/>
                  <a:gd name="T64" fmla="*/ 17 w 113"/>
                  <a:gd name="T65" fmla="*/ 16 h 113"/>
                  <a:gd name="T66" fmla="*/ 10 w 113"/>
                  <a:gd name="T67" fmla="*/ 25 h 113"/>
                  <a:gd name="T68" fmla="*/ 4 w 113"/>
                  <a:gd name="T69" fmla="*/ 35 h 113"/>
                  <a:gd name="T70" fmla="*/ 1 w 113"/>
                  <a:gd name="T71" fmla="*/ 46 h 113"/>
                  <a:gd name="T72" fmla="*/ 0 w 113"/>
                  <a:gd name="T73" fmla="*/ 57 h 113"/>
                  <a:gd name="T74" fmla="*/ 0 w 113"/>
                  <a:gd name="T75" fmla="*/ 57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3" h="113">
                    <a:moveTo>
                      <a:pt x="0" y="57"/>
                    </a:moveTo>
                    <a:lnTo>
                      <a:pt x="0" y="57"/>
                    </a:lnTo>
                    <a:lnTo>
                      <a:pt x="1" y="68"/>
                    </a:lnTo>
                    <a:lnTo>
                      <a:pt x="4" y="78"/>
                    </a:lnTo>
                    <a:lnTo>
                      <a:pt x="10" y="88"/>
                    </a:lnTo>
                    <a:lnTo>
                      <a:pt x="17" y="96"/>
                    </a:lnTo>
                    <a:lnTo>
                      <a:pt x="25" y="103"/>
                    </a:lnTo>
                    <a:lnTo>
                      <a:pt x="35" y="108"/>
                    </a:lnTo>
                    <a:lnTo>
                      <a:pt x="45" y="111"/>
                    </a:lnTo>
                    <a:lnTo>
                      <a:pt x="57" y="113"/>
                    </a:lnTo>
                    <a:lnTo>
                      <a:pt x="57" y="113"/>
                    </a:lnTo>
                    <a:lnTo>
                      <a:pt x="68" y="111"/>
                    </a:lnTo>
                    <a:lnTo>
                      <a:pt x="78" y="108"/>
                    </a:lnTo>
                    <a:lnTo>
                      <a:pt x="88" y="103"/>
                    </a:lnTo>
                    <a:lnTo>
                      <a:pt x="96" y="96"/>
                    </a:lnTo>
                    <a:lnTo>
                      <a:pt x="103" y="88"/>
                    </a:lnTo>
                    <a:lnTo>
                      <a:pt x="109" y="78"/>
                    </a:lnTo>
                    <a:lnTo>
                      <a:pt x="112" y="68"/>
                    </a:lnTo>
                    <a:lnTo>
                      <a:pt x="113" y="57"/>
                    </a:lnTo>
                    <a:lnTo>
                      <a:pt x="113" y="57"/>
                    </a:lnTo>
                    <a:lnTo>
                      <a:pt x="112" y="46"/>
                    </a:lnTo>
                    <a:lnTo>
                      <a:pt x="109" y="35"/>
                    </a:lnTo>
                    <a:lnTo>
                      <a:pt x="103" y="25"/>
                    </a:lnTo>
                    <a:lnTo>
                      <a:pt x="96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5" y="9"/>
                    </a:lnTo>
                    <a:lnTo>
                      <a:pt x="17" y="16"/>
                    </a:lnTo>
                    <a:lnTo>
                      <a:pt x="10" y="25"/>
                    </a:lnTo>
                    <a:lnTo>
                      <a:pt x="4" y="35"/>
                    </a:lnTo>
                    <a:lnTo>
                      <a:pt x="1" y="46"/>
                    </a:lnTo>
                    <a:lnTo>
                      <a:pt x="0" y="57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4" name="Freeform 17"/>
              <p:cNvSpPr>
                <a:spLocks/>
              </p:cNvSpPr>
              <p:nvPr/>
            </p:nvSpPr>
            <p:spPr bwMode="gray">
              <a:xfrm>
                <a:off x="4859338" y="5957888"/>
                <a:ext cx="461963" cy="809625"/>
              </a:xfrm>
              <a:custGeom>
                <a:avLst/>
                <a:gdLst>
                  <a:gd name="T0" fmla="*/ 410 w 583"/>
                  <a:gd name="T1" fmla="*/ 428 h 1020"/>
                  <a:gd name="T2" fmla="*/ 475 w 583"/>
                  <a:gd name="T3" fmla="*/ 460 h 1020"/>
                  <a:gd name="T4" fmla="*/ 541 w 583"/>
                  <a:gd name="T5" fmla="*/ 491 h 1020"/>
                  <a:gd name="T6" fmla="*/ 558 w 583"/>
                  <a:gd name="T7" fmla="*/ 497 h 1020"/>
                  <a:gd name="T8" fmla="*/ 572 w 583"/>
                  <a:gd name="T9" fmla="*/ 493 h 1020"/>
                  <a:gd name="T10" fmla="*/ 580 w 583"/>
                  <a:gd name="T11" fmla="*/ 481 h 1020"/>
                  <a:gd name="T12" fmla="*/ 581 w 583"/>
                  <a:gd name="T13" fmla="*/ 465 h 1020"/>
                  <a:gd name="T14" fmla="*/ 569 w 583"/>
                  <a:gd name="T15" fmla="*/ 413 h 1020"/>
                  <a:gd name="T16" fmla="*/ 503 w 583"/>
                  <a:gd name="T17" fmla="*/ 148 h 1020"/>
                  <a:gd name="T18" fmla="*/ 467 w 583"/>
                  <a:gd name="T19" fmla="*/ 23 h 1020"/>
                  <a:gd name="T20" fmla="*/ 464 w 583"/>
                  <a:gd name="T21" fmla="*/ 13 h 1020"/>
                  <a:gd name="T22" fmla="*/ 457 w 583"/>
                  <a:gd name="T23" fmla="*/ 3 h 1020"/>
                  <a:gd name="T24" fmla="*/ 449 w 583"/>
                  <a:gd name="T25" fmla="*/ 0 h 1020"/>
                  <a:gd name="T26" fmla="*/ 445 w 583"/>
                  <a:gd name="T27" fmla="*/ 0 h 1020"/>
                  <a:gd name="T28" fmla="*/ 424 w 583"/>
                  <a:gd name="T29" fmla="*/ 7 h 1020"/>
                  <a:gd name="T30" fmla="*/ 230 w 583"/>
                  <a:gd name="T31" fmla="*/ 92 h 1020"/>
                  <a:gd name="T32" fmla="*/ 17 w 583"/>
                  <a:gd name="T33" fmla="*/ 186 h 1020"/>
                  <a:gd name="T34" fmla="*/ 4 w 583"/>
                  <a:gd name="T35" fmla="*/ 197 h 1020"/>
                  <a:gd name="T36" fmla="*/ 0 w 583"/>
                  <a:gd name="T37" fmla="*/ 211 h 1020"/>
                  <a:gd name="T38" fmla="*/ 4 w 583"/>
                  <a:gd name="T39" fmla="*/ 225 h 1020"/>
                  <a:gd name="T40" fmla="*/ 17 w 583"/>
                  <a:gd name="T41" fmla="*/ 236 h 1020"/>
                  <a:gd name="T42" fmla="*/ 142 w 583"/>
                  <a:gd name="T43" fmla="*/ 297 h 1020"/>
                  <a:gd name="T44" fmla="*/ 135 w 583"/>
                  <a:gd name="T45" fmla="*/ 314 h 1020"/>
                  <a:gd name="T46" fmla="*/ 120 w 583"/>
                  <a:gd name="T47" fmla="*/ 366 h 1020"/>
                  <a:gd name="T48" fmla="*/ 110 w 583"/>
                  <a:gd name="T49" fmla="*/ 416 h 1020"/>
                  <a:gd name="T50" fmla="*/ 104 w 583"/>
                  <a:gd name="T51" fmla="*/ 467 h 1020"/>
                  <a:gd name="T52" fmla="*/ 103 w 583"/>
                  <a:gd name="T53" fmla="*/ 518 h 1020"/>
                  <a:gd name="T54" fmla="*/ 106 w 583"/>
                  <a:gd name="T55" fmla="*/ 568 h 1020"/>
                  <a:gd name="T56" fmla="*/ 113 w 583"/>
                  <a:gd name="T57" fmla="*/ 618 h 1020"/>
                  <a:gd name="T58" fmla="*/ 125 w 583"/>
                  <a:gd name="T59" fmla="*/ 665 h 1020"/>
                  <a:gd name="T60" fmla="*/ 142 w 583"/>
                  <a:gd name="T61" fmla="*/ 713 h 1020"/>
                  <a:gd name="T62" fmla="*/ 163 w 583"/>
                  <a:gd name="T63" fmla="*/ 759 h 1020"/>
                  <a:gd name="T64" fmla="*/ 188 w 583"/>
                  <a:gd name="T65" fmla="*/ 802 h 1020"/>
                  <a:gd name="T66" fmla="*/ 217 w 583"/>
                  <a:gd name="T67" fmla="*/ 844 h 1020"/>
                  <a:gd name="T68" fmla="*/ 252 w 583"/>
                  <a:gd name="T69" fmla="*/ 884 h 1020"/>
                  <a:gd name="T70" fmla="*/ 290 w 583"/>
                  <a:gd name="T71" fmla="*/ 922 h 1020"/>
                  <a:gd name="T72" fmla="*/ 335 w 583"/>
                  <a:gd name="T73" fmla="*/ 957 h 1020"/>
                  <a:gd name="T74" fmla="*/ 382 w 583"/>
                  <a:gd name="T75" fmla="*/ 989 h 1020"/>
                  <a:gd name="T76" fmla="*/ 434 w 583"/>
                  <a:gd name="T77" fmla="*/ 1018 h 1020"/>
                  <a:gd name="T78" fmla="*/ 439 w 583"/>
                  <a:gd name="T79" fmla="*/ 1020 h 1020"/>
                  <a:gd name="T80" fmla="*/ 449 w 583"/>
                  <a:gd name="T81" fmla="*/ 1018 h 1020"/>
                  <a:gd name="T82" fmla="*/ 456 w 583"/>
                  <a:gd name="T83" fmla="*/ 1013 h 1020"/>
                  <a:gd name="T84" fmla="*/ 457 w 583"/>
                  <a:gd name="T85" fmla="*/ 1004 h 1020"/>
                  <a:gd name="T86" fmla="*/ 455 w 583"/>
                  <a:gd name="T87" fmla="*/ 999 h 1020"/>
                  <a:gd name="T88" fmla="*/ 418 w 583"/>
                  <a:gd name="T89" fmla="*/ 943 h 1020"/>
                  <a:gd name="T90" fmla="*/ 388 w 583"/>
                  <a:gd name="T91" fmla="*/ 882 h 1020"/>
                  <a:gd name="T92" fmla="*/ 367 w 583"/>
                  <a:gd name="T93" fmla="*/ 815 h 1020"/>
                  <a:gd name="T94" fmla="*/ 354 w 583"/>
                  <a:gd name="T95" fmla="*/ 744 h 1020"/>
                  <a:gd name="T96" fmla="*/ 350 w 583"/>
                  <a:gd name="T97" fmla="*/ 671 h 1020"/>
                  <a:gd name="T98" fmla="*/ 357 w 583"/>
                  <a:gd name="T99" fmla="*/ 597 h 1020"/>
                  <a:gd name="T100" fmla="*/ 372 w 583"/>
                  <a:gd name="T101" fmla="*/ 523 h 1020"/>
                  <a:gd name="T102" fmla="*/ 399 w 583"/>
                  <a:gd name="T103" fmla="*/ 449 h 10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83" h="1020">
                    <a:moveTo>
                      <a:pt x="399" y="449"/>
                    </a:moveTo>
                    <a:lnTo>
                      <a:pt x="410" y="428"/>
                    </a:lnTo>
                    <a:lnTo>
                      <a:pt x="410" y="428"/>
                    </a:lnTo>
                    <a:lnTo>
                      <a:pt x="475" y="460"/>
                    </a:lnTo>
                    <a:lnTo>
                      <a:pt x="541" y="491"/>
                    </a:lnTo>
                    <a:lnTo>
                      <a:pt x="541" y="491"/>
                    </a:lnTo>
                    <a:lnTo>
                      <a:pt x="549" y="495"/>
                    </a:lnTo>
                    <a:lnTo>
                      <a:pt x="558" y="497"/>
                    </a:lnTo>
                    <a:lnTo>
                      <a:pt x="566" y="495"/>
                    </a:lnTo>
                    <a:lnTo>
                      <a:pt x="572" y="493"/>
                    </a:lnTo>
                    <a:lnTo>
                      <a:pt x="577" y="488"/>
                    </a:lnTo>
                    <a:lnTo>
                      <a:pt x="580" y="481"/>
                    </a:lnTo>
                    <a:lnTo>
                      <a:pt x="583" y="473"/>
                    </a:lnTo>
                    <a:lnTo>
                      <a:pt x="581" y="465"/>
                    </a:lnTo>
                    <a:lnTo>
                      <a:pt x="581" y="465"/>
                    </a:lnTo>
                    <a:lnTo>
                      <a:pt x="569" y="413"/>
                    </a:lnTo>
                    <a:lnTo>
                      <a:pt x="540" y="293"/>
                    </a:lnTo>
                    <a:lnTo>
                      <a:pt x="503" y="148"/>
                    </a:lnTo>
                    <a:lnTo>
                      <a:pt x="484" y="80"/>
                    </a:lnTo>
                    <a:lnTo>
                      <a:pt x="467" y="23"/>
                    </a:lnTo>
                    <a:lnTo>
                      <a:pt x="467" y="23"/>
                    </a:lnTo>
                    <a:lnTo>
                      <a:pt x="464" y="13"/>
                    </a:lnTo>
                    <a:lnTo>
                      <a:pt x="460" y="6"/>
                    </a:lnTo>
                    <a:lnTo>
                      <a:pt x="457" y="3"/>
                    </a:lnTo>
                    <a:lnTo>
                      <a:pt x="453" y="2"/>
                    </a:lnTo>
                    <a:lnTo>
                      <a:pt x="449" y="0"/>
                    </a:lnTo>
                    <a:lnTo>
                      <a:pt x="445" y="0"/>
                    </a:lnTo>
                    <a:lnTo>
                      <a:pt x="445" y="0"/>
                    </a:lnTo>
                    <a:lnTo>
                      <a:pt x="435" y="3"/>
                    </a:lnTo>
                    <a:lnTo>
                      <a:pt x="424" y="7"/>
                    </a:lnTo>
                    <a:lnTo>
                      <a:pt x="424" y="7"/>
                    </a:lnTo>
                    <a:lnTo>
                      <a:pt x="230" y="92"/>
                    </a:lnTo>
                    <a:lnTo>
                      <a:pt x="17" y="186"/>
                    </a:lnTo>
                    <a:lnTo>
                      <a:pt x="17" y="186"/>
                    </a:lnTo>
                    <a:lnTo>
                      <a:pt x="8" y="190"/>
                    </a:lnTo>
                    <a:lnTo>
                      <a:pt x="4" y="197"/>
                    </a:lnTo>
                    <a:lnTo>
                      <a:pt x="0" y="203"/>
                    </a:lnTo>
                    <a:lnTo>
                      <a:pt x="0" y="211"/>
                    </a:lnTo>
                    <a:lnTo>
                      <a:pt x="0" y="218"/>
                    </a:lnTo>
                    <a:lnTo>
                      <a:pt x="4" y="225"/>
                    </a:lnTo>
                    <a:lnTo>
                      <a:pt x="8" y="230"/>
                    </a:lnTo>
                    <a:lnTo>
                      <a:pt x="17" y="236"/>
                    </a:lnTo>
                    <a:lnTo>
                      <a:pt x="142" y="297"/>
                    </a:lnTo>
                    <a:lnTo>
                      <a:pt x="142" y="297"/>
                    </a:lnTo>
                    <a:lnTo>
                      <a:pt x="135" y="314"/>
                    </a:lnTo>
                    <a:lnTo>
                      <a:pt x="135" y="314"/>
                    </a:lnTo>
                    <a:lnTo>
                      <a:pt x="127" y="341"/>
                    </a:lnTo>
                    <a:lnTo>
                      <a:pt x="120" y="366"/>
                    </a:lnTo>
                    <a:lnTo>
                      <a:pt x="114" y="391"/>
                    </a:lnTo>
                    <a:lnTo>
                      <a:pt x="110" y="416"/>
                    </a:lnTo>
                    <a:lnTo>
                      <a:pt x="107" y="442"/>
                    </a:lnTo>
                    <a:lnTo>
                      <a:pt x="104" y="467"/>
                    </a:lnTo>
                    <a:lnTo>
                      <a:pt x="103" y="493"/>
                    </a:lnTo>
                    <a:lnTo>
                      <a:pt x="103" y="518"/>
                    </a:lnTo>
                    <a:lnTo>
                      <a:pt x="104" y="543"/>
                    </a:lnTo>
                    <a:lnTo>
                      <a:pt x="106" y="568"/>
                    </a:lnTo>
                    <a:lnTo>
                      <a:pt x="109" y="593"/>
                    </a:lnTo>
                    <a:lnTo>
                      <a:pt x="113" y="618"/>
                    </a:lnTo>
                    <a:lnTo>
                      <a:pt x="118" y="642"/>
                    </a:lnTo>
                    <a:lnTo>
                      <a:pt x="125" y="665"/>
                    </a:lnTo>
                    <a:lnTo>
                      <a:pt x="132" y="689"/>
                    </a:lnTo>
                    <a:lnTo>
                      <a:pt x="142" y="713"/>
                    </a:lnTo>
                    <a:lnTo>
                      <a:pt x="152" y="737"/>
                    </a:lnTo>
                    <a:lnTo>
                      <a:pt x="163" y="759"/>
                    </a:lnTo>
                    <a:lnTo>
                      <a:pt x="174" y="781"/>
                    </a:lnTo>
                    <a:lnTo>
                      <a:pt x="188" y="802"/>
                    </a:lnTo>
                    <a:lnTo>
                      <a:pt x="202" y="824"/>
                    </a:lnTo>
                    <a:lnTo>
                      <a:pt x="217" y="844"/>
                    </a:lnTo>
                    <a:lnTo>
                      <a:pt x="234" y="865"/>
                    </a:lnTo>
                    <a:lnTo>
                      <a:pt x="252" y="884"/>
                    </a:lnTo>
                    <a:lnTo>
                      <a:pt x="270" y="904"/>
                    </a:lnTo>
                    <a:lnTo>
                      <a:pt x="290" y="922"/>
                    </a:lnTo>
                    <a:lnTo>
                      <a:pt x="312" y="940"/>
                    </a:lnTo>
                    <a:lnTo>
                      <a:pt x="335" y="957"/>
                    </a:lnTo>
                    <a:lnTo>
                      <a:pt x="357" y="974"/>
                    </a:lnTo>
                    <a:lnTo>
                      <a:pt x="382" y="989"/>
                    </a:lnTo>
                    <a:lnTo>
                      <a:pt x="407" y="1004"/>
                    </a:lnTo>
                    <a:lnTo>
                      <a:pt x="434" y="1018"/>
                    </a:lnTo>
                    <a:lnTo>
                      <a:pt x="434" y="1018"/>
                    </a:lnTo>
                    <a:lnTo>
                      <a:pt x="439" y="1020"/>
                    </a:lnTo>
                    <a:lnTo>
                      <a:pt x="445" y="1020"/>
                    </a:lnTo>
                    <a:lnTo>
                      <a:pt x="449" y="1018"/>
                    </a:lnTo>
                    <a:lnTo>
                      <a:pt x="453" y="1017"/>
                    </a:lnTo>
                    <a:lnTo>
                      <a:pt x="456" y="1013"/>
                    </a:lnTo>
                    <a:lnTo>
                      <a:pt x="457" y="1008"/>
                    </a:lnTo>
                    <a:lnTo>
                      <a:pt x="457" y="1004"/>
                    </a:lnTo>
                    <a:lnTo>
                      <a:pt x="455" y="999"/>
                    </a:lnTo>
                    <a:lnTo>
                      <a:pt x="455" y="999"/>
                    </a:lnTo>
                    <a:lnTo>
                      <a:pt x="435" y="972"/>
                    </a:lnTo>
                    <a:lnTo>
                      <a:pt x="418" y="943"/>
                    </a:lnTo>
                    <a:lnTo>
                      <a:pt x="402" y="912"/>
                    </a:lnTo>
                    <a:lnTo>
                      <a:pt x="388" y="882"/>
                    </a:lnTo>
                    <a:lnTo>
                      <a:pt x="376" y="848"/>
                    </a:lnTo>
                    <a:lnTo>
                      <a:pt x="367" y="815"/>
                    </a:lnTo>
                    <a:lnTo>
                      <a:pt x="360" y="780"/>
                    </a:lnTo>
                    <a:lnTo>
                      <a:pt x="354" y="744"/>
                    </a:lnTo>
                    <a:lnTo>
                      <a:pt x="351" y="709"/>
                    </a:lnTo>
                    <a:lnTo>
                      <a:pt x="350" y="671"/>
                    </a:lnTo>
                    <a:lnTo>
                      <a:pt x="353" y="635"/>
                    </a:lnTo>
                    <a:lnTo>
                      <a:pt x="357" y="597"/>
                    </a:lnTo>
                    <a:lnTo>
                      <a:pt x="364" y="561"/>
                    </a:lnTo>
                    <a:lnTo>
                      <a:pt x="372" y="523"/>
                    </a:lnTo>
                    <a:lnTo>
                      <a:pt x="385" y="487"/>
                    </a:lnTo>
                    <a:lnTo>
                      <a:pt x="399" y="449"/>
                    </a:lnTo>
                    <a:lnTo>
                      <a:pt x="399" y="4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</p:grpSp>
      <p:sp>
        <p:nvSpPr>
          <p:cNvPr id="176" name="Datumsplatzhalter 6"/>
          <p:cNvSpPr>
            <a:spLocks noGrp="1"/>
          </p:cNvSpPr>
          <p:nvPr>
            <p:ph type="dt" sz="half" idx="10"/>
          </p:nvPr>
        </p:nvSpPr>
        <p:spPr bwMode="gray">
          <a:xfrm>
            <a:off x="395534" y="6416686"/>
            <a:ext cx="648000" cy="138499"/>
          </a:xfrm>
        </p:spPr>
        <p:txBody>
          <a:bodyPr/>
          <a:lstStyle/>
          <a:p>
            <a:fld id="{DA858743-9666-4ACC-B3A1-8E9C5ED3F1DB}" type="datetime1">
              <a:rPr lang="de-DE" smtClean="0"/>
              <a:t>06.07.2020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36463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442692"/>
            <a:ext cx="8496299" cy="615553"/>
          </a:xfrm>
        </p:spPr>
        <p:txBody>
          <a:bodyPr/>
          <a:lstStyle/>
          <a:p>
            <a:r>
              <a:rPr lang="de-DE" dirty="0" smtClean="0"/>
              <a:t>Das Unternehmen „pronova BKK“</a:t>
            </a:r>
            <a:br>
              <a:rPr lang="de-DE" dirty="0" smtClean="0"/>
            </a:br>
            <a:r>
              <a:rPr lang="de-DE" sz="1600" dirty="0" smtClean="0"/>
              <a:t>Satzungsunternehmen (Auszug)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4</a:t>
            </a:fld>
            <a:endParaRPr lang="de-DE">
              <a:solidFill>
                <a:srgbClr val="FFFFFF"/>
              </a:solidFill>
            </a:endParaRPr>
          </a:p>
        </p:txBody>
      </p:sp>
      <p:pic>
        <p:nvPicPr>
          <p:cNvPr id="6" name="Picture 10" descr="michelin-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958113" y="3530021"/>
            <a:ext cx="2198688" cy="79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3" descr="untitl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4648348" y="2676642"/>
            <a:ext cx="2157413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250px-M__DuMont_Schauberg_Logo_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2554177" y="5132679"/>
            <a:ext cx="2381250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199px-Deutz_Logo_sv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744802" y="2792756"/>
            <a:ext cx="1119187" cy="111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Z:\Marketing\Logos\Boehringer Ingelheim\Boehringer_Logo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617469" y="2012861"/>
            <a:ext cx="1628431" cy="49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Z:\Marketing\Logos\Continental\Continental_Logo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702122" y="3472206"/>
            <a:ext cx="1846943" cy="64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Z:\Marketing\Logos\Ford\ford-logo-big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6" t="19967" r="9994" b="20171"/>
          <a:stretch/>
        </p:blipFill>
        <p:spPr bwMode="gray">
          <a:xfrm>
            <a:off x="1118283" y="4319637"/>
            <a:ext cx="1787313" cy="66869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Z:\Marketing\Logos\Hapag Lloyd\hapag_lloyd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3094918" y="4419232"/>
            <a:ext cx="2850756" cy="43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Z:\Marketing\Logos\Vaillant\vaillant_logo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24631" y="2792756"/>
            <a:ext cx="1986357" cy="49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Z:\Marketing\Logos\Bayer\bayer_frei.gif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101"/>
          <a:stretch/>
        </p:blipFill>
        <p:spPr bwMode="gray">
          <a:xfrm>
            <a:off x="3005881" y="2547578"/>
            <a:ext cx="929081" cy="92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uppieren 15"/>
          <p:cNvGrpSpPr/>
          <p:nvPr/>
        </p:nvGrpSpPr>
        <p:grpSpPr bwMode="gray">
          <a:xfrm>
            <a:off x="6179394" y="4369203"/>
            <a:ext cx="2481101" cy="619125"/>
            <a:chOff x="-2596642" y="-2939705"/>
            <a:chExt cx="10267950" cy="2562226"/>
          </a:xfrm>
        </p:grpSpPr>
        <p:sp>
          <p:nvSpPr>
            <p:cNvPr id="17" name="Freihandform 16"/>
            <p:cNvSpPr/>
            <p:nvPr/>
          </p:nvSpPr>
          <p:spPr bwMode="gray">
            <a:xfrm>
              <a:off x="-2143125" y="-2728913"/>
              <a:ext cx="1895475" cy="1952625"/>
            </a:xfrm>
            <a:custGeom>
              <a:avLst/>
              <a:gdLst>
                <a:gd name="connsiteX0" fmla="*/ 0 w 1895475"/>
                <a:gd name="connsiteY0" fmla="*/ 1047750 h 1952625"/>
                <a:gd name="connsiteX1" fmla="*/ 61912 w 1895475"/>
                <a:gd name="connsiteY1" fmla="*/ 723900 h 1952625"/>
                <a:gd name="connsiteX2" fmla="*/ 252412 w 1895475"/>
                <a:gd name="connsiteY2" fmla="*/ 261938 h 1952625"/>
                <a:gd name="connsiteX3" fmla="*/ 576262 w 1895475"/>
                <a:gd name="connsiteY3" fmla="*/ 0 h 1952625"/>
                <a:gd name="connsiteX4" fmla="*/ 881062 w 1895475"/>
                <a:gd name="connsiteY4" fmla="*/ 9525 h 1952625"/>
                <a:gd name="connsiteX5" fmla="*/ 942975 w 1895475"/>
                <a:gd name="connsiteY5" fmla="*/ 14288 h 1952625"/>
                <a:gd name="connsiteX6" fmla="*/ 962025 w 1895475"/>
                <a:gd name="connsiteY6" fmla="*/ 19050 h 1952625"/>
                <a:gd name="connsiteX7" fmla="*/ 976312 w 1895475"/>
                <a:gd name="connsiteY7" fmla="*/ 23813 h 1952625"/>
                <a:gd name="connsiteX8" fmla="*/ 1614487 w 1895475"/>
                <a:gd name="connsiteY8" fmla="*/ 347663 h 1952625"/>
                <a:gd name="connsiteX9" fmla="*/ 1852612 w 1895475"/>
                <a:gd name="connsiteY9" fmla="*/ 638175 h 1952625"/>
                <a:gd name="connsiteX10" fmla="*/ 1895475 w 1895475"/>
                <a:gd name="connsiteY10" fmla="*/ 919163 h 1952625"/>
                <a:gd name="connsiteX11" fmla="*/ 1871662 w 1895475"/>
                <a:gd name="connsiteY11" fmla="*/ 1366838 h 1952625"/>
                <a:gd name="connsiteX12" fmla="*/ 1752600 w 1895475"/>
                <a:gd name="connsiteY12" fmla="*/ 1719263 h 1952625"/>
                <a:gd name="connsiteX13" fmla="*/ 1576387 w 1895475"/>
                <a:gd name="connsiteY13" fmla="*/ 1938338 h 1952625"/>
                <a:gd name="connsiteX14" fmla="*/ 1257300 w 1895475"/>
                <a:gd name="connsiteY14" fmla="*/ 1952625 h 1952625"/>
                <a:gd name="connsiteX15" fmla="*/ 304800 w 1895475"/>
                <a:gd name="connsiteY15" fmla="*/ 1519238 h 1952625"/>
                <a:gd name="connsiteX16" fmla="*/ 0 w 1895475"/>
                <a:gd name="connsiteY16" fmla="*/ 1047750 h 1952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95475" h="1952625">
                  <a:moveTo>
                    <a:pt x="0" y="1047750"/>
                  </a:moveTo>
                  <a:lnTo>
                    <a:pt x="61912" y="723900"/>
                  </a:lnTo>
                  <a:lnTo>
                    <a:pt x="252412" y="261938"/>
                  </a:lnTo>
                  <a:lnTo>
                    <a:pt x="576262" y="0"/>
                  </a:lnTo>
                  <a:lnTo>
                    <a:pt x="881062" y="9525"/>
                  </a:lnTo>
                  <a:cubicBezTo>
                    <a:pt x="901700" y="11113"/>
                    <a:pt x="922418" y="11870"/>
                    <a:pt x="942975" y="14288"/>
                  </a:cubicBezTo>
                  <a:cubicBezTo>
                    <a:pt x="949476" y="15053"/>
                    <a:pt x="955731" y="17252"/>
                    <a:pt x="962025" y="19050"/>
                  </a:cubicBezTo>
                  <a:cubicBezTo>
                    <a:pt x="966852" y="20429"/>
                    <a:pt x="976312" y="23813"/>
                    <a:pt x="976312" y="23813"/>
                  </a:cubicBezTo>
                  <a:lnTo>
                    <a:pt x="1614487" y="347663"/>
                  </a:lnTo>
                  <a:lnTo>
                    <a:pt x="1852612" y="638175"/>
                  </a:lnTo>
                  <a:lnTo>
                    <a:pt x="1895475" y="919163"/>
                  </a:lnTo>
                  <a:lnTo>
                    <a:pt x="1871662" y="1366838"/>
                  </a:lnTo>
                  <a:lnTo>
                    <a:pt x="1752600" y="1719263"/>
                  </a:lnTo>
                  <a:lnTo>
                    <a:pt x="1576387" y="1938338"/>
                  </a:lnTo>
                  <a:lnTo>
                    <a:pt x="1257300" y="1952625"/>
                  </a:lnTo>
                  <a:lnTo>
                    <a:pt x="304800" y="1519238"/>
                  </a:lnTo>
                  <a:lnTo>
                    <a:pt x="0" y="10477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000" indent="-180000" algn="ctr">
                <a:spcBef>
                  <a:spcPts val="600"/>
                </a:spcBef>
                <a:buClr>
                  <a:schemeClr val="accent1"/>
                </a:buClr>
                <a:buFont typeface="Wingdings" panose="05000000000000000000" pitchFamily="2" charset="2"/>
                <a:buChar char="§"/>
              </a:pPr>
              <a:endParaRPr lang="de-DE" sz="1400" smtClean="0">
                <a:solidFill>
                  <a:schemeClr val="tx1"/>
                </a:solidFill>
              </a:endParaRPr>
            </a:p>
          </p:txBody>
        </p:sp>
        <p:pic>
          <p:nvPicPr>
            <p:cNvPr id="18" name="Picture 12" descr="http://www.komm-mach-mint.de/var/mint/storage/images/node_43/logos-partner-und-mint-projekte/land-niedersachsen-logo/24868-1-ger-DE/Land-Niedersachsen-Logo.jp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-2596642" y="-2939705"/>
              <a:ext cx="10267950" cy="25622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Grafik 1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596" y="1445715"/>
            <a:ext cx="2184151" cy="109207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954" y="4988328"/>
            <a:ext cx="911026" cy="911026"/>
          </a:xfrm>
          <a:prstGeom prst="rect">
            <a:avLst/>
          </a:prstGeom>
        </p:spPr>
      </p:pic>
      <p:sp>
        <p:nvSpPr>
          <p:cNvPr id="21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22" name="Datumsplatzhalter 6"/>
          <p:cNvSpPr>
            <a:spLocks noGrp="1"/>
          </p:cNvSpPr>
          <p:nvPr>
            <p:ph type="dt" sz="half" idx="10"/>
          </p:nvPr>
        </p:nvSpPr>
        <p:spPr bwMode="gray">
          <a:xfrm>
            <a:off x="395534" y="6416686"/>
            <a:ext cx="648000" cy="138499"/>
          </a:xfrm>
        </p:spPr>
        <p:txBody>
          <a:bodyPr/>
          <a:lstStyle/>
          <a:p>
            <a:fld id="{DA858743-9666-4ACC-B3A1-8E9C5ED3F1DB}" type="datetime1">
              <a:rPr lang="de-DE" smtClean="0"/>
              <a:t>06.07.2020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7593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Attraktive Zusatzleistungen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23851" y="1314065"/>
            <a:ext cx="4140200" cy="4707222"/>
          </a:xfrm>
        </p:spPr>
        <p:txBody>
          <a:bodyPr/>
          <a:lstStyle/>
          <a:p>
            <a:pPr lvl="0">
              <a:lnSpc>
                <a:spcPct val="90000"/>
              </a:lnSpc>
              <a:buClr>
                <a:srgbClr val="FFC000"/>
              </a:buClr>
            </a:pPr>
            <a:r>
              <a:rPr lang="de-DE" sz="150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Impfschutz, auch für private Auslandsreisen</a:t>
            </a:r>
          </a:p>
          <a:p>
            <a:pPr marL="228600" lvl="0" indent="-228600">
              <a:lnSpc>
                <a:spcPct val="90000"/>
              </a:lnSpc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de-DE" sz="1500" b="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Kostenübernahme für alle empfohlenen Impfungen inkl. Malariaprophylaxe</a:t>
            </a:r>
          </a:p>
          <a:p>
            <a:pPr lvl="0">
              <a:lnSpc>
                <a:spcPct val="90000"/>
              </a:lnSpc>
              <a:buClr>
                <a:srgbClr val="FFC000"/>
              </a:buClr>
            </a:pPr>
            <a:endParaRPr lang="de-DE" sz="700" b="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90000"/>
              </a:lnSpc>
              <a:buClr>
                <a:srgbClr val="FFC000"/>
              </a:buClr>
            </a:pPr>
            <a:r>
              <a:rPr lang="de-DE" sz="150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Osteopathie</a:t>
            </a:r>
          </a:p>
          <a:p>
            <a:pPr marL="228600" lvl="0" indent="-228600">
              <a:lnSpc>
                <a:spcPct val="90000"/>
              </a:lnSpc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de-DE" sz="1500" b="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 zu 4 Behandlungseinheiten à 40 Euro pro Kalenderjahr</a:t>
            </a:r>
          </a:p>
          <a:p>
            <a:pPr lvl="0">
              <a:lnSpc>
                <a:spcPct val="90000"/>
              </a:lnSpc>
              <a:buClr>
                <a:srgbClr val="FFC000"/>
              </a:buClr>
            </a:pPr>
            <a:endParaRPr lang="de-DE" sz="700" b="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90000"/>
              </a:lnSpc>
              <a:buClr>
                <a:srgbClr val="FFC000"/>
              </a:buClr>
            </a:pPr>
            <a:r>
              <a:rPr lang="de-DE" sz="150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Homöopathie</a:t>
            </a:r>
          </a:p>
          <a:p>
            <a:pPr marL="228600" lvl="0" indent="-228600">
              <a:lnSpc>
                <a:spcPct val="90000"/>
              </a:lnSpc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de-DE" sz="1500" b="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Wir unterstützen Sie bei homöopathischen Behandlungen - ohne Ihre Vorleistung - Gesundheitskarte reicht</a:t>
            </a:r>
          </a:p>
          <a:p>
            <a:pPr lvl="0">
              <a:lnSpc>
                <a:spcPct val="90000"/>
              </a:lnSpc>
              <a:buClr>
                <a:srgbClr val="FFC000"/>
              </a:buClr>
            </a:pPr>
            <a:endParaRPr lang="de-DE" sz="700" b="0" dirty="0">
              <a:solidFill>
                <a:srgbClr val="5B9BD5">
                  <a:lumMod val="50000"/>
                </a:srgb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90000"/>
              </a:lnSpc>
              <a:buClr>
                <a:srgbClr val="FFC000"/>
              </a:buClr>
            </a:pPr>
            <a:r>
              <a:rPr lang="de-DE" sz="150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Online-Geschäftsstelle</a:t>
            </a:r>
          </a:p>
          <a:p>
            <a:pPr marL="228600" lvl="0" indent="-228600">
              <a:lnSpc>
                <a:spcPct val="90000"/>
              </a:lnSpc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de-DE" sz="1500" b="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Laden Sie z. B. Ihre Krankmeldung ganz bequem in der </a:t>
            </a:r>
            <a:r>
              <a:rPr lang="de-DE" sz="1500" b="0" dirty="0" smtClean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Online-Geschäftsstelle    „meine </a:t>
            </a:r>
            <a:r>
              <a:rPr lang="de-DE" sz="1500" b="0" dirty="0" err="1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pronova</a:t>
            </a:r>
            <a:r>
              <a:rPr lang="de-DE" sz="1500" b="0" dirty="0">
                <a:solidFill>
                  <a:srgbClr val="5B9BD5">
                    <a:lumMod val="5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BKK“ hoch</a:t>
            </a:r>
          </a:p>
          <a:p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B2E41480-6F72-4DC8-8270-CDDDF1E86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1124744"/>
            <a:ext cx="3886200" cy="489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791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319581"/>
            <a:ext cx="8496299" cy="738664"/>
          </a:xfrm>
        </p:spPr>
        <p:txBody>
          <a:bodyPr/>
          <a:lstStyle/>
          <a:p>
            <a:r>
              <a:rPr lang="de-DE" dirty="0" smtClean="0"/>
              <a:t>Das </a:t>
            </a:r>
            <a:r>
              <a:rPr lang="de-DE" dirty="0" smtClean="0"/>
              <a:t>Produkt-Highlight </a:t>
            </a:r>
            <a:r>
              <a:rPr lang="de-DE" dirty="0" smtClean="0"/>
              <a:t/>
            </a:r>
            <a:br>
              <a:rPr lang="de-DE" dirty="0" smtClean="0"/>
            </a:b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6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21" name="Titel 1"/>
          <p:cNvSpPr txBox="1">
            <a:spLocks/>
          </p:cNvSpPr>
          <p:nvPr/>
        </p:nvSpPr>
        <p:spPr bwMode="gray">
          <a:xfrm>
            <a:off x="366060" y="1314926"/>
            <a:ext cx="8496299" cy="553998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cap="none" dirty="0" err="1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pro|Bonus</a:t>
            </a:r>
            <a:r>
              <a:rPr lang="de-DE" sz="1800" cap="none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für Ihre Kundinnen und Kunden, </a:t>
            </a:r>
            <a:br>
              <a:rPr lang="de-DE" sz="1800" cap="none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800" cap="none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die neu bei der pronova BKK versichert werden.</a:t>
            </a:r>
            <a:endParaRPr lang="de-DE" sz="1400" cap="none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771683" y="1472872"/>
            <a:ext cx="7433362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1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Bis zu </a:t>
            </a:r>
            <a:r>
              <a:rPr lang="de-DE" sz="1400" b="1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165 €</a:t>
            </a: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Bonus im Jahr</a:t>
            </a: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Auszahlung erfolgt direkt an Ihre </a:t>
            </a: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Kundinnen und Kunden</a:t>
            </a: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Voraussetzung: </a:t>
            </a: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Nachweis der vollständigen Maßnahmen (siehe Bonus Gutschein)</a:t>
            </a:r>
          </a:p>
          <a:p>
            <a:pPr lvl="1">
              <a:spcBef>
                <a:spcPts val="600"/>
              </a:spcBef>
              <a:buClr>
                <a:srgbClr val="003580"/>
              </a:buClr>
            </a:pP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</a:t>
            </a: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Neuabschluss </a:t>
            </a: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eines Vorsorgeproduktes in </a:t>
            </a: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 Bereichen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Private Altersvorsorge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Krankenzusatzversicherung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Zahnzusatzversicherung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Private Pflegeversicherung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Unfallversicherung			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2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Berufsunfähigkeitsversicherung</a:t>
            </a:r>
          </a:p>
          <a:p>
            <a:pPr lvl="2">
              <a:spcBef>
                <a:spcPts val="600"/>
              </a:spcBef>
              <a:buClr>
                <a:srgbClr val="003580"/>
              </a:buClr>
            </a:pPr>
            <a:endParaRPr lang="de-DE" sz="12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 algn="ctr">
              <a:spcBef>
                <a:spcPts val="600"/>
              </a:spcBef>
              <a:buClr>
                <a:srgbClr val="003580"/>
              </a:buClr>
            </a:pPr>
            <a:r>
              <a:rPr lang="de-DE" sz="1200" b="1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Zeitfenster: +/- 6 Monate</a:t>
            </a:r>
          </a:p>
          <a:p>
            <a:pPr>
              <a:spcBef>
                <a:spcPts val="600"/>
              </a:spcBef>
              <a:buClr>
                <a:srgbClr val="003580"/>
              </a:buClr>
            </a:pPr>
            <a:endParaRPr lang="de-DE" sz="7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Bef>
                <a:spcPts val="600"/>
              </a:spcBef>
              <a:buClr>
                <a:srgbClr val="003580"/>
              </a:buClr>
            </a:pPr>
            <a:r>
              <a:rPr lang="de-DE" sz="9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de-DE" sz="9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DE" sz="1400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714">
            <a:off x="6111043" y="3878899"/>
            <a:ext cx="1884115" cy="1307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Abgerundetes Rechteck 23"/>
          <p:cNvSpPr/>
          <p:nvPr/>
        </p:nvSpPr>
        <p:spPr>
          <a:xfrm rot="578983">
            <a:off x="6821645" y="1611203"/>
            <a:ext cx="1699344" cy="57888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de-DE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Highlight</a:t>
            </a:r>
            <a:endParaRPr lang="de-DE" sz="1600" b="1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0363">
            <a:off x="6592956" y="4312003"/>
            <a:ext cx="1584177" cy="75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714">
            <a:off x="6940348" y="4534009"/>
            <a:ext cx="1442253" cy="82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5714">
            <a:off x="7299512" y="4927467"/>
            <a:ext cx="1183684" cy="615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5" name="Datumsplatzhalter 6"/>
          <p:cNvSpPr>
            <a:spLocks noGrp="1"/>
          </p:cNvSpPr>
          <p:nvPr>
            <p:ph type="dt" sz="half" idx="10"/>
          </p:nvPr>
        </p:nvSpPr>
        <p:spPr bwMode="gray">
          <a:xfrm>
            <a:off x="395534" y="6416686"/>
            <a:ext cx="648000" cy="138499"/>
          </a:xfrm>
        </p:spPr>
        <p:txBody>
          <a:bodyPr/>
          <a:lstStyle/>
          <a:p>
            <a:fld id="{DA858743-9666-4ACC-B3A1-8E9C5ED3F1DB}" type="datetime1">
              <a:rPr lang="de-DE" smtClean="0"/>
              <a:t>06.07.2020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6466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12" b="20904"/>
          <a:stretch/>
        </p:blipFill>
        <p:spPr bwMode="auto">
          <a:xfrm>
            <a:off x="2483768" y="1508059"/>
            <a:ext cx="6155394" cy="4531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7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39552" y="3789040"/>
            <a:ext cx="792088" cy="1765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 algn="ctr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 smtClean="0">
              <a:solidFill>
                <a:schemeClr val="tx1"/>
              </a:solidFill>
            </a:endParaRPr>
          </a:p>
        </p:txBody>
      </p:sp>
      <p:sp>
        <p:nvSpPr>
          <p:cNvPr id="19" name="Geschweifte Klammer links 18"/>
          <p:cNvSpPr/>
          <p:nvPr/>
        </p:nvSpPr>
        <p:spPr>
          <a:xfrm>
            <a:off x="2483768" y="2348880"/>
            <a:ext cx="360040" cy="158417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0" name="Geschweifte Klammer links 19"/>
          <p:cNvSpPr/>
          <p:nvPr/>
        </p:nvSpPr>
        <p:spPr>
          <a:xfrm>
            <a:off x="2528398" y="4509120"/>
            <a:ext cx="315410" cy="93610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itel 1"/>
          <p:cNvSpPr txBox="1">
            <a:spLocks/>
          </p:cNvSpPr>
          <p:nvPr/>
        </p:nvSpPr>
        <p:spPr bwMode="gray">
          <a:xfrm>
            <a:off x="357396" y="1237982"/>
            <a:ext cx="8496299" cy="2769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cap="none" dirty="0" err="1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pro|Bonus</a:t>
            </a:r>
            <a:r>
              <a:rPr lang="de-DE" sz="1800" cap="none" dirty="0" smtClean="0">
                <a:solidFill>
                  <a:schemeClr val="accent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1800" cap="none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de-DE" sz="1800" cap="none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Gutschein</a:t>
            </a:r>
            <a:endParaRPr lang="de-DE" sz="18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Datumsplatzhalter 6"/>
          <p:cNvSpPr>
            <a:spLocks noGrp="1"/>
          </p:cNvSpPr>
          <p:nvPr>
            <p:ph type="dt" sz="half" idx="10"/>
          </p:nvPr>
        </p:nvSpPr>
        <p:spPr bwMode="gray">
          <a:xfrm>
            <a:off x="395534" y="6416686"/>
            <a:ext cx="648000" cy="138499"/>
          </a:xfrm>
        </p:spPr>
        <p:txBody>
          <a:bodyPr/>
          <a:lstStyle/>
          <a:p>
            <a:fld id="{DA858743-9666-4ACC-B3A1-8E9C5ED3F1DB}" type="datetime1">
              <a:rPr lang="de-DE" smtClean="0"/>
              <a:t>06.07.2020</a:t>
            </a:fld>
            <a:endParaRPr lang="de-DE" dirty="0"/>
          </a:p>
        </p:txBody>
      </p:sp>
      <p:sp>
        <p:nvSpPr>
          <p:cNvPr id="3" name="Abgerundetes Rechteck 2"/>
          <p:cNvSpPr/>
          <p:nvPr/>
        </p:nvSpPr>
        <p:spPr>
          <a:xfrm>
            <a:off x="179512" y="2756612"/>
            <a:ext cx="2232248" cy="76871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de-DE" sz="1400" b="1" dirty="0" smtClean="0">
                <a:solidFill>
                  <a:schemeClr val="tx1"/>
                </a:solidFill>
              </a:rPr>
              <a:t>Nachweis der vollständigen Maßnahme (je Versicherten)</a:t>
            </a:r>
          </a:p>
        </p:txBody>
      </p:sp>
      <p:sp>
        <p:nvSpPr>
          <p:cNvPr id="26" name="Abgerundetes Rechteck 25"/>
          <p:cNvSpPr/>
          <p:nvPr/>
        </p:nvSpPr>
        <p:spPr>
          <a:xfrm>
            <a:off x="170886" y="4509120"/>
            <a:ext cx="2232248" cy="936104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chemeClr val="accent1"/>
              </a:buClr>
            </a:pPr>
            <a:r>
              <a:rPr lang="de-DE" sz="1400" b="1" dirty="0" smtClean="0">
                <a:solidFill>
                  <a:schemeClr val="tx1"/>
                </a:solidFill>
              </a:rPr>
              <a:t>Neuabschluss einer Zusatzversicherung </a:t>
            </a:r>
            <a:br>
              <a:rPr lang="de-DE" sz="1400" b="1" dirty="0" smtClean="0">
                <a:solidFill>
                  <a:schemeClr val="tx1"/>
                </a:solidFill>
              </a:rPr>
            </a:br>
            <a:r>
              <a:rPr lang="de-DE" sz="1400" b="1" dirty="0" smtClean="0">
                <a:solidFill>
                  <a:schemeClr val="tx1"/>
                </a:solidFill>
              </a:rPr>
              <a:t>(je Versicherten)</a:t>
            </a:r>
          </a:p>
        </p:txBody>
      </p:sp>
      <p:sp>
        <p:nvSpPr>
          <p:cNvPr id="25" name="Titel 1"/>
          <p:cNvSpPr>
            <a:spLocks noGrp="1"/>
          </p:cNvSpPr>
          <p:nvPr>
            <p:ph type="title"/>
          </p:nvPr>
        </p:nvSpPr>
        <p:spPr>
          <a:xfrm>
            <a:off x="323850" y="319581"/>
            <a:ext cx="8496299" cy="738664"/>
          </a:xfrm>
        </p:spPr>
        <p:txBody>
          <a:bodyPr/>
          <a:lstStyle/>
          <a:p>
            <a:r>
              <a:rPr lang="de-DE" cap="none" dirty="0">
                <a:solidFill>
                  <a:srgbClr val="0035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 Produkt-Highlight </a:t>
            </a:r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DE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731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3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8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4" name="Titel 1"/>
          <p:cNvSpPr txBox="1">
            <a:spLocks/>
          </p:cNvSpPr>
          <p:nvPr/>
        </p:nvSpPr>
        <p:spPr bwMode="gray">
          <a:xfrm>
            <a:off x="357396" y="1237982"/>
            <a:ext cx="8496299" cy="2769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cap="none" dirty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Höherer Bonus für den Kunden – Abschlüsse mit höheren Prämien</a:t>
            </a:r>
            <a:endParaRPr lang="de-DE" sz="1800" cap="none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71683" y="1556792"/>
            <a:ext cx="7272808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2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Familie</a:t>
            </a:r>
            <a:r>
              <a:rPr lang="de-DE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 </a:t>
            </a: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Kinder </a:t>
            </a:r>
            <a:endParaRPr lang="de-DE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Gleichzeitig </a:t>
            </a:r>
            <a:r>
              <a:rPr lang="de-DE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Abschluss einer </a:t>
            </a:r>
            <a:r>
              <a:rPr lang="de-DE" b="1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Familienunfallversicherung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480.000</a:t>
            </a:r>
            <a:r>
              <a:rPr lang="de-DE" sz="1600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,- € Invaliditätssumme </a:t>
            </a:r>
            <a:r>
              <a:rPr lang="de-DE" sz="1400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(Grundsumme </a:t>
            </a:r>
            <a:r>
              <a:rPr lang="de-DE" sz="14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80.000</a:t>
            </a:r>
            <a:r>
              <a:rPr lang="de-DE" sz="1400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,-€) </a:t>
            </a:r>
            <a:r>
              <a:rPr lang="de-DE" sz="1600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BG A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Monatlicher Beitrag 57,20 € für die gesamte Familie</a:t>
            </a: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660 € </a:t>
            </a:r>
            <a:r>
              <a:rPr lang="de-DE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jährlicher </a:t>
            </a:r>
            <a:r>
              <a:rPr lang="de-DE" dirty="0" err="1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pro|Bonus</a:t>
            </a: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e-DE" sz="11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(165 € je Familienmitglied)</a:t>
            </a:r>
            <a:endParaRPr lang="de-DE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2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Datumsplatzhalter 6"/>
          <p:cNvSpPr>
            <a:spLocks noGrp="1"/>
          </p:cNvSpPr>
          <p:nvPr>
            <p:ph type="dt" sz="half" idx="10"/>
          </p:nvPr>
        </p:nvSpPr>
        <p:spPr bwMode="gray">
          <a:xfrm>
            <a:off x="395534" y="6416686"/>
            <a:ext cx="648000" cy="138499"/>
          </a:xfrm>
        </p:spPr>
        <p:txBody>
          <a:bodyPr/>
          <a:lstStyle/>
          <a:p>
            <a:fld id="{DA858743-9666-4ACC-B3A1-8E9C5ED3F1DB}" type="datetime1">
              <a:rPr lang="de-DE" smtClean="0"/>
              <a:t>06.07.2020</a:t>
            </a:fld>
            <a:endParaRPr lang="de-DE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076056" y="3789040"/>
            <a:ext cx="3441700" cy="14401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190500" indent="-1905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311275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833563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35585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8130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02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274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846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2000" b="1" dirty="0" smtClean="0">
                <a:solidFill>
                  <a:schemeClr val="bg2"/>
                </a:solidFill>
              </a:rPr>
              <a:t>Mit pro | Bonus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3200" b="1" dirty="0" smtClean="0">
                <a:solidFill>
                  <a:schemeClr val="bg2"/>
                </a:solidFill>
              </a:rPr>
              <a:t>2,20 €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750857" y="3789040"/>
            <a:ext cx="3441700" cy="144016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>
            <a:lvl1pPr marL="190500" indent="-1905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311275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833563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35585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8130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02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274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846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2000" b="1" dirty="0" smtClean="0">
                <a:solidFill>
                  <a:schemeClr val="bg2"/>
                </a:solidFill>
              </a:rPr>
              <a:t>Ohne pro | Bonus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3200" b="1" dirty="0" smtClean="0">
                <a:solidFill>
                  <a:schemeClr val="bg2"/>
                </a:solidFill>
              </a:rPr>
              <a:t>57,20 €</a:t>
            </a:r>
          </a:p>
        </p:txBody>
      </p:sp>
      <p:sp>
        <p:nvSpPr>
          <p:cNvPr id="3" name="Nach oben gekrümmter Pfeil 2"/>
          <p:cNvSpPr/>
          <p:nvPr/>
        </p:nvSpPr>
        <p:spPr>
          <a:xfrm>
            <a:off x="3203848" y="5373216"/>
            <a:ext cx="2880320" cy="432048"/>
          </a:xfrm>
          <a:prstGeom prst="curvedUp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 algn="ctr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 smtClean="0">
              <a:solidFill>
                <a:schemeClr val="tx1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878413" y="5805264"/>
            <a:ext cx="1531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b="1" cap="none" spc="0" dirty="0" smtClean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96 % Nachlass</a:t>
            </a:r>
            <a:endParaRPr lang="de-DE" b="1" cap="none" spc="0" dirty="0">
              <a:ln w="1905"/>
              <a:solidFill>
                <a:schemeClr val="accent4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Titel 1"/>
          <p:cNvSpPr>
            <a:spLocks noGrp="1"/>
          </p:cNvSpPr>
          <p:nvPr>
            <p:ph type="title"/>
          </p:nvPr>
        </p:nvSpPr>
        <p:spPr>
          <a:xfrm>
            <a:off x="323850" y="157999"/>
            <a:ext cx="8496299" cy="900246"/>
          </a:xfrm>
        </p:spPr>
        <p:txBody>
          <a:bodyPr/>
          <a:lstStyle/>
          <a:p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 Produkt-Highlight</a:t>
            </a:r>
            <a:b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050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 1</a:t>
            </a:r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DE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399007"/>
            <a:ext cx="6120680" cy="13849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311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3" grpId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>
                <a:solidFill>
                  <a:srgbClr val="FFFFFF"/>
                </a:solidFill>
              </a:rPr>
              <a:pPr/>
              <a:t>9</a:t>
            </a:fld>
            <a:endParaRPr lang="de-DE">
              <a:solidFill>
                <a:srgbClr val="FFFFFF"/>
              </a:solidFill>
            </a:endParaRPr>
          </a:p>
        </p:txBody>
      </p:sp>
      <p:sp>
        <p:nvSpPr>
          <p:cNvPr id="14" name="Titel 1"/>
          <p:cNvSpPr txBox="1">
            <a:spLocks/>
          </p:cNvSpPr>
          <p:nvPr/>
        </p:nvSpPr>
        <p:spPr bwMode="gray">
          <a:xfrm>
            <a:off x="357396" y="1237982"/>
            <a:ext cx="8496299" cy="276999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cap="none" dirty="0" smtClean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Höherer </a:t>
            </a:r>
            <a:r>
              <a:rPr lang="de-DE" sz="1800" cap="none" dirty="0">
                <a:solidFill>
                  <a:schemeClr val="accent4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Bonus für den Kunden – Abschlüsse mit höheren Prämien</a:t>
            </a:r>
            <a:endParaRPr lang="de-DE" sz="1800" cap="none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71683" y="1556792"/>
            <a:ext cx="7272808" cy="3185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 </a:t>
            </a:r>
            <a:r>
              <a:rPr lang="de-DE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Jähriger Angestellter, Single, </a:t>
            </a:r>
            <a:endParaRPr lang="de-DE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Gleichzeitig </a:t>
            </a:r>
            <a:r>
              <a:rPr lang="de-DE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Abschluss einer </a:t>
            </a: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Krankenzusatzversicherung</a:t>
            </a:r>
          </a:p>
          <a:p>
            <a:pPr marL="1094400" lvl="2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sz="1600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Monatlicher Beitrag = 15,17 €</a:t>
            </a: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165,- </a:t>
            </a:r>
            <a:r>
              <a:rPr lang="de-DE" dirty="0">
                <a:solidFill>
                  <a:srgbClr val="19191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€ jährlicher pro | Bonus</a:t>
            </a: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637200" lvl="1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2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80000" indent="-180000">
              <a:spcBef>
                <a:spcPts val="600"/>
              </a:spcBef>
              <a:buClr>
                <a:srgbClr val="003580"/>
              </a:buClr>
              <a:buFont typeface="Wingdings" panose="05000000000000000000" pitchFamily="2" charset="2"/>
              <a:buChar char="§"/>
            </a:pPr>
            <a:endParaRPr lang="de-DE" sz="1400" dirty="0" smtClean="0">
              <a:solidFill>
                <a:srgbClr val="19191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Datumsplatzhalter 6"/>
          <p:cNvSpPr>
            <a:spLocks noGrp="1"/>
          </p:cNvSpPr>
          <p:nvPr>
            <p:ph type="dt" sz="half" idx="10"/>
          </p:nvPr>
        </p:nvSpPr>
        <p:spPr bwMode="gray">
          <a:xfrm>
            <a:off x="395534" y="6416686"/>
            <a:ext cx="648000" cy="138499"/>
          </a:xfrm>
        </p:spPr>
        <p:txBody>
          <a:bodyPr/>
          <a:lstStyle/>
          <a:p>
            <a:fld id="{DA858743-9666-4ACC-B3A1-8E9C5ED3F1DB}" type="datetime1">
              <a:rPr lang="de-DE" smtClean="0"/>
              <a:t>06.07.2020</a:t>
            </a:fld>
            <a:endParaRPr lang="de-DE" dirty="0"/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5076056" y="3789040"/>
            <a:ext cx="3441700" cy="14401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>
            <a:lvl1pPr marL="190500" indent="-1905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311275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833563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35585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8130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02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274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846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2000" b="1" dirty="0" smtClean="0">
                <a:solidFill>
                  <a:schemeClr val="bg2"/>
                </a:solidFill>
              </a:rPr>
              <a:t>Mit pro | Bonus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3200" b="1" dirty="0" smtClean="0">
                <a:solidFill>
                  <a:schemeClr val="bg2"/>
                </a:solidFill>
              </a:rPr>
              <a:t>1,42 €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750857" y="3789040"/>
            <a:ext cx="3441700" cy="144016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>
            <a:lvl1pPr marL="190500" indent="-1905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311275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833563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35585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8130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702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7274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846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endParaRPr lang="de-DE" altLang="de-DE" sz="2000" b="1" dirty="0">
              <a:solidFill>
                <a:schemeClr val="bg2"/>
              </a:solidFill>
            </a:endParaRP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2000" b="1" dirty="0" smtClean="0">
                <a:solidFill>
                  <a:schemeClr val="bg2"/>
                </a:solidFill>
              </a:rPr>
              <a:t>Ohne pro | Bonus </a:t>
            </a:r>
          </a:p>
          <a:p>
            <a:pPr algn="ctr" eaLnBrk="1" hangingPunct="1">
              <a:lnSpc>
                <a:spcPct val="50000"/>
              </a:lnSpc>
              <a:spcBef>
                <a:spcPct val="50000"/>
              </a:spcBef>
              <a:buClr>
                <a:srgbClr val="FF9933"/>
              </a:buClr>
              <a:buFont typeface="Wingdings" pitchFamily="2" charset="2"/>
              <a:buNone/>
            </a:pPr>
            <a:r>
              <a:rPr lang="de-DE" altLang="de-DE" sz="3200" b="1" dirty="0" smtClean="0">
                <a:solidFill>
                  <a:schemeClr val="bg2"/>
                </a:solidFill>
              </a:rPr>
              <a:t>15,17 €</a:t>
            </a:r>
          </a:p>
        </p:txBody>
      </p:sp>
      <p:sp>
        <p:nvSpPr>
          <p:cNvPr id="19" name="Nach oben gekrümmter Pfeil 18"/>
          <p:cNvSpPr/>
          <p:nvPr/>
        </p:nvSpPr>
        <p:spPr>
          <a:xfrm>
            <a:off x="3203848" y="5373216"/>
            <a:ext cx="2880320" cy="432048"/>
          </a:xfrm>
          <a:prstGeom prst="curvedUp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 algn="ctr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</a:pPr>
            <a:endParaRPr lang="de-DE" sz="1400" smtClean="0">
              <a:solidFill>
                <a:schemeClr val="tx1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3878413" y="5805264"/>
            <a:ext cx="153118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b="1" cap="none" spc="0" dirty="0" smtClean="0">
                <a:ln w="1905"/>
                <a:solidFill>
                  <a:schemeClr val="accent4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91 % Nachlass</a:t>
            </a:r>
            <a:endParaRPr lang="de-DE" b="1" cap="none" spc="0" dirty="0">
              <a:ln w="1905"/>
              <a:solidFill>
                <a:schemeClr val="accent4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itel 1"/>
          <p:cNvSpPr>
            <a:spLocks noGrp="1"/>
          </p:cNvSpPr>
          <p:nvPr>
            <p:ph type="title"/>
          </p:nvPr>
        </p:nvSpPr>
        <p:spPr>
          <a:xfrm>
            <a:off x="323850" y="157999"/>
            <a:ext cx="8496299" cy="900246"/>
          </a:xfrm>
        </p:spPr>
        <p:txBody>
          <a:bodyPr/>
          <a:lstStyle/>
          <a:p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 Produkt-Highlight</a:t>
            </a:r>
            <a:b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de-DE" sz="1050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Beispiel 2</a:t>
            </a:r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de-DE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35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28C5-575D-4C07-8BFB-501E9A348558}" type="datetime1">
              <a:rPr lang="de-DE" smtClean="0"/>
              <a:t>06.07.2020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/>
              <a:t>10</a:t>
            </a:fld>
            <a:endParaRPr lang="de-D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2756343" cy="3672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616" y="1988840"/>
            <a:ext cx="2548544" cy="36440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44824"/>
            <a:ext cx="2592288" cy="3684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55576" y="5632862"/>
            <a:ext cx="16177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050" dirty="0" smtClean="0"/>
              <a:t>Mitgliedschaftserklärung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3634082" y="5632862"/>
            <a:ext cx="187583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050" dirty="0" smtClean="0"/>
              <a:t>Familienversicherungsantrag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6626657" y="5632862"/>
            <a:ext cx="18598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050" dirty="0" smtClean="0"/>
              <a:t>Bonusgutschein - </a:t>
            </a:r>
            <a:r>
              <a:rPr lang="de-DE" sz="1050" dirty="0" err="1" smtClean="0"/>
              <a:t>pro|Bonus</a:t>
            </a:r>
            <a:endParaRPr lang="de-DE" sz="1050" dirty="0" smtClean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945068"/>
            <a:ext cx="2754108" cy="3684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844" y="1868033"/>
            <a:ext cx="2743430" cy="3684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itel 1"/>
          <p:cNvSpPr>
            <a:spLocks noGrp="1"/>
          </p:cNvSpPr>
          <p:nvPr>
            <p:ph type="title"/>
          </p:nvPr>
        </p:nvSpPr>
        <p:spPr>
          <a:xfrm>
            <a:off x="323850" y="473470"/>
            <a:ext cx="8496299" cy="584775"/>
          </a:xfrm>
        </p:spPr>
        <p:txBody>
          <a:bodyPr/>
          <a:lstStyle/>
          <a:p>
            <a:r>
              <a:rPr lang="de-DE" dirty="0" smtClean="0"/>
              <a:t>Einfache Antragsprozesse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1400" dirty="0" smtClean="0">
                <a:solidFill>
                  <a:schemeClr val="tx1"/>
                </a:solidFill>
              </a:rPr>
              <a:t>Formulare direkt an 1:1 AG – </a:t>
            </a:r>
            <a:r>
              <a:rPr lang="de-DE" sz="1400" dirty="0" err="1" smtClean="0">
                <a:solidFill>
                  <a:schemeClr val="tx1"/>
                </a:solidFill>
              </a:rPr>
              <a:t>Clarus</a:t>
            </a:r>
            <a:r>
              <a:rPr lang="de-DE" sz="1400" dirty="0" smtClean="0">
                <a:solidFill>
                  <a:schemeClr val="tx1"/>
                </a:solidFill>
              </a:rPr>
              <a:t> AG – Finanzprofi AG</a:t>
            </a:r>
            <a:endParaRPr lang="de-DE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8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28C5-575D-4C07-8BFB-501E9A348558}" type="datetime1">
              <a:rPr lang="de-DE" smtClean="0"/>
              <a:t>06.07.2020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9983EB-726E-4112-9153-38C9E0A12E12}" type="slidenum">
              <a:rPr lang="de-DE" smtClean="0"/>
              <a:t>11</a:t>
            </a:fld>
            <a:endParaRPr lang="de-DE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52" y="1806932"/>
            <a:ext cx="2573312" cy="3684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14"/>
          <p:cNvSpPr txBox="1"/>
          <p:nvPr/>
        </p:nvSpPr>
        <p:spPr>
          <a:xfrm>
            <a:off x="6084168" y="4221088"/>
            <a:ext cx="156805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050" dirty="0" smtClean="0"/>
              <a:t>Kündigungsbestätigung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245033" y="5607267"/>
            <a:ext cx="13917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050" dirty="0" smtClean="0"/>
              <a:t>Kündigungsvordruck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95536" y="1258886"/>
            <a:ext cx="37128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400" b="1" dirty="0" smtClean="0"/>
              <a:t>Die Kündigung per Fax an die Vorkasse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4644008" y="1268760"/>
            <a:ext cx="42482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600"/>
              </a:spcBef>
              <a:buClr>
                <a:schemeClr val="accent1"/>
              </a:buClr>
            </a:pPr>
            <a:r>
              <a:rPr lang="de-DE" sz="1400" b="1" dirty="0" smtClean="0"/>
              <a:t>Die Kündigungsbestätigung zur pronova BKK</a:t>
            </a:r>
          </a:p>
        </p:txBody>
      </p:sp>
      <p:pic>
        <p:nvPicPr>
          <p:cNvPr id="32770" name="Picture 2" descr="Bildergebnis für kündigungsbestätigung krankenkasse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4" t="14142" b="-3034"/>
          <a:stretch/>
        </p:blipFill>
        <p:spPr bwMode="auto">
          <a:xfrm>
            <a:off x="4901586" y="1806932"/>
            <a:ext cx="3711705" cy="2307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323850" y="688913"/>
            <a:ext cx="8496299" cy="369332"/>
          </a:xfrm>
        </p:spPr>
        <p:txBody>
          <a:bodyPr/>
          <a:lstStyle/>
          <a:p>
            <a:r>
              <a:rPr lang="de-DE" dirty="0" smtClean="0"/>
              <a:t>Einfache Antragsprozesse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64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Ihre Fragen?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1098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23850" y="688913"/>
            <a:ext cx="8496299" cy="369332"/>
          </a:xfrm>
        </p:spPr>
        <p:txBody>
          <a:bodyPr/>
          <a:lstStyle/>
          <a:p>
            <a:r>
              <a:rPr lang="de-DE" cap="none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Vorstellung</a:t>
            </a:r>
            <a:endParaRPr lang="de-DE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/>
          </p:nvPr>
        </p:nvSpPr>
        <p:spPr>
          <a:xfrm>
            <a:off x="4139952" y="1314065"/>
            <a:ext cx="4140200" cy="4636800"/>
          </a:xfrm>
        </p:spPr>
        <p:txBody>
          <a:bodyPr/>
          <a:lstStyle/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Datumsplatzhalter 2"/>
          <p:cNvSpPr>
            <a:spLocks noGrp="1"/>
          </p:cNvSpPr>
          <p:nvPr>
            <p:ph type="dt" sz="half" idx="10"/>
          </p:nvPr>
        </p:nvSpPr>
        <p:spPr>
          <a:xfrm>
            <a:off x="395534" y="6416686"/>
            <a:ext cx="648000" cy="138499"/>
          </a:xfrm>
        </p:spPr>
        <p:txBody>
          <a:bodyPr/>
          <a:lstStyle/>
          <a:p>
            <a:fld id="{D0DC31A4-7F2B-4204-9242-DC267EF648A2}" type="datetime1">
              <a:rPr lang="de-DE" smtClean="0"/>
              <a:t>06.07.2020</a:t>
            </a:fld>
            <a:endParaRPr lang="de-DE" dirty="0"/>
          </a:p>
        </p:txBody>
      </p:sp>
      <p:sp>
        <p:nvSpPr>
          <p:cNvPr id="8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1115616" y="6416686"/>
            <a:ext cx="6120680" cy="138499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0" y="6377935"/>
            <a:ext cx="324000" cy="216000"/>
          </a:xfrm>
        </p:spPr>
        <p:txBody>
          <a:bodyPr/>
          <a:lstStyle/>
          <a:p>
            <a:fld id="{AD9983EB-726E-4112-9153-38C9E0A12E12}" type="slidenum">
              <a:rPr lang="de-DE" smtClean="0"/>
              <a:t>13</a:t>
            </a:fld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08258"/>
            <a:ext cx="3381375" cy="36703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2806" y="1947716"/>
            <a:ext cx="4968552" cy="3300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11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Auf eine gute Zusammenarbeit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274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teilungsbesprechung Juni 2016">
  <a:themeElements>
    <a:clrScheme name="Benutzerdefiniert 91">
      <a:dk1>
        <a:srgbClr val="191919"/>
      </a:dk1>
      <a:lt1>
        <a:srgbClr val="FFFFFF"/>
      </a:lt1>
      <a:dk2>
        <a:srgbClr val="2A63A8"/>
      </a:dk2>
      <a:lt2>
        <a:srgbClr val="FFFFFF"/>
      </a:lt2>
      <a:accent1>
        <a:srgbClr val="003580"/>
      </a:accent1>
      <a:accent2>
        <a:srgbClr val="F2BF49"/>
      </a:accent2>
      <a:accent3>
        <a:srgbClr val="8C8C8C"/>
      </a:accent3>
      <a:accent4>
        <a:srgbClr val="9FBFE7"/>
      </a:accent4>
      <a:accent5>
        <a:srgbClr val="F6D07A"/>
      </a:accent5>
      <a:accent6>
        <a:srgbClr val="C5C5C5"/>
      </a:accent6>
      <a:hlink>
        <a:srgbClr val="2A63A8"/>
      </a:hlink>
      <a:folHlink>
        <a:srgbClr val="8C8C8C"/>
      </a:folHlink>
    </a:clrScheme>
    <a:fontScheme name="Benutzerdefiniert 4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marL="180000" indent="-180000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4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marL="180000" indent="-180000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1_PronovaBKK_Master">
  <a:themeElements>
    <a:clrScheme name="Benutzerdefiniert 91">
      <a:dk1>
        <a:srgbClr val="191919"/>
      </a:dk1>
      <a:lt1>
        <a:srgbClr val="FFFFFF"/>
      </a:lt1>
      <a:dk2>
        <a:srgbClr val="2A63A8"/>
      </a:dk2>
      <a:lt2>
        <a:srgbClr val="FFFFFF"/>
      </a:lt2>
      <a:accent1>
        <a:srgbClr val="003580"/>
      </a:accent1>
      <a:accent2>
        <a:srgbClr val="F2BF49"/>
      </a:accent2>
      <a:accent3>
        <a:srgbClr val="8C8C8C"/>
      </a:accent3>
      <a:accent4>
        <a:srgbClr val="9FBFE7"/>
      </a:accent4>
      <a:accent5>
        <a:srgbClr val="F6D07A"/>
      </a:accent5>
      <a:accent6>
        <a:srgbClr val="C5C5C5"/>
      </a:accent6>
      <a:hlink>
        <a:srgbClr val="2A63A8"/>
      </a:hlink>
      <a:folHlink>
        <a:srgbClr val="8C8C8C"/>
      </a:folHlink>
    </a:clrScheme>
    <a:fontScheme name="Benutzerdefiniert 1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marL="180000" indent="-180000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4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marL="180000" indent="-180000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400" smtClean="0"/>
        </a:defPPr>
      </a:lstStyle>
    </a:txDef>
  </a:objectDefaults>
  <a:extraClrSchemeLst/>
</a:theme>
</file>

<file path=ppt/theme/theme3.xml><?xml version="1.0" encoding="utf-8"?>
<a:theme xmlns:a="http://schemas.openxmlformats.org/drawingml/2006/main" name="1_2016_09_21_SBE_Support">
  <a:themeElements>
    <a:clrScheme name="Benutzerdefiniert 91">
      <a:dk1>
        <a:srgbClr val="191919"/>
      </a:dk1>
      <a:lt1>
        <a:srgbClr val="FFFFFF"/>
      </a:lt1>
      <a:dk2>
        <a:srgbClr val="2A63A8"/>
      </a:dk2>
      <a:lt2>
        <a:srgbClr val="FFFFFF"/>
      </a:lt2>
      <a:accent1>
        <a:srgbClr val="003580"/>
      </a:accent1>
      <a:accent2>
        <a:srgbClr val="F2BF49"/>
      </a:accent2>
      <a:accent3>
        <a:srgbClr val="8C8C8C"/>
      </a:accent3>
      <a:accent4>
        <a:srgbClr val="9FBFE7"/>
      </a:accent4>
      <a:accent5>
        <a:srgbClr val="F6D07A"/>
      </a:accent5>
      <a:accent6>
        <a:srgbClr val="C5C5C5"/>
      </a:accent6>
      <a:hlink>
        <a:srgbClr val="2A63A8"/>
      </a:hlink>
      <a:folHlink>
        <a:srgbClr val="8C8C8C"/>
      </a:folHlink>
    </a:clrScheme>
    <a:fontScheme name="Benutzerdefiniert 44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marL="180000" indent="-180000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4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marL="180000" indent="-180000">
          <a:spcBef>
            <a:spcPts val="600"/>
          </a:spcBef>
          <a:buClr>
            <a:schemeClr val="accent1"/>
          </a:buClr>
          <a:buFont typeface="Wingdings" panose="05000000000000000000" pitchFamily="2" charset="2"/>
          <a:buChar char="§"/>
          <a:defRPr sz="140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Larissa">
  <a:themeElements>
    <a:clrScheme name="Pronova">
      <a:dk1>
        <a:srgbClr val="191919"/>
      </a:dk1>
      <a:lt1>
        <a:srgbClr val="FFFFFF"/>
      </a:lt1>
      <a:dk2>
        <a:srgbClr val="2A63A8"/>
      </a:dk2>
      <a:lt2>
        <a:srgbClr val="FFFFFF"/>
      </a:lt2>
      <a:accent1>
        <a:srgbClr val="003580"/>
      </a:accent1>
      <a:accent2>
        <a:srgbClr val="F2BF49"/>
      </a:accent2>
      <a:accent3>
        <a:srgbClr val="8C8C8C"/>
      </a:accent3>
      <a:accent4>
        <a:srgbClr val="9FBFE7"/>
      </a:accent4>
      <a:accent5>
        <a:srgbClr val="F6D07A"/>
      </a:accent5>
      <a:accent6>
        <a:srgbClr val="C5C5C5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">
  <a:themeElements>
    <a:clrScheme name="Pronova">
      <a:dk1>
        <a:srgbClr val="191919"/>
      </a:dk1>
      <a:lt1>
        <a:srgbClr val="FFFFFF"/>
      </a:lt1>
      <a:dk2>
        <a:srgbClr val="2A63A8"/>
      </a:dk2>
      <a:lt2>
        <a:srgbClr val="FFFFFF"/>
      </a:lt2>
      <a:accent1>
        <a:srgbClr val="003580"/>
      </a:accent1>
      <a:accent2>
        <a:srgbClr val="F2BF49"/>
      </a:accent2>
      <a:accent3>
        <a:srgbClr val="8C8C8C"/>
      </a:accent3>
      <a:accent4>
        <a:srgbClr val="9FBFE7"/>
      </a:accent4>
      <a:accent5>
        <a:srgbClr val="F6D07A"/>
      </a:accent5>
      <a:accent6>
        <a:srgbClr val="C5C5C5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Abteilungsbesprechung Juni 2016</Template>
  <TotalTime>0</TotalTime>
  <Words>527</Words>
  <Application>Microsoft Office PowerPoint</Application>
  <PresentationFormat>Bildschirmpräsentation (4:3)</PresentationFormat>
  <Paragraphs>142</Paragraphs>
  <Slides>14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Tahoma</vt:lpstr>
      <vt:lpstr>Wingdings</vt:lpstr>
      <vt:lpstr>Abteilungsbesprechung Juni 2016</vt:lpstr>
      <vt:lpstr>1_PronovaBKK_Master</vt:lpstr>
      <vt:lpstr>1_2016_09_21_SBE_Support</vt:lpstr>
      <vt:lpstr>Pro|bonus Zuschuss für ihre kunden zu vorsorgeverträgen</vt:lpstr>
      <vt:lpstr>Vorstellung</vt:lpstr>
      <vt:lpstr>Das Unternehmen „pronova BKK“ Daten und Fakten</vt:lpstr>
      <vt:lpstr>Das Unternehmen „pronova BKK“ Satzungsunternehmen (Auszug)</vt:lpstr>
      <vt:lpstr>Attraktive Zusatzleistungen</vt:lpstr>
      <vt:lpstr>Das Produkt-Highlight  </vt:lpstr>
      <vt:lpstr>Das Produkt-Highlight  </vt:lpstr>
      <vt:lpstr>Das Produkt-Highlight Beispiel 1 </vt:lpstr>
      <vt:lpstr>Das Produkt-Highlight Beispiel 2 </vt:lpstr>
      <vt:lpstr>Einfache Antragsprozesse  Formulare direkt an 1:1 AG – Clarus AG – Finanzprofi AG</vt:lpstr>
      <vt:lpstr>Einfache Antragsprozesse </vt:lpstr>
      <vt:lpstr>Ihre Fragen?</vt:lpstr>
      <vt:lpstr>Vorstellung</vt:lpstr>
      <vt:lpstr>Auf eine gute Zusammenarbeit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>PowerPoint Master</dc:subject>
  <dc:creator>Theobald, Stefan (pronova BKK)</dc:creator>
  <dc:description>Optimiert für PowerPoint 2010</dc:description>
  <cp:lastModifiedBy>Deveci, Yunis</cp:lastModifiedBy>
  <cp:revision>402</cp:revision>
  <cp:lastPrinted>2020-07-06T06:58:03Z</cp:lastPrinted>
  <dcterms:created xsi:type="dcterms:W3CDTF">2016-05-31T08:00:51Z</dcterms:created>
  <dcterms:modified xsi:type="dcterms:W3CDTF">2020-07-06T07:17:07Z</dcterms:modified>
  <cp:category>PowerPoint Master</cp:category>
</cp:coreProperties>
</file>