
<file path=[Content_Types].xml><?xml version="1.0" encoding="utf-8"?>
<Types xmlns="http://schemas.openxmlformats.org/package/2006/content-types">
  <Default Extension="png" ContentType="image/png"/>
  <Default Extension="tmp"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6"/>
    <p:sldMasterId id="2147483795" r:id="rId7"/>
    <p:sldMasterId id="2147483861" r:id="rId8"/>
  </p:sldMasterIdLst>
  <p:notesMasterIdLst>
    <p:notesMasterId r:id="rId42"/>
  </p:notesMasterIdLst>
  <p:handoutMasterIdLst>
    <p:handoutMasterId r:id="rId43"/>
  </p:handoutMasterIdLst>
  <p:sldIdLst>
    <p:sldId id="428" r:id="rId9"/>
    <p:sldId id="392" r:id="rId10"/>
    <p:sldId id="427" r:id="rId11"/>
    <p:sldId id="403" r:id="rId12"/>
    <p:sldId id="372" r:id="rId13"/>
    <p:sldId id="373" r:id="rId14"/>
    <p:sldId id="374" r:id="rId15"/>
    <p:sldId id="375" r:id="rId16"/>
    <p:sldId id="439" r:id="rId17"/>
    <p:sldId id="376" r:id="rId18"/>
    <p:sldId id="377" r:id="rId19"/>
    <p:sldId id="440" r:id="rId20"/>
    <p:sldId id="378" r:id="rId21"/>
    <p:sldId id="379" r:id="rId22"/>
    <p:sldId id="380" r:id="rId23"/>
    <p:sldId id="435" r:id="rId24"/>
    <p:sldId id="436" r:id="rId25"/>
    <p:sldId id="381" r:id="rId26"/>
    <p:sldId id="382" r:id="rId27"/>
    <p:sldId id="383" r:id="rId28"/>
    <p:sldId id="384" r:id="rId29"/>
    <p:sldId id="438" r:id="rId30"/>
    <p:sldId id="396" r:id="rId31"/>
    <p:sldId id="397" r:id="rId32"/>
    <p:sldId id="398" r:id="rId33"/>
    <p:sldId id="399" r:id="rId34"/>
    <p:sldId id="434" r:id="rId35"/>
    <p:sldId id="389" r:id="rId36"/>
    <p:sldId id="433" r:id="rId37"/>
    <p:sldId id="430" r:id="rId38"/>
    <p:sldId id="431" r:id="rId39"/>
    <p:sldId id="404" r:id="rId40"/>
    <p:sldId id="432" r:id="rId41"/>
  </p:sldIdLst>
  <p:sldSz cx="12192000" cy="6858000"/>
  <p:notesSz cx="9926638"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5" userDrawn="1">
          <p15:clr>
            <a:srgbClr val="A4A3A4"/>
          </p15:clr>
        </p15:guide>
        <p15:guide id="2" orient="horz" pos="3896" userDrawn="1">
          <p15:clr>
            <a:srgbClr val="A4A3A4"/>
          </p15:clr>
        </p15:guide>
        <p15:guide id="3" orient="horz" pos="300" userDrawn="1">
          <p15:clr>
            <a:srgbClr val="A4A3A4"/>
          </p15:clr>
        </p15:guide>
        <p15:guide id="7" pos="7355" userDrawn="1">
          <p15:clr>
            <a:srgbClr val="A4A3A4"/>
          </p15:clr>
        </p15:guide>
        <p15:guide id="8" pos="3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38"/>
    <a:srgbClr val="920038"/>
    <a:srgbClr val="BF15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474CB94-2145-4D7F-93BC-3DBECF106B36}">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474CB94-2145-4D7F-93BC-3DBECF106B36}" styleName="ERGO">
    <a:wholeTbl>
      <a:tcTxStyle>
        <a:fontRef idx="minor">
          <a:scrgbClr r="0" g="0" b="0"/>
        </a:fontRef>
        <a:schemeClr val="tx1"/>
      </a:tcTxStyle>
      <a:tcStyle>
        <a:tcBdr>
          <a:left>
            <a:ln>
              <a:noFill/>
            </a:ln>
          </a:left>
          <a:right>
            <a:ln>
              <a:noFill/>
            </a:ln>
          </a:right>
          <a:top>
            <a:ln w="9525" cmpd="sng">
              <a:solidFill>
                <a:schemeClr val="accent2"/>
              </a:solidFill>
            </a:ln>
          </a:top>
          <a:bottom>
            <a:ln w="9525"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schemeClr val="lt1"/>
      </a:tcTxStyle>
      <a:tcStyle>
        <a:tcBdr>
          <a:top>
            <a:ln w="9525" cmpd="sng">
              <a:solidFill>
                <a:schemeClr val="accent2"/>
              </a:solidFill>
            </a:ln>
          </a:top>
        </a:tcBdr>
        <a:fill>
          <a:solidFill>
            <a:schemeClr val="accent2"/>
          </a:solidFill>
        </a:fill>
      </a:tcStyle>
    </a:lastRow>
    <a:firstRow>
      <a:tcTxStyle b="on"/>
      <a:tcStyle>
        <a:tcBdr>
          <a:bottom>
            <a:ln w="9525" cmpd="sng">
              <a:solidFill>
                <a:schemeClr val="accent2"/>
              </a:solidFill>
            </a:ln>
          </a:bottom>
        </a:tcBdr>
        <a:fill>
          <a:no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4B1156A-380E-4F78-BDF5-A606A8083BF9}" styleName="Mittlere Formatvorlage 4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92" autoAdjust="0"/>
    <p:restoredTop sz="84734" autoAdjust="0"/>
  </p:normalViewPr>
  <p:slideViewPr>
    <p:cSldViewPr snapToGrid="0" showGuides="1">
      <p:cViewPr varScale="1">
        <p:scale>
          <a:sx n="54" d="100"/>
          <a:sy n="54" d="100"/>
        </p:scale>
        <p:origin x="1140" y="56"/>
      </p:cViewPr>
      <p:guideLst>
        <p:guide orient="horz" pos="935"/>
        <p:guide orient="horz" pos="3896"/>
        <p:guide orient="horz" pos="300"/>
        <p:guide pos="7355"/>
        <p:guide pos="325"/>
      </p:guideLst>
    </p:cSldViewPr>
  </p:slideViewPr>
  <p:notesTextViewPr>
    <p:cViewPr>
      <p:scale>
        <a:sx n="1" d="1"/>
        <a:sy n="1" d="1"/>
      </p:scale>
      <p:origin x="0" y="0"/>
    </p:cViewPr>
  </p:notesTextViewPr>
  <p:sorterViewPr>
    <p:cViewPr>
      <p:scale>
        <a:sx n="50" d="100"/>
        <a:sy n="50" d="100"/>
      </p:scale>
      <p:origin x="0" y="0"/>
    </p:cViewPr>
  </p:sorterViewPr>
  <p:notesViewPr>
    <p:cSldViewPr snapToGrid="0" showGuides="1">
      <p:cViewPr varScale="1">
        <p:scale>
          <a:sx n="57" d="100"/>
          <a:sy n="57" d="100"/>
        </p:scale>
        <p:origin x="2045"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940B2F15-1803-46E9-A5B9-BF504D6ACCA3}"/>
              </a:ext>
            </a:extLst>
          </p:cNvPr>
          <p:cNvSpPr>
            <a:spLocks noGrp="1"/>
          </p:cNvSpPr>
          <p:nvPr>
            <p:ph type="hdr" sz="quarter"/>
          </p:nvPr>
        </p:nvSpPr>
        <p:spPr>
          <a:xfrm>
            <a:off x="1" y="0"/>
            <a:ext cx="4301543" cy="341064"/>
          </a:xfrm>
          <a:prstGeom prst="rect">
            <a:avLst/>
          </a:prstGeom>
        </p:spPr>
        <p:txBody>
          <a:bodyPr vert="horz" lIns="95896" tIns="47949" rIns="95896" bIns="47949" rtlCol="0"/>
          <a:lstStyle>
            <a:lvl1pPr algn="l">
              <a:defRPr sz="1300"/>
            </a:lvl1pPr>
          </a:lstStyle>
          <a:p>
            <a:endParaRPr lang="de-DE" dirty="0"/>
          </a:p>
        </p:txBody>
      </p:sp>
      <p:sp>
        <p:nvSpPr>
          <p:cNvPr id="3" name="Datumsplatzhalter 2">
            <a:extLst>
              <a:ext uri="{FF2B5EF4-FFF2-40B4-BE49-F238E27FC236}">
                <a16:creationId xmlns:a16="http://schemas.microsoft.com/office/drawing/2014/main" id="{E15BC1D0-0994-4F9B-BC32-5436C2E943A1}"/>
              </a:ext>
            </a:extLst>
          </p:cNvPr>
          <p:cNvSpPr>
            <a:spLocks noGrp="1"/>
          </p:cNvSpPr>
          <p:nvPr>
            <p:ph type="dt" sz="quarter" idx="1"/>
          </p:nvPr>
        </p:nvSpPr>
        <p:spPr>
          <a:xfrm>
            <a:off x="5622799" y="0"/>
            <a:ext cx="4301543" cy="341064"/>
          </a:xfrm>
          <a:prstGeom prst="rect">
            <a:avLst/>
          </a:prstGeom>
        </p:spPr>
        <p:txBody>
          <a:bodyPr vert="horz" lIns="95896" tIns="47949" rIns="95896" bIns="47949" rtlCol="0"/>
          <a:lstStyle>
            <a:lvl1pPr algn="r">
              <a:defRPr sz="1300"/>
            </a:lvl1pPr>
          </a:lstStyle>
          <a:p>
            <a:fld id="{36D028CA-30F8-4C47-AA9C-8857B5AAEA36}" type="datetimeFigureOut">
              <a:rPr lang="de-DE" smtClean="0"/>
              <a:t>21.08.2023</a:t>
            </a:fld>
            <a:endParaRPr lang="de-DE" dirty="0"/>
          </a:p>
        </p:txBody>
      </p:sp>
      <p:sp>
        <p:nvSpPr>
          <p:cNvPr id="4" name="Fußzeilenplatzhalter 3">
            <a:extLst>
              <a:ext uri="{FF2B5EF4-FFF2-40B4-BE49-F238E27FC236}">
                <a16:creationId xmlns:a16="http://schemas.microsoft.com/office/drawing/2014/main" id="{EC7E42F7-C0F0-4B58-90AA-C47AACA5EE10}"/>
              </a:ext>
            </a:extLst>
          </p:cNvPr>
          <p:cNvSpPr>
            <a:spLocks noGrp="1"/>
          </p:cNvSpPr>
          <p:nvPr>
            <p:ph type="ftr" sz="quarter" idx="2"/>
          </p:nvPr>
        </p:nvSpPr>
        <p:spPr>
          <a:xfrm>
            <a:off x="1" y="6456614"/>
            <a:ext cx="4301543" cy="341064"/>
          </a:xfrm>
          <a:prstGeom prst="rect">
            <a:avLst/>
          </a:prstGeom>
        </p:spPr>
        <p:txBody>
          <a:bodyPr vert="horz" lIns="95896" tIns="47949" rIns="95896" bIns="47949" rtlCol="0" anchor="b"/>
          <a:lstStyle>
            <a:lvl1pPr algn="l">
              <a:defRPr sz="1300"/>
            </a:lvl1pPr>
          </a:lstStyle>
          <a:p>
            <a:endParaRPr lang="de-DE" dirty="0"/>
          </a:p>
        </p:txBody>
      </p:sp>
      <p:sp>
        <p:nvSpPr>
          <p:cNvPr id="5" name="Foliennummernplatzhalter 4">
            <a:extLst>
              <a:ext uri="{FF2B5EF4-FFF2-40B4-BE49-F238E27FC236}">
                <a16:creationId xmlns:a16="http://schemas.microsoft.com/office/drawing/2014/main" id="{9E5F237E-7B05-4825-A411-B1CA0B925084}"/>
              </a:ext>
            </a:extLst>
          </p:cNvPr>
          <p:cNvSpPr>
            <a:spLocks noGrp="1"/>
          </p:cNvSpPr>
          <p:nvPr>
            <p:ph type="sldNum" sz="quarter" idx="3"/>
          </p:nvPr>
        </p:nvSpPr>
        <p:spPr>
          <a:xfrm>
            <a:off x="5622799" y="6456614"/>
            <a:ext cx="4301543" cy="341064"/>
          </a:xfrm>
          <a:prstGeom prst="rect">
            <a:avLst/>
          </a:prstGeom>
        </p:spPr>
        <p:txBody>
          <a:bodyPr vert="horz" lIns="95896" tIns="47949" rIns="95896" bIns="47949" rtlCol="0" anchor="b"/>
          <a:lstStyle>
            <a:lvl1pPr algn="r">
              <a:defRPr sz="1300"/>
            </a:lvl1pPr>
          </a:lstStyle>
          <a:p>
            <a:fld id="{4C14E43C-B148-43FC-B471-57E99372759E}" type="slidenum">
              <a:rPr lang="de-DE" smtClean="0"/>
              <a:t>‹Nr.›</a:t>
            </a:fld>
            <a:endParaRPr lang="de-DE" dirty="0"/>
          </a:p>
        </p:txBody>
      </p:sp>
    </p:spTree>
    <p:extLst>
      <p:ext uri="{BB962C8B-B14F-4D97-AF65-F5344CB8AC3E}">
        <p14:creationId xmlns:p14="http://schemas.microsoft.com/office/powerpoint/2010/main" val="31025234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4301543" cy="341064"/>
          </a:xfrm>
          <a:prstGeom prst="rect">
            <a:avLst/>
          </a:prstGeom>
        </p:spPr>
        <p:txBody>
          <a:bodyPr vert="horz" lIns="95896" tIns="47949" rIns="95896" bIns="47949" rtlCol="0"/>
          <a:lstStyle>
            <a:lvl1pPr algn="l">
              <a:defRPr sz="1300"/>
            </a:lvl1pPr>
          </a:lstStyle>
          <a:p>
            <a:endParaRPr lang="de-DE" dirty="0"/>
          </a:p>
        </p:txBody>
      </p:sp>
      <p:sp>
        <p:nvSpPr>
          <p:cNvPr id="3" name="Datumsplatzhalter 2"/>
          <p:cNvSpPr>
            <a:spLocks noGrp="1"/>
          </p:cNvSpPr>
          <p:nvPr>
            <p:ph type="dt" idx="1"/>
          </p:nvPr>
        </p:nvSpPr>
        <p:spPr>
          <a:xfrm>
            <a:off x="5622799" y="0"/>
            <a:ext cx="4301543" cy="341064"/>
          </a:xfrm>
          <a:prstGeom prst="rect">
            <a:avLst/>
          </a:prstGeom>
        </p:spPr>
        <p:txBody>
          <a:bodyPr vert="horz" lIns="95896" tIns="47949" rIns="95896" bIns="47949" rtlCol="0"/>
          <a:lstStyle>
            <a:lvl1pPr algn="r">
              <a:defRPr sz="1300"/>
            </a:lvl1pPr>
          </a:lstStyle>
          <a:p>
            <a:fld id="{178ECB18-71D0-4CD0-848A-CD624607BE01}" type="datetimeFigureOut">
              <a:rPr lang="de-DE" smtClean="0"/>
              <a:t>21.08.2023</a:t>
            </a:fld>
            <a:endParaRPr lang="de-DE" dirty="0"/>
          </a:p>
        </p:txBody>
      </p:sp>
      <p:sp>
        <p:nvSpPr>
          <p:cNvPr id="4" name="Folienbildplatzhalter 3"/>
          <p:cNvSpPr>
            <a:spLocks noGrp="1" noRot="1" noChangeAspect="1"/>
          </p:cNvSpPr>
          <p:nvPr>
            <p:ph type="sldImg" idx="2"/>
          </p:nvPr>
        </p:nvSpPr>
        <p:spPr>
          <a:xfrm>
            <a:off x="2925763" y="849313"/>
            <a:ext cx="4076700" cy="2293937"/>
          </a:xfrm>
          <a:prstGeom prst="rect">
            <a:avLst/>
          </a:prstGeom>
          <a:noFill/>
          <a:ln w="12700">
            <a:solidFill>
              <a:prstClr val="black"/>
            </a:solidFill>
          </a:ln>
        </p:spPr>
        <p:txBody>
          <a:bodyPr vert="horz" lIns="95896" tIns="47949" rIns="95896" bIns="47949" rtlCol="0" anchor="ctr"/>
          <a:lstStyle/>
          <a:p>
            <a:endParaRPr lang="de-DE" dirty="0"/>
          </a:p>
        </p:txBody>
      </p:sp>
      <p:sp>
        <p:nvSpPr>
          <p:cNvPr id="5" name="Notizenplatzhalter 4"/>
          <p:cNvSpPr>
            <a:spLocks noGrp="1"/>
          </p:cNvSpPr>
          <p:nvPr>
            <p:ph type="body" sz="quarter" idx="3"/>
          </p:nvPr>
        </p:nvSpPr>
        <p:spPr>
          <a:xfrm>
            <a:off x="992665" y="3271381"/>
            <a:ext cx="7941310" cy="2676585"/>
          </a:xfrm>
          <a:prstGeom prst="rect">
            <a:avLst/>
          </a:prstGeom>
        </p:spPr>
        <p:txBody>
          <a:bodyPr vert="horz" lIns="95896" tIns="47949" rIns="95896" bIns="47949"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6456614"/>
            <a:ext cx="4301543" cy="341064"/>
          </a:xfrm>
          <a:prstGeom prst="rect">
            <a:avLst/>
          </a:prstGeom>
        </p:spPr>
        <p:txBody>
          <a:bodyPr vert="horz" lIns="95896" tIns="47949" rIns="95896" bIns="47949" rtlCol="0" anchor="b"/>
          <a:lstStyle>
            <a:lvl1pPr algn="l">
              <a:defRPr sz="1300"/>
            </a:lvl1pPr>
          </a:lstStyle>
          <a:p>
            <a:endParaRPr lang="de-DE" dirty="0"/>
          </a:p>
        </p:txBody>
      </p:sp>
      <p:sp>
        <p:nvSpPr>
          <p:cNvPr id="7" name="Foliennummernplatzhalter 6"/>
          <p:cNvSpPr>
            <a:spLocks noGrp="1"/>
          </p:cNvSpPr>
          <p:nvPr>
            <p:ph type="sldNum" sz="quarter" idx="5"/>
          </p:nvPr>
        </p:nvSpPr>
        <p:spPr>
          <a:xfrm>
            <a:off x="5622799" y="6456614"/>
            <a:ext cx="4301543" cy="341064"/>
          </a:xfrm>
          <a:prstGeom prst="rect">
            <a:avLst/>
          </a:prstGeom>
        </p:spPr>
        <p:txBody>
          <a:bodyPr vert="horz" lIns="95896" tIns="47949" rIns="95896" bIns="47949" rtlCol="0" anchor="b"/>
          <a:lstStyle>
            <a:lvl1pPr algn="r">
              <a:defRPr sz="1300"/>
            </a:lvl1pPr>
          </a:lstStyle>
          <a:p>
            <a:fld id="{8BEF2115-15F4-4196-B407-8AC7E81EB698}" type="slidenum">
              <a:rPr lang="de-DE" smtClean="0"/>
              <a:t>‹Nr.›</a:t>
            </a:fld>
            <a:endParaRPr lang="de-DE" dirty="0"/>
          </a:p>
        </p:txBody>
      </p:sp>
    </p:spTree>
    <p:extLst>
      <p:ext uri="{BB962C8B-B14F-4D97-AF65-F5344CB8AC3E}">
        <p14:creationId xmlns:p14="http://schemas.microsoft.com/office/powerpoint/2010/main" val="2108535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Störer „Solvenzquoten“ verlinkt</a:t>
            </a:r>
            <a:r>
              <a:rPr lang="de-DE" baseline="0" dirty="0" smtClean="0"/>
              <a:t> </a:t>
            </a:r>
            <a:r>
              <a:rPr lang="de-DE" baseline="0" dirty="0" err="1" smtClean="0"/>
              <a:t>em</a:t>
            </a:r>
            <a:r>
              <a:rPr lang="de-DE" baseline="0" dirty="0" smtClean="0"/>
              <a:t> Präsentationsmodus beim Anklicken auf das entsprechende Druckstück https://www.ergo-miein-druckstuecke.de/download/10786 </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74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2</a:t>
            </a:fld>
            <a:endParaRPr lang="de-DE" dirty="0"/>
          </a:p>
        </p:txBody>
      </p:sp>
    </p:spTree>
    <p:extLst>
      <p:ext uri="{BB962C8B-B14F-4D97-AF65-F5344CB8AC3E}">
        <p14:creationId xmlns:p14="http://schemas.microsoft.com/office/powerpoint/2010/main" val="92790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i="0" u="none" strike="noStrike" kern="1200" baseline="0" dirty="0" smtClean="0">
                <a:solidFill>
                  <a:schemeClr val="tx1"/>
                </a:solidFill>
                <a:latin typeface="+mn-lt"/>
                <a:ea typeface="+mn-ea"/>
                <a:cs typeface="+mn-cs"/>
              </a:rPr>
              <a:t>Ob für Produktqualität, Fachkompetenz oder Finanzkraft – ERGO erhält regelmäßig Bestnoten.</a:t>
            </a:r>
          </a:p>
          <a:p>
            <a:endParaRPr lang="de-DE" sz="1200" b="0" i="0" u="none" strike="noStrike" kern="1200" baseline="0" dirty="0" smtClean="0">
              <a:solidFill>
                <a:schemeClr val="tx1"/>
              </a:solidFill>
              <a:latin typeface="+mn-lt"/>
              <a:ea typeface="+mn-ea"/>
              <a:cs typeface="+mn-cs"/>
            </a:endParaRPr>
          </a:p>
          <a:p>
            <a:r>
              <a:rPr lang="de-DE" sz="1200" b="0" i="0" u="none" strike="noStrike" kern="1200" baseline="0" dirty="0" smtClean="0">
                <a:solidFill>
                  <a:schemeClr val="tx1"/>
                </a:solidFill>
                <a:latin typeface="+mn-lt"/>
                <a:ea typeface="+mn-ea"/>
                <a:cs typeface="+mn-cs"/>
              </a:rPr>
              <a:t>So hat uns das renommierte Analysehaus ASSEKURATA zum wiederholten Mal mit der Bestnote „AA“ ausgezeichnet – dem besten Rating, das in Deutschland vergeben wird.</a:t>
            </a:r>
          </a:p>
          <a:p>
            <a:endParaRPr lang="de-DE" sz="1200" b="0" i="0" u="none" strike="noStrike" kern="1200" baseline="0" dirty="0" smtClean="0">
              <a:solidFill>
                <a:schemeClr val="tx1"/>
              </a:solidFill>
              <a:latin typeface="+mn-lt"/>
              <a:ea typeface="+mn-ea"/>
              <a:cs typeface="+mn-cs"/>
            </a:endParaRPr>
          </a:p>
          <a:p>
            <a:r>
              <a:rPr lang="de-DE" sz="1200" b="0" i="0" u="none" strike="noStrike" kern="1200" baseline="0" dirty="0" smtClean="0">
                <a:solidFill>
                  <a:schemeClr val="tx1"/>
                </a:solidFill>
                <a:latin typeface="+mn-lt"/>
                <a:ea typeface="+mn-ea"/>
                <a:cs typeface="+mn-cs"/>
              </a:rPr>
              <a:t>Vom €uro Magazin wurden wir zum zweiten Mal in Folge zum besten deutschen Lebensversicherer gekürt. </a:t>
            </a:r>
          </a:p>
          <a:p>
            <a:r>
              <a:rPr lang="de-DE" sz="1200" b="0" i="0" u="none" strike="noStrike" kern="1200" baseline="0" dirty="0" smtClean="0">
                <a:solidFill>
                  <a:schemeClr val="tx1"/>
                </a:solidFill>
                <a:latin typeface="+mn-lt"/>
                <a:ea typeface="+mn-ea"/>
                <a:cs typeface="+mn-cs"/>
              </a:rPr>
              <a:t>Von unabhängigen Ratingagenturen wie Fitch Ratings und IVFP sowie renommierten Fachverlagen wie Focus Money und Handelsblatt werden wir ebenfalls regelmäßig mit Bestnoten bewertet.</a:t>
            </a:r>
          </a:p>
          <a:p>
            <a:endParaRPr lang="de-DE" sz="1200" b="0" i="0" u="none" strike="noStrike" kern="1200" baseline="0" dirty="0" smtClean="0">
              <a:solidFill>
                <a:schemeClr val="tx1"/>
              </a:solidFill>
              <a:latin typeface="+mn-lt"/>
              <a:ea typeface="+mn-ea"/>
              <a:cs typeface="+mn-cs"/>
            </a:endParaRPr>
          </a:p>
          <a:p>
            <a:r>
              <a:rPr lang="de-DE" sz="1200" b="0" i="0" u="none" strike="noStrike" kern="1200" baseline="0" dirty="0" smtClean="0">
                <a:solidFill>
                  <a:schemeClr val="tx1"/>
                </a:solidFill>
                <a:latin typeface="+mn-lt"/>
                <a:ea typeface="+mn-ea"/>
                <a:cs typeface="+mn-cs"/>
              </a:rPr>
              <a:t>Und egal, ob Basis-Rente, private Rente, betriebliche Altersversorgung oder Berufsunfähigkeitsabsicherung</a:t>
            </a:r>
          </a:p>
          <a:p>
            <a:r>
              <a:rPr lang="de-DE" sz="1200" b="0" i="0" u="none" strike="noStrike" kern="1200" baseline="0" dirty="0" smtClean="0">
                <a:solidFill>
                  <a:schemeClr val="tx1"/>
                </a:solidFill>
                <a:latin typeface="+mn-lt"/>
                <a:ea typeface="+mn-ea"/>
                <a:cs typeface="+mn-cs"/>
              </a:rPr>
              <a:t>– von Franke und Bornberg erhalten unsere Produkte regelmäßig die Bestnote „FFF+“.</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4893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p:txBody>
      </p:sp>
      <p:sp>
        <p:nvSpPr>
          <p:cNvPr id="4" name="Foliennummernplatzhalter 3"/>
          <p:cNvSpPr>
            <a:spLocks noGrp="1"/>
          </p:cNvSpPr>
          <p:nvPr>
            <p:ph type="sldNum" sz="quarter" idx="10"/>
          </p:nvPr>
        </p:nvSpPr>
        <p:spPr/>
        <p:txBody>
          <a:bodyPr/>
          <a:lstStyle/>
          <a:p>
            <a:fld id="{2F967223-AFC9-419A-974D-4BB4787C1D31}" type="slidenum">
              <a:rPr lang="de-DE" smtClean="0"/>
              <a:t>4</a:t>
            </a:fld>
            <a:endParaRPr lang="de-DE" dirty="0"/>
          </a:p>
        </p:txBody>
      </p:sp>
    </p:spTree>
    <p:extLst>
      <p:ext uri="{BB962C8B-B14F-4D97-AF65-F5344CB8AC3E}">
        <p14:creationId xmlns:p14="http://schemas.microsoft.com/office/powerpoint/2010/main" val="209541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6</a:t>
            </a:fld>
            <a:endParaRPr lang="de-DE" dirty="0"/>
          </a:p>
        </p:txBody>
      </p:sp>
    </p:spTree>
    <p:extLst>
      <p:ext uri="{BB962C8B-B14F-4D97-AF65-F5344CB8AC3E}">
        <p14:creationId xmlns:p14="http://schemas.microsoft.com/office/powerpoint/2010/main" val="3494275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7</a:t>
            </a:fld>
            <a:endParaRPr lang="de-DE" sz="1200" dirty="0">
              <a:solidFill>
                <a:prstClr val="black"/>
              </a:solidFill>
              <a:latin typeface="Calibri"/>
            </a:endParaRPr>
          </a:p>
        </p:txBody>
      </p:sp>
    </p:spTree>
    <p:extLst>
      <p:ext uri="{BB962C8B-B14F-4D97-AF65-F5344CB8AC3E}">
        <p14:creationId xmlns:p14="http://schemas.microsoft.com/office/powerpoint/2010/main" val="1609843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r>
              <a:rPr lang="de-DE" dirty="0" smtClean="0"/>
              <a:t>Telefonische Erstberatung</a:t>
            </a:r>
            <a:r>
              <a:rPr lang="de-DE" baseline="0" dirty="0" smtClean="0"/>
              <a:t> zum Erbrecht: </a:t>
            </a:r>
            <a:r>
              <a:rPr lang="de-DE" dirty="0" smtClean="0"/>
              <a:t>So nehmen Sie die Leistung in Anspruch: Rufen Sie uns über die kostenlose ERGO Hotline 0800 3746-097 an. Sie werden mit einem qualifizierten Anwalt verbunden.</a:t>
            </a:r>
          </a:p>
          <a:p>
            <a:endParaRPr lang="de-DE" baseline="0" dirty="0" smtClean="0"/>
          </a:p>
          <a:p>
            <a:r>
              <a:rPr lang="de-DE" baseline="0" dirty="0" smtClean="0"/>
              <a:t>Vorsorge Dokumente: </a:t>
            </a:r>
            <a:r>
              <a:rPr lang="de-DE" dirty="0" smtClean="0"/>
              <a:t>So nehmen Sie die Leistung in Anspruch: In Ihrem ERGO Kundenportal www.ergo.de/meineVersicherungen können Sie einen Gutscheincode anfordern. Mit diesem Code können Sie die Dokumente auf der Seite www.patientenwille.net kostenlos herunterladen.</a:t>
            </a:r>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8</a:t>
            </a:fld>
            <a:endParaRPr lang="de-DE" sz="1200" dirty="0">
              <a:solidFill>
                <a:prstClr val="black"/>
              </a:solidFill>
              <a:latin typeface="Calibri"/>
            </a:endParaRPr>
          </a:p>
        </p:txBody>
      </p:sp>
    </p:spTree>
    <p:extLst>
      <p:ext uri="{BB962C8B-B14F-4D97-AF65-F5344CB8AC3E}">
        <p14:creationId xmlns:p14="http://schemas.microsoft.com/office/powerpoint/2010/main" val="2111150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9</a:t>
            </a:fld>
            <a:endParaRPr lang="de-DE" sz="1200" dirty="0">
              <a:solidFill>
                <a:prstClr val="black"/>
              </a:solidFill>
              <a:latin typeface="Calibri"/>
            </a:endParaRPr>
          </a:p>
        </p:txBody>
      </p:sp>
    </p:spTree>
    <p:extLst>
      <p:ext uri="{BB962C8B-B14F-4D97-AF65-F5344CB8AC3E}">
        <p14:creationId xmlns:p14="http://schemas.microsoft.com/office/powerpoint/2010/main" val="483882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10</a:t>
            </a:fld>
            <a:endParaRPr lang="de-DE" sz="1200" dirty="0">
              <a:solidFill>
                <a:prstClr val="black"/>
              </a:solidFill>
              <a:latin typeface="Calibri"/>
            </a:endParaRPr>
          </a:p>
        </p:txBody>
      </p:sp>
    </p:spTree>
    <p:extLst>
      <p:ext uri="{BB962C8B-B14F-4D97-AF65-F5344CB8AC3E}">
        <p14:creationId xmlns:p14="http://schemas.microsoft.com/office/powerpoint/2010/main" val="1619591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11</a:t>
            </a:fld>
            <a:endParaRPr lang="de-DE" sz="1200" dirty="0">
              <a:solidFill>
                <a:prstClr val="black"/>
              </a:solidFill>
              <a:latin typeface="Calibri"/>
            </a:endParaRPr>
          </a:p>
        </p:txBody>
      </p:sp>
    </p:spTree>
    <p:extLst>
      <p:ext uri="{BB962C8B-B14F-4D97-AF65-F5344CB8AC3E}">
        <p14:creationId xmlns:p14="http://schemas.microsoft.com/office/powerpoint/2010/main" val="2257492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12</a:t>
            </a:fld>
            <a:endParaRPr lang="de-DE" sz="1200" dirty="0">
              <a:solidFill>
                <a:prstClr val="black"/>
              </a:solidFill>
              <a:latin typeface="Calibri"/>
            </a:endParaRPr>
          </a:p>
        </p:txBody>
      </p:sp>
    </p:spTree>
    <p:extLst>
      <p:ext uri="{BB962C8B-B14F-4D97-AF65-F5344CB8AC3E}">
        <p14:creationId xmlns:p14="http://schemas.microsoft.com/office/powerpoint/2010/main" val="1074924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13</a:t>
            </a:fld>
            <a:endParaRPr lang="de-DE" sz="1200" dirty="0">
              <a:solidFill>
                <a:prstClr val="black"/>
              </a:solidFill>
              <a:latin typeface="Calibri"/>
            </a:endParaRPr>
          </a:p>
        </p:txBody>
      </p:sp>
    </p:spTree>
    <p:extLst>
      <p:ext uri="{BB962C8B-B14F-4D97-AF65-F5344CB8AC3E}">
        <p14:creationId xmlns:p14="http://schemas.microsoft.com/office/powerpoint/2010/main" val="4182587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14</a:t>
            </a:fld>
            <a:endParaRPr lang="de-DE" sz="1200" dirty="0">
              <a:solidFill>
                <a:prstClr val="black"/>
              </a:solidFill>
              <a:latin typeface="Calibri"/>
            </a:endParaRPr>
          </a:p>
        </p:txBody>
      </p:sp>
    </p:spTree>
    <p:extLst>
      <p:ext uri="{BB962C8B-B14F-4D97-AF65-F5344CB8AC3E}">
        <p14:creationId xmlns:p14="http://schemas.microsoft.com/office/powerpoint/2010/main" val="2009187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r>
              <a:rPr lang="de-DE" dirty="0" smtClean="0"/>
              <a:t>So nehmen Sie die Leistung in Anspruch: Wenden Sie sich direkt an unseren Partner Best Doctors. Per E-Mail unter BDDeutschland@bestdoctors.com oder telefonisch unter 0800 237-8362. Bitte halten Sie hierfür Ihre Versicherungsnummer bereit.</a:t>
            </a:r>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15</a:t>
            </a:fld>
            <a:endParaRPr lang="de-DE" sz="1200" dirty="0">
              <a:solidFill>
                <a:prstClr val="black"/>
              </a:solidFill>
              <a:latin typeface="Calibri"/>
            </a:endParaRPr>
          </a:p>
        </p:txBody>
      </p:sp>
    </p:spTree>
    <p:extLst>
      <p:ext uri="{BB962C8B-B14F-4D97-AF65-F5344CB8AC3E}">
        <p14:creationId xmlns:p14="http://schemas.microsoft.com/office/powerpoint/2010/main" val="3790088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dirty="0" smtClean="0"/>
              <a:t>Ab Tarif 03.2021 ist</a:t>
            </a:r>
            <a:r>
              <a:rPr lang="de-DE" b="0" baseline="0" dirty="0" smtClean="0"/>
              <a:t> die Serviceleistung in den AVB zu finden: Teil A, Punkt 10</a:t>
            </a:r>
            <a:endParaRPr lang="de-DE" b="0" dirty="0" smtClean="0"/>
          </a:p>
          <a:p>
            <a:endParaRPr lang="de-DE" b="1" dirty="0" smtClean="0"/>
          </a:p>
          <a:p>
            <a:endParaRPr lang="de-DE" b="1" dirty="0" smtClean="0"/>
          </a:p>
          <a:p>
            <a:r>
              <a:rPr lang="de-DE" b="1" dirty="0" smtClean="0"/>
              <a:t>Hinweise zur</a:t>
            </a:r>
            <a:r>
              <a:rPr lang="de-DE" b="1" baseline="0" dirty="0" smtClean="0"/>
              <a:t> Folie: </a:t>
            </a:r>
            <a:r>
              <a:rPr lang="de-DE" b="1" dirty="0" smtClean="0"/>
              <a:t> </a:t>
            </a:r>
          </a:p>
          <a:p>
            <a:r>
              <a:rPr lang="de-DE" b="1" dirty="0" smtClean="0"/>
              <a:t>AUSFÜHRLICHE </a:t>
            </a:r>
            <a:r>
              <a:rPr lang="de-DE" b="1" dirty="0"/>
              <a:t>ZWEITMEINUNG (</a:t>
            </a:r>
            <a:r>
              <a:rPr lang="de-DE" dirty="0"/>
              <a:t>Expert Medical Opinion)</a:t>
            </a:r>
          </a:p>
          <a:p>
            <a:r>
              <a:rPr lang="de-DE" dirty="0"/>
              <a:t>Sie haben eine medizinische Frage – und Best Doctors hilft Ihnen, den </a:t>
            </a:r>
            <a:r>
              <a:rPr lang="de-DE" dirty="0" smtClean="0"/>
              <a:t>passenden Experten </a:t>
            </a:r>
            <a:r>
              <a:rPr lang="de-DE" dirty="0"/>
              <a:t>dafür zu finden, weltweit. Denn vor allem wenn Sie von einem ernst haften</a:t>
            </a:r>
          </a:p>
          <a:p>
            <a:r>
              <a:rPr lang="de-DE" dirty="0"/>
              <a:t>medizinischen Problem betroffen sind, brauchen Sie klare Antworten. Mit </a:t>
            </a:r>
            <a:r>
              <a:rPr lang="de-DE" dirty="0" smtClean="0"/>
              <a:t>Best Doctors </a:t>
            </a:r>
            <a:r>
              <a:rPr lang="de-DE" dirty="0"/>
              <a:t>erhalten Sie die Zweitmeinung eines führenden Spezialisten auf dem Gebiet</a:t>
            </a:r>
          </a:p>
          <a:p>
            <a:r>
              <a:rPr lang="de-DE" dirty="0"/>
              <a:t>Ihrer Erkrankung.</a:t>
            </a:r>
          </a:p>
          <a:p>
            <a:r>
              <a:rPr lang="de-DE" dirty="0"/>
              <a:t>Wesentlich bei diesem Service ist, dass Best Doctors Sie bei der Beschaffung </a:t>
            </a:r>
            <a:r>
              <a:rPr lang="de-DE" dirty="0" smtClean="0"/>
              <a:t>aller relevanten </a:t>
            </a:r>
            <a:r>
              <a:rPr lang="de-DE" dirty="0"/>
              <a:t>medizinischen Unterlagen unterstützt und sie an den ausgewählten</a:t>
            </a:r>
          </a:p>
          <a:p>
            <a:r>
              <a:rPr lang="de-DE" dirty="0"/>
              <a:t>Experten weiterleitet. Er erstellt einen umfassenden, leicht verständlichen Bericht</a:t>
            </a:r>
            <a:r>
              <a:rPr lang="de-DE" dirty="0" smtClean="0"/>
              <a:t>. Darin </a:t>
            </a:r>
            <a:r>
              <a:rPr lang="de-DE" dirty="0"/>
              <a:t>bestätigt er entweder die Diagnose und den Behandlungsplan oder ändert sie</a:t>
            </a:r>
          </a:p>
          <a:p>
            <a:r>
              <a:rPr lang="de-DE" dirty="0"/>
              <a:t>gemäß seiner Einschätzung. Best Doctors begleitet Sie durch den gesamten </a:t>
            </a:r>
            <a:r>
              <a:rPr lang="de-DE" dirty="0" smtClean="0"/>
              <a:t>Prozess und </a:t>
            </a:r>
            <a:r>
              <a:rPr lang="de-DE" dirty="0"/>
              <a:t>informiert Sie über jeden einzelnen Schritt.</a:t>
            </a:r>
          </a:p>
          <a:p>
            <a:r>
              <a:rPr lang="de-DE" dirty="0"/>
              <a:t>Dauer: 15 Tage ab Eintreffen der medizinischen Unterlagen beim Experten</a:t>
            </a:r>
          </a:p>
          <a:p>
            <a:endParaRPr lang="de-DE" dirty="0"/>
          </a:p>
          <a:p>
            <a:r>
              <a:rPr lang="de-DE" b="1" dirty="0"/>
              <a:t>ANTWORTEN AUF GESUNDHEITSFRAGEN </a:t>
            </a:r>
            <a:r>
              <a:rPr lang="de-DE" dirty="0"/>
              <a:t>„Ask the Expert“</a:t>
            </a:r>
          </a:p>
          <a:p>
            <a:r>
              <a:rPr lang="de-DE" dirty="0"/>
              <a:t>Best Doctors hilft Ihnen auch, wenn Sie eine Erkrankung oder Behandlung </a:t>
            </a:r>
            <a:r>
              <a:rPr lang="de-DE" dirty="0" smtClean="0"/>
              <a:t>besser verstehen </a:t>
            </a:r>
            <a:r>
              <a:rPr lang="de-DE" dirty="0"/>
              <a:t>möchten. Dafür wird keine Einsicht in die Krankenakte benötigt, nur ein</a:t>
            </a:r>
          </a:p>
          <a:p>
            <a:r>
              <a:rPr lang="de-DE" dirty="0"/>
              <a:t>ausführliches Gespräch mit der medizinischen Abteilung. Danach leitet Best </a:t>
            </a:r>
            <a:r>
              <a:rPr lang="de-DE" dirty="0" smtClean="0"/>
              <a:t>Doctors Ihre </a:t>
            </a:r>
            <a:r>
              <a:rPr lang="de-DE" dirty="0"/>
              <a:t>Fragen an einen Spezialisten weiter. Sie erhalten einen klaren, leicht verständlichen</a:t>
            </a:r>
          </a:p>
          <a:p>
            <a:r>
              <a:rPr lang="de-DE" dirty="0"/>
              <a:t>Expertenbericht mit Antworten auf alle Ihre Fragen</a:t>
            </a:r>
            <a:r>
              <a:rPr lang="de-DE" dirty="0" smtClean="0"/>
              <a:t>. Dauer</a:t>
            </a:r>
            <a:r>
              <a:rPr lang="de-DE" dirty="0"/>
              <a:t>: 5 bis 7 Arbeitstage</a:t>
            </a:r>
            <a:endParaRPr lang="de-DE" dirty="0" smtClean="0"/>
          </a:p>
          <a:p>
            <a:endParaRPr lang="de-DE" dirty="0"/>
          </a:p>
        </p:txBody>
      </p:sp>
      <p:sp>
        <p:nvSpPr>
          <p:cNvPr id="4" name="Foliennummernplatzhalter 3"/>
          <p:cNvSpPr>
            <a:spLocks noGrp="1"/>
          </p:cNvSpPr>
          <p:nvPr>
            <p:ph type="sldNum" sz="quarter" idx="10"/>
          </p:nvPr>
        </p:nvSpPr>
        <p:spPr/>
        <p:txBody>
          <a:bodyPr/>
          <a:lstStyle/>
          <a:p>
            <a:pPr defTabSz="910011">
              <a:defRPr/>
            </a:pPr>
            <a:fld id="{8BEF2115-15F4-4196-B407-8AC7E81EB698}" type="slidenum">
              <a:rPr lang="de-DE">
                <a:solidFill>
                  <a:prstClr val="black"/>
                </a:solidFill>
                <a:latin typeface="Calibri" panose="020F0502020204030204"/>
              </a:rPr>
              <a:pPr defTabSz="910011">
                <a:defRPr/>
              </a:pPr>
              <a:t>16</a:t>
            </a:fld>
            <a:endParaRPr lang="de-DE" dirty="0">
              <a:solidFill>
                <a:prstClr val="black"/>
              </a:solidFill>
              <a:latin typeface="Calibri" panose="020F0502020204030204"/>
            </a:endParaRPr>
          </a:p>
        </p:txBody>
      </p:sp>
    </p:spTree>
    <p:extLst>
      <p:ext uri="{BB962C8B-B14F-4D97-AF65-F5344CB8AC3E}">
        <p14:creationId xmlns:p14="http://schemas.microsoft.com/office/powerpoint/2010/main" val="2774131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vielen Fällen können die Spezialisten Fehldiagnosen, Überdiagnosen und nicht zielführende</a:t>
            </a:r>
          </a:p>
          <a:p>
            <a:r>
              <a:rPr lang="de-DE" dirty="0"/>
              <a:t>Behandlungspläne korrigieren. Und durch ihre Expertise dazu beitragen, schnell wieder gesund zu werden.</a:t>
            </a:r>
          </a:p>
          <a:p>
            <a:r>
              <a:rPr lang="de-DE" dirty="0"/>
              <a:t>Es lohnt sich, die hochwertige Beratung zu nutzen: In </a:t>
            </a:r>
            <a:r>
              <a:rPr lang="de-DE" dirty="0" smtClean="0"/>
              <a:t>31 % </a:t>
            </a:r>
            <a:r>
              <a:rPr lang="de-DE" dirty="0"/>
              <a:t>der Fälle führt das Gutachten der Experten zu</a:t>
            </a:r>
          </a:p>
          <a:p>
            <a:r>
              <a:rPr lang="de-DE" dirty="0"/>
              <a:t>einer Änderung der Diagnose. In </a:t>
            </a:r>
            <a:r>
              <a:rPr lang="de-DE" dirty="0" smtClean="0"/>
              <a:t>77 % der Fälle </a:t>
            </a:r>
            <a:r>
              <a:rPr lang="de-DE" dirty="0"/>
              <a:t>empfehlen sie sogar eine Änderung des Behandlungsplans.</a:t>
            </a:r>
          </a:p>
        </p:txBody>
      </p:sp>
      <p:sp>
        <p:nvSpPr>
          <p:cNvPr id="4" name="Foliennummernplatzhalter 3"/>
          <p:cNvSpPr>
            <a:spLocks noGrp="1"/>
          </p:cNvSpPr>
          <p:nvPr>
            <p:ph type="sldNum" sz="quarter" idx="10"/>
          </p:nvPr>
        </p:nvSpPr>
        <p:spPr/>
        <p:txBody>
          <a:bodyPr/>
          <a:lstStyle/>
          <a:p>
            <a:pPr defTabSz="910011">
              <a:defRPr/>
            </a:pPr>
            <a:fld id="{8BEF2115-15F4-4196-B407-8AC7E81EB698}" type="slidenum">
              <a:rPr lang="de-DE">
                <a:solidFill>
                  <a:prstClr val="black"/>
                </a:solidFill>
                <a:latin typeface="Calibri" panose="020F0502020204030204"/>
              </a:rPr>
              <a:pPr defTabSz="910011">
                <a:defRPr/>
              </a:pPr>
              <a:t>17</a:t>
            </a:fld>
            <a:endParaRPr lang="de-DE" dirty="0">
              <a:solidFill>
                <a:prstClr val="black"/>
              </a:solidFill>
              <a:latin typeface="Calibri" panose="020F0502020204030204"/>
            </a:endParaRPr>
          </a:p>
        </p:txBody>
      </p:sp>
    </p:spTree>
    <p:extLst>
      <p:ext uri="{BB962C8B-B14F-4D97-AF65-F5344CB8AC3E}">
        <p14:creationId xmlns:p14="http://schemas.microsoft.com/office/powerpoint/2010/main" val="3205099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18</a:t>
            </a:fld>
            <a:endParaRPr lang="de-DE" sz="1200" dirty="0">
              <a:solidFill>
                <a:prstClr val="black"/>
              </a:solidFill>
              <a:latin typeface="Calibri"/>
            </a:endParaRPr>
          </a:p>
        </p:txBody>
      </p:sp>
    </p:spTree>
    <p:extLst>
      <p:ext uri="{BB962C8B-B14F-4D97-AF65-F5344CB8AC3E}">
        <p14:creationId xmlns:p14="http://schemas.microsoft.com/office/powerpoint/2010/main" val="3067786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19</a:t>
            </a:fld>
            <a:endParaRPr lang="de-DE" sz="1200" dirty="0">
              <a:solidFill>
                <a:prstClr val="black"/>
              </a:solidFill>
              <a:latin typeface="Calibri"/>
            </a:endParaRPr>
          </a:p>
        </p:txBody>
      </p:sp>
    </p:spTree>
    <p:extLst>
      <p:ext uri="{BB962C8B-B14F-4D97-AF65-F5344CB8AC3E}">
        <p14:creationId xmlns:p14="http://schemas.microsoft.com/office/powerpoint/2010/main" val="555996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r>
              <a:rPr lang="de-DE" dirty="0" smtClean="0"/>
              <a:t>So nehmen Sie die Leistung in Anspruch: Den Link zu Ihrem Digitalen Nachlassverwalter finden Sie im ERGO Kundenportal unter www.ergo.de/meineVersicherungen</a:t>
            </a:r>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20</a:t>
            </a:fld>
            <a:endParaRPr lang="de-DE" sz="1200" dirty="0">
              <a:solidFill>
                <a:prstClr val="black"/>
              </a:solidFill>
              <a:latin typeface="Calibri"/>
            </a:endParaRPr>
          </a:p>
        </p:txBody>
      </p:sp>
    </p:spTree>
    <p:extLst>
      <p:ext uri="{BB962C8B-B14F-4D97-AF65-F5344CB8AC3E}">
        <p14:creationId xmlns:p14="http://schemas.microsoft.com/office/powerpoint/2010/main" val="3754044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21</a:t>
            </a:fld>
            <a:endParaRPr lang="de-DE" sz="1200" dirty="0">
              <a:solidFill>
                <a:prstClr val="black"/>
              </a:solidFill>
              <a:latin typeface="Calibri"/>
            </a:endParaRPr>
          </a:p>
        </p:txBody>
      </p:sp>
    </p:spTree>
    <p:extLst>
      <p:ext uri="{BB962C8B-B14F-4D97-AF65-F5344CB8AC3E}">
        <p14:creationId xmlns:p14="http://schemas.microsoft.com/office/powerpoint/2010/main" val="3091099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60240" y="3386989"/>
            <a:ext cx="8687349" cy="3568829"/>
          </a:xfrm>
        </p:spPr>
        <p:txBody>
          <a:bodyPr/>
          <a:lstStyle/>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22</a:t>
            </a:fld>
            <a:endParaRPr lang="de-DE" sz="1200" dirty="0">
              <a:solidFill>
                <a:prstClr val="black"/>
              </a:solidFill>
              <a:latin typeface="Calibri"/>
            </a:endParaRPr>
          </a:p>
        </p:txBody>
      </p:sp>
    </p:spTree>
    <p:extLst>
      <p:ext uri="{BB962C8B-B14F-4D97-AF65-F5344CB8AC3E}">
        <p14:creationId xmlns:p14="http://schemas.microsoft.com/office/powerpoint/2010/main" val="18363382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Mehrleistung</a:t>
            </a:r>
            <a:r>
              <a:rPr lang="de-DE" baseline="0" dirty="0" smtClean="0"/>
              <a:t> der Premium-Variante: 6.495,20 Euro</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23</a:t>
            </a:fld>
            <a:endParaRPr lang="de-DE" dirty="0"/>
          </a:p>
        </p:txBody>
      </p:sp>
    </p:spTree>
    <p:extLst>
      <p:ext uri="{BB962C8B-B14F-4D97-AF65-F5344CB8AC3E}">
        <p14:creationId xmlns:p14="http://schemas.microsoft.com/office/powerpoint/2010/main" val="3632292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Mehrleistung</a:t>
            </a:r>
            <a:r>
              <a:rPr lang="de-DE" baseline="0" dirty="0" smtClean="0"/>
              <a:t> der Premium-Variante: 16.419 Euro</a:t>
            </a:r>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p>
          <a:p>
            <a:r>
              <a:rPr lang="de-DE" dirty="0" smtClean="0"/>
              <a:t>Auszug aus  AVB Sterbevorsorge</a:t>
            </a:r>
            <a:r>
              <a:rPr lang="de-DE" baseline="0" dirty="0" smtClean="0"/>
              <a:t> Premium</a:t>
            </a:r>
            <a:r>
              <a:rPr lang="de-DE" dirty="0" smtClean="0"/>
              <a:t>: </a:t>
            </a:r>
          </a:p>
          <a:p>
            <a:r>
              <a:rPr lang="de-DE" dirty="0" smtClean="0"/>
              <a:t>Ist der Vertrag beitragspflichtig, gilt: Wir erbringen im Falle der Pflegebedürftigkeit der versicherten Person nach Ziffer 5.2 einmalig eine Zahlung in Höhe der noch ausstehenden Beiträge. Die genaue Leistungspflicht und Höhe der Pflegeleistung ist in Ziffer 5.3 geregelt. Die Todesfallleistung bleibt hiervon unberührt.</a:t>
            </a:r>
          </a:p>
          <a:p>
            <a:endParaRPr lang="de-DE" dirty="0" smtClean="0"/>
          </a:p>
          <a:p>
            <a:r>
              <a:rPr lang="de-DE" dirty="0" smtClean="0"/>
              <a:t>5.3 Wir erbringen die Pflegeleistung nur für Vertragsteile, die sich zum Zeitpunkt der Antragsstellung nicht mehr in der Aufbauzeit befinden. Für die Ermittlung der Höhe der ausstehenden Beiträge ist der Zeitpunkt maßgeblich, zu dem uns der Antrag auf Pflegeleistung zugegangen ist. Wir erbringen jedoch keine Pflegeleistung, wenn bereits vor dem Vertragsabschluss oder vor Ablauf der Aufbauzeit ein Grad der Pflegebedürftigkeit (Pflegegrad) nach dem Sozialgesetzbuch vorliegt.</a:t>
            </a:r>
          </a:p>
          <a:p>
            <a:endParaRPr lang="de-DE" dirty="0" smtClean="0"/>
          </a:p>
        </p:txBody>
      </p:sp>
      <p:sp>
        <p:nvSpPr>
          <p:cNvPr id="4" name="Foliennummernplatzhalter 3"/>
          <p:cNvSpPr>
            <a:spLocks noGrp="1"/>
          </p:cNvSpPr>
          <p:nvPr>
            <p:ph type="sldNum" sz="quarter" idx="10"/>
          </p:nvPr>
        </p:nvSpPr>
        <p:spPr/>
        <p:txBody>
          <a:bodyPr/>
          <a:lstStyle/>
          <a:p>
            <a:fld id="{8BEF2115-15F4-4196-B407-8AC7E81EB698}" type="slidenum">
              <a:rPr lang="de-DE" smtClean="0"/>
              <a:t>24</a:t>
            </a:fld>
            <a:endParaRPr lang="de-DE" dirty="0"/>
          </a:p>
        </p:txBody>
      </p:sp>
    </p:spTree>
    <p:extLst>
      <p:ext uri="{BB962C8B-B14F-4D97-AF65-F5344CB8AC3E}">
        <p14:creationId xmlns:p14="http://schemas.microsoft.com/office/powerpoint/2010/main" val="4090852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Folie nur im</a:t>
            </a:r>
            <a:r>
              <a:rPr lang="de-DE" baseline="0" dirty="0" smtClean="0"/>
              <a:t> Präsentationsmodus voll sichtbar – für Erstellung eines Handout pdfs: weißen Bereich im mittleren Bereich der Seite markieren und löschen</a:t>
            </a:r>
            <a:endParaRPr lang="de-DE" dirty="0" smtClean="0"/>
          </a:p>
          <a:p>
            <a:endParaRPr lang="de-DE" baseline="0" dirty="0" smtClean="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sz="1200">
                <a:solidFill>
                  <a:prstClr val="black"/>
                </a:solidFill>
                <a:latin typeface="Calibri"/>
              </a:rPr>
              <a:pPr defTabSz="910011">
                <a:defRPr/>
              </a:pPr>
              <a:t>25</a:t>
            </a:fld>
            <a:endParaRPr lang="de-DE" sz="1200" dirty="0">
              <a:solidFill>
                <a:prstClr val="black"/>
              </a:solidFill>
              <a:latin typeface="Calibri"/>
            </a:endParaRPr>
          </a:p>
        </p:txBody>
      </p:sp>
    </p:spTree>
    <p:extLst>
      <p:ext uri="{BB962C8B-B14F-4D97-AF65-F5344CB8AC3E}">
        <p14:creationId xmlns:p14="http://schemas.microsoft.com/office/powerpoint/2010/main" val="3104953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Durch</a:t>
            </a:r>
            <a:r>
              <a:rPr lang="de-DE" baseline="0" dirty="0" smtClean="0"/>
              <a:t> Anklicken des Tarifrechner-Bildes im Präsentationsmodus gelangt man direkt auf den Tarifrechner Sterbevorsorge (online)</a:t>
            </a:r>
            <a:endParaRPr lang="de-DE" dirty="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a:solidFill>
                  <a:prstClr val="black"/>
                </a:solidFill>
                <a:latin typeface="Calibri" panose="020F0502020204030204"/>
              </a:rPr>
              <a:pPr defTabSz="910011">
                <a:defRPr/>
              </a:pPr>
              <a:t>26</a:t>
            </a:fld>
            <a:endParaRPr lang="de-DE" dirty="0">
              <a:solidFill>
                <a:prstClr val="black"/>
              </a:solidFill>
              <a:latin typeface="Calibri" panose="020F0502020204030204"/>
            </a:endParaRPr>
          </a:p>
        </p:txBody>
      </p:sp>
    </p:spTree>
    <p:extLst>
      <p:ext uri="{BB962C8B-B14F-4D97-AF65-F5344CB8AC3E}">
        <p14:creationId xmlns:p14="http://schemas.microsoft.com/office/powerpoint/2010/main" val="3889426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defTabSz="910011">
              <a:defRPr/>
            </a:pPr>
            <a:fld id="{2F967223-AFC9-419A-974D-4BB4787C1D31}" type="slidenum">
              <a:rPr lang="de-DE">
                <a:solidFill>
                  <a:prstClr val="black"/>
                </a:solidFill>
                <a:latin typeface="Calibri" panose="020F0502020204030204"/>
              </a:rPr>
              <a:pPr defTabSz="910011">
                <a:defRPr/>
              </a:pPr>
              <a:t>28</a:t>
            </a:fld>
            <a:endParaRPr lang="de-DE" dirty="0">
              <a:solidFill>
                <a:prstClr val="black"/>
              </a:solidFill>
              <a:latin typeface="Calibri" panose="020F0502020204030204"/>
            </a:endParaRPr>
          </a:p>
        </p:txBody>
      </p:sp>
    </p:spTree>
    <p:extLst>
      <p:ext uri="{BB962C8B-B14F-4D97-AF65-F5344CB8AC3E}">
        <p14:creationId xmlns:p14="http://schemas.microsoft.com/office/powerpoint/2010/main" val="2771971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p:txBody>
      </p:sp>
      <p:sp>
        <p:nvSpPr>
          <p:cNvPr id="4" name="Foliennummernplatzhalter 3"/>
          <p:cNvSpPr>
            <a:spLocks noGrp="1"/>
          </p:cNvSpPr>
          <p:nvPr>
            <p:ph type="sldNum" sz="quarter" idx="10"/>
          </p:nvPr>
        </p:nvSpPr>
        <p:spPr/>
        <p:txBody>
          <a:bodyPr/>
          <a:lstStyle/>
          <a:p>
            <a:pPr defTabSz="909920">
              <a:defRPr/>
            </a:pPr>
            <a:fld id="{2F967223-AFC9-419A-974D-4BB4787C1D31}" type="slidenum">
              <a:rPr lang="de-DE" sz="1200">
                <a:solidFill>
                  <a:prstClr val="black"/>
                </a:solidFill>
                <a:latin typeface="Calibri" panose="020F0502020204030204"/>
              </a:rPr>
              <a:pPr defTabSz="909920">
                <a:defRPr/>
              </a:pPr>
              <a:t>29</a:t>
            </a:fld>
            <a:endParaRPr lang="de-DE" sz="1200" dirty="0">
              <a:solidFill>
                <a:prstClr val="black"/>
              </a:solidFill>
              <a:latin typeface="Calibri" panose="020F0502020204030204"/>
            </a:endParaRPr>
          </a:p>
        </p:txBody>
      </p:sp>
    </p:spTree>
    <p:extLst>
      <p:ext uri="{BB962C8B-B14F-4D97-AF65-F5344CB8AC3E}">
        <p14:creationId xmlns:p14="http://schemas.microsoft.com/office/powerpoint/2010/main" val="402655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4258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154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22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220" rtl="0" eaLnBrk="1" fontAlgn="auto" latinLnBrk="0" hangingPunct="1">
                <a:lnSpc>
                  <a:spcPct val="100000"/>
                </a:lnSpc>
                <a:spcBef>
                  <a:spcPts val="0"/>
                </a:spcBef>
                <a:spcAft>
                  <a:spcPts val="0"/>
                </a:spcAft>
                <a:buClrTx/>
                <a:buSzTx/>
                <a:buFontTx/>
                <a:buNone/>
                <a:tabLst/>
                <a:defRPr/>
              </a:pPr>
              <a:t>33</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ußzeilenplatzhalter 4"/>
          <p:cNvSpPr>
            <a:spLocks noGrp="1"/>
          </p:cNvSpPr>
          <p:nvPr>
            <p:ph type="ftr" sz="quarter" idx="11"/>
          </p:nvPr>
        </p:nvSpPr>
        <p:spPr/>
        <p:txBody>
          <a:bodyPr/>
          <a:lstStyle/>
          <a:p>
            <a:r>
              <a:rPr lang="de-DE" smtClean="0"/>
              <a:t>ERGO Vorsorge Leben</a:t>
            </a:r>
            <a:endParaRPr lang="de-DE"/>
          </a:p>
        </p:txBody>
      </p:sp>
    </p:spTree>
    <p:extLst>
      <p:ext uri="{BB962C8B-B14F-4D97-AF65-F5344CB8AC3E}">
        <p14:creationId xmlns:p14="http://schemas.microsoft.com/office/powerpoint/2010/main" val="4976437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Designfelder 1, 2, 3">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1250943E-866C-4C34-B5E2-54D2900F6CA3}"/>
              </a:ext>
            </a:extLst>
          </p:cNvPr>
          <p:cNvSpPr>
            <a:spLocks noGrp="1"/>
          </p:cNvSpPr>
          <p:nvPr>
            <p:ph type="pic" sz="quarter" idx="4"/>
          </p:nvPr>
        </p:nvSpPr>
        <p:spPr>
          <a:xfrm>
            <a:off x="0" y="0"/>
            <a:ext cx="12192000" cy="6858000"/>
          </a:xfrm>
        </p:spPr>
        <p:txBody>
          <a:bodyPr/>
          <a:lstStyle>
            <a:lvl1pPr>
              <a:defRPr/>
            </a:lvl1pPr>
          </a:lstStyle>
          <a:p>
            <a:r>
              <a:rPr lang="de-DE" dirty="0" smtClean="0"/>
              <a:t>Bild durch Klicken auf Symbol hinzufügen</a:t>
            </a:r>
            <a:endParaRPr lang="de-DE" dirty="0"/>
          </a:p>
        </p:txBody>
      </p:sp>
      <p:sp>
        <p:nvSpPr>
          <p:cNvPr id="13" name="Untertitel 2">
            <a:extLst>
              <a:ext uri="{FF2B5EF4-FFF2-40B4-BE49-F238E27FC236}">
                <a16:creationId xmlns:a16="http://schemas.microsoft.com/office/drawing/2014/main" id="{FF83EE2B-9E8D-430B-868E-F1D40A0F4E62}"/>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4" name="Text Placeholder 4">
            <a:extLst>
              <a:ext uri="{FF2B5EF4-FFF2-40B4-BE49-F238E27FC236}">
                <a16:creationId xmlns:a16="http://schemas.microsoft.com/office/drawing/2014/main" id="{CCDC3389-F14B-4E69-A34E-2BF7B3FF03C2}"/>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7" name="Titel 1">
            <a:extLst>
              <a:ext uri="{FF2B5EF4-FFF2-40B4-BE49-F238E27FC236}">
                <a16:creationId xmlns:a16="http://schemas.microsoft.com/office/drawing/2014/main" id="{998B71F8-045F-4D5F-BD0D-79F14BF8A0D6}"/>
              </a:ext>
            </a:extLst>
          </p:cNvPr>
          <p:cNvSpPr>
            <a:spLocks noGrp="1"/>
          </p:cNvSpPr>
          <p:nvPr>
            <p:ph type="ctrTitle"/>
          </p:nvPr>
        </p:nvSpPr>
        <p:spPr>
          <a:xfrm>
            <a:off x="514800" y="930910"/>
            <a:ext cx="8421318" cy="1329595"/>
          </a:xfrm>
        </p:spPr>
        <p:txBody>
          <a:bodyPr anchor="b" anchorCtr="0">
            <a:noAutofit/>
          </a:bodyPr>
          <a:lstStyle>
            <a:lvl1pPr algn="l">
              <a:defRPr sz="4800" b="1">
                <a:solidFill>
                  <a:schemeClr val="tx2"/>
                </a:solidFill>
              </a:defRPr>
            </a:lvl1pPr>
          </a:lstStyle>
          <a:p>
            <a:r>
              <a:rPr lang="de-DE" smtClean="0"/>
              <a:t>Titelmasterformat durch Klicken bearbeiten</a:t>
            </a:r>
            <a:endParaRPr lang="de-DE" dirty="0"/>
          </a:p>
        </p:txBody>
      </p:sp>
      <p:sp>
        <p:nvSpPr>
          <p:cNvPr id="2" name="Datumsplatzhalter 1">
            <a:extLst>
              <a:ext uri="{FF2B5EF4-FFF2-40B4-BE49-F238E27FC236}">
                <a16:creationId xmlns:a16="http://schemas.microsoft.com/office/drawing/2014/main" id="{0E0E72F0-4D61-48D3-AB40-4B67801A73BF}"/>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5" name="Textplatzhalter 24">
            <a:extLst>
              <a:ext uri="{FF2B5EF4-FFF2-40B4-BE49-F238E27FC236}">
                <a16:creationId xmlns:a16="http://schemas.microsoft.com/office/drawing/2014/main" id="{A748D62B-023E-4377-BB36-0DDD8826BF92}"/>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20818740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Designfeld 1 ohne Bild">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56495A4C-29AC-49A6-BA34-58317AEFBBCA}"/>
              </a:ext>
            </a:extLst>
          </p:cNvPr>
          <p:cNvSpPr>
            <a:spLocks noGrp="1"/>
          </p:cNvSpPr>
          <p:nvPr>
            <p:ph type="body" sz="quarter" idx="5" hasCustomPrompt="1"/>
          </p:nvPr>
        </p:nvSpPr>
        <p:spPr>
          <a:xfrm>
            <a:off x="0" y="1484313"/>
            <a:ext cx="12192000" cy="360000"/>
          </a:xfrm>
          <a:solidFill>
            <a:srgbClr val="E4D6E4"/>
          </a:solidFill>
        </p:spPr>
        <p:txBody>
          <a:bodyPr/>
          <a:lstStyle>
            <a:lvl1pPr>
              <a:defRPr sz="100">
                <a:solidFill>
                  <a:schemeClr val="bg1"/>
                </a:solidFill>
              </a:defRPr>
            </a:lvl1pPr>
          </a:lstStyle>
          <a:p>
            <a:pPr lvl="0"/>
            <a:r>
              <a:rPr lang="de-DE" dirty="0"/>
              <a:t>.</a:t>
            </a:r>
          </a:p>
        </p:txBody>
      </p:sp>
      <p:sp>
        <p:nvSpPr>
          <p:cNvPr id="11" name="Datumsplatzhalter 1">
            <a:extLst>
              <a:ext uri="{FF2B5EF4-FFF2-40B4-BE49-F238E27FC236}">
                <a16:creationId xmlns:a16="http://schemas.microsoft.com/office/drawing/2014/main" id="{2D31DD59-9679-428B-A4E6-443CFBA2978A}"/>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2" name="Titel 1">
            <a:extLst>
              <a:ext uri="{FF2B5EF4-FFF2-40B4-BE49-F238E27FC236}">
                <a16:creationId xmlns:a16="http://schemas.microsoft.com/office/drawing/2014/main" id="{F245CD6B-C0BA-4897-B564-F9E5EB071D78}"/>
              </a:ext>
            </a:extLst>
          </p:cNvPr>
          <p:cNvSpPr>
            <a:spLocks noGrp="1"/>
          </p:cNvSpPr>
          <p:nvPr>
            <p:ph type="ctrTitle"/>
          </p:nvPr>
        </p:nvSpPr>
        <p:spPr>
          <a:xfrm>
            <a:off x="515938" y="2398713"/>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Untertitel 2">
            <a:extLst>
              <a:ext uri="{FF2B5EF4-FFF2-40B4-BE49-F238E27FC236}">
                <a16:creationId xmlns:a16="http://schemas.microsoft.com/office/drawing/2014/main" id="{C9CDE374-EA0C-477A-ABA1-F842EA40ED5A}"/>
              </a:ext>
            </a:extLst>
          </p:cNvPr>
          <p:cNvSpPr>
            <a:spLocks noGrp="1"/>
          </p:cNvSpPr>
          <p:nvPr>
            <p:ph type="subTitle" idx="2"/>
          </p:nvPr>
        </p:nvSpPr>
        <p:spPr>
          <a:xfrm>
            <a:off x="515938" y="3836441"/>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6" name="Text Placeholder 4">
            <a:extLst>
              <a:ext uri="{FF2B5EF4-FFF2-40B4-BE49-F238E27FC236}">
                <a16:creationId xmlns:a16="http://schemas.microsoft.com/office/drawing/2014/main" id="{B4B7B1D8-24B6-4738-B0CF-CA836286DC5B}"/>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9" name="Textplatzhalter 8">
            <a:extLst>
              <a:ext uri="{FF2B5EF4-FFF2-40B4-BE49-F238E27FC236}">
                <a16:creationId xmlns:a16="http://schemas.microsoft.com/office/drawing/2014/main" id="{6A016F88-9EF7-4A36-8287-444E1875BBF1}"/>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16681247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Designfeld 1 mit Bild">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CCDC3389-F14B-4E69-A34E-2BF7B3FF03C2}"/>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5" name="Titel 1">
            <a:extLst>
              <a:ext uri="{FF2B5EF4-FFF2-40B4-BE49-F238E27FC236}">
                <a16:creationId xmlns:a16="http://schemas.microsoft.com/office/drawing/2014/main" id="{AFA58DA9-B5AC-4EBB-9029-F493DD0F0D3E}"/>
              </a:ext>
            </a:extLst>
          </p:cNvPr>
          <p:cNvSpPr>
            <a:spLocks noGrp="1"/>
          </p:cNvSpPr>
          <p:nvPr>
            <p:ph type="ctrTitle"/>
          </p:nvPr>
        </p:nvSpPr>
        <p:spPr>
          <a:xfrm>
            <a:off x="4728238" y="1484313"/>
            <a:ext cx="6947826"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6" name="Untertitel 2">
            <a:extLst>
              <a:ext uri="{FF2B5EF4-FFF2-40B4-BE49-F238E27FC236}">
                <a16:creationId xmlns:a16="http://schemas.microsoft.com/office/drawing/2014/main" id="{6C9684E8-7DDC-4469-8578-D507B7BBB3DF}"/>
              </a:ext>
            </a:extLst>
          </p:cNvPr>
          <p:cNvSpPr>
            <a:spLocks noGrp="1"/>
          </p:cNvSpPr>
          <p:nvPr>
            <p:ph type="subTitle" idx="2"/>
          </p:nvPr>
        </p:nvSpPr>
        <p:spPr>
          <a:xfrm>
            <a:off x="4728238" y="2922041"/>
            <a:ext cx="6947826"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7" name="Datumsplatzhalter 1">
            <a:extLst>
              <a:ext uri="{FF2B5EF4-FFF2-40B4-BE49-F238E27FC236}">
                <a16:creationId xmlns:a16="http://schemas.microsoft.com/office/drawing/2014/main" id="{553B7132-1246-4BF8-9A44-BCABDA09AB75}"/>
              </a:ext>
            </a:extLst>
          </p:cNvPr>
          <p:cNvSpPr>
            <a:spLocks noGrp="1"/>
          </p:cNvSpPr>
          <p:nvPr>
            <p:ph type="dt" sz="half" idx="9"/>
          </p:nvPr>
        </p:nvSpPr>
        <p:spPr>
          <a:xfrm>
            <a:off x="4728238" y="6093280"/>
            <a:ext cx="6947827"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0" name="Bildplatzhalter 3">
            <a:extLst>
              <a:ext uri="{FF2B5EF4-FFF2-40B4-BE49-F238E27FC236}">
                <a16:creationId xmlns:a16="http://schemas.microsoft.com/office/drawing/2014/main" id="{1DCEAA86-3F60-492F-8A83-6F521329ED84}"/>
              </a:ext>
            </a:extLst>
          </p:cNvPr>
          <p:cNvSpPr>
            <a:spLocks noGrp="1"/>
          </p:cNvSpPr>
          <p:nvPr>
            <p:ph type="pic" sz="quarter" idx="4"/>
          </p:nvPr>
        </p:nvSpPr>
        <p:spPr>
          <a:xfrm>
            <a:off x="0" y="0"/>
            <a:ext cx="4081463" cy="6858000"/>
          </a:xfrm>
        </p:spPr>
        <p:txBody>
          <a:bodyPr/>
          <a:lstStyle>
            <a:lvl1pPr>
              <a:defRPr/>
            </a:lvl1pPr>
          </a:lstStyle>
          <a:p>
            <a:r>
              <a:rPr lang="de-DE" dirty="0" smtClean="0"/>
              <a:t>Bild durch Klicken auf Symbol hinzufügen</a:t>
            </a:r>
            <a:endParaRPr lang="de-DE" dirty="0"/>
          </a:p>
        </p:txBody>
      </p:sp>
      <p:sp>
        <p:nvSpPr>
          <p:cNvPr id="11" name="Text Placeholder 9">
            <a:extLst>
              <a:ext uri="{FF2B5EF4-FFF2-40B4-BE49-F238E27FC236}">
                <a16:creationId xmlns:a16="http://schemas.microsoft.com/office/drawing/2014/main" id="{ECDC6204-4AD5-49C4-980A-0AA260FFEB1C}"/>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19" name="Text Placeholder 4">
            <a:extLst>
              <a:ext uri="{FF2B5EF4-FFF2-40B4-BE49-F238E27FC236}">
                <a16:creationId xmlns:a16="http://schemas.microsoft.com/office/drawing/2014/main" id="{60259D6D-34D5-4EE2-843E-BB2791811ABD}"/>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12" name="Textplatzhalter 11">
            <a:extLst>
              <a:ext uri="{FF2B5EF4-FFF2-40B4-BE49-F238E27FC236}">
                <a16:creationId xmlns:a16="http://schemas.microsoft.com/office/drawing/2014/main" id="{CDCE5EC5-9D9E-4858-AB20-9C017AD0B76E}"/>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28572065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elfolie Designfeld 2 ohne Bild">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F073BB25-145E-4DB3-BC02-1F011D323967}"/>
              </a:ext>
            </a:extLst>
          </p:cNvPr>
          <p:cNvSpPr>
            <a:spLocks noGrp="1"/>
          </p:cNvSpPr>
          <p:nvPr>
            <p:ph type="body" sz="quarter" idx="5" hasCustomPrompt="1"/>
          </p:nvPr>
        </p:nvSpPr>
        <p:spPr>
          <a:xfrm>
            <a:off x="0" y="0"/>
            <a:ext cx="4079875" cy="6858000"/>
          </a:xfrm>
          <a:solidFill>
            <a:srgbClr val="E4D6E4"/>
          </a:solidFill>
        </p:spPr>
        <p:txBody>
          <a:bodyPr anchor="b"/>
          <a:lstStyle>
            <a:lvl1pPr algn="r">
              <a:defRPr sz="100">
                <a:solidFill>
                  <a:schemeClr val="bg1"/>
                </a:solidFill>
              </a:defRPr>
            </a:lvl1pPr>
          </a:lstStyle>
          <a:p>
            <a:pPr lvl="0"/>
            <a:r>
              <a:rPr lang="de-DE" dirty="0"/>
              <a:t>.</a:t>
            </a:r>
          </a:p>
        </p:txBody>
      </p:sp>
      <p:sp>
        <p:nvSpPr>
          <p:cNvPr id="19" name="Titel 1">
            <a:extLst>
              <a:ext uri="{FF2B5EF4-FFF2-40B4-BE49-F238E27FC236}">
                <a16:creationId xmlns:a16="http://schemas.microsoft.com/office/drawing/2014/main" id="{9C2799B9-3D0F-4814-A4FB-7EF952F65D00}"/>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0" name="Untertitel 2">
            <a:extLst>
              <a:ext uri="{FF2B5EF4-FFF2-40B4-BE49-F238E27FC236}">
                <a16:creationId xmlns:a16="http://schemas.microsoft.com/office/drawing/2014/main" id="{9CFF5CB8-3C2F-4E91-A2EC-1A70E5BAEB7D}"/>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0" name="Text Placeholder 4">
            <a:extLst>
              <a:ext uri="{FF2B5EF4-FFF2-40B4-BE49-F238E27FC236}">
                <a16:creationId xmlns:a16="http://schemas.microsoft.com/office/drawing/2014/main" id="{0D402712-E44C-46CC-9D09-D9388BC9AF30}"/>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9" name="Datumsplatzhalter 1">
            <a:extLst>
              <a:ext uri="{FF2B5EF4-FFF2-40B4-BE49-F238E27FC236}">
                <a16:creationId xmlns:a16="http://schemas.microsoft.com/office/drawing/2014/main" id="{64DB3CE4-A5ED-48A9-BE56-2370D0DC0233}"/>
              </a:ext>
            </a:extLst>
          </p:cNvPr>
          <p:cNvSpPr>
            <a:spLocks noGrp="1"/>
          </p:cNvSpPr>
          <p:nvPr>
            <p:ph type="dt" sz="half" idx="9"/>
          </p:nvPr>
        </p:nvSpPr>
        <p:spPr>
          <a:xfrm>
            <a:off x="4367877" y="6093280"/>
            <a:ext cx="7308187"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2" name="Text Placeholder 4">
            <a:extLst>
              <a:ext uri="{FF2B5EF4-FFF2-40B4-BE49-F238E27FC236}">
                <a16:creationId xmlns:a16="http://schemas.microsoft.com/office/drawing/2014/main" id="{D4679432-DB18-4F4C-8FCB-FFBA90B10A23}"/>
              </a:ext>
            </a:extLst>
          </p:cNvPr>
          <p:cNvSpPr>
            <a:spLocks noGrp="1"/>
          </p:cNvSpPr>
          <p:nvPr>
            <p:ph type="body" sz="quarter" idx="10" hasCustomPrompt="1"/>
          </p:nvPr>
        </p:nvSpPr>
        <p:spPr>
          <a:xfrm>
            <a:off x="0"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3" name="Textplatzhalter 12">
            <a:extLst>
              <a:ext uri="{FF2B5EF4-FFF2-40B4-BE49-F238E27FC236}">
                <a16:creationId xmlns:a16="http://schemas.microsoft.com/office/drawing/2014/main" id="{891620BF-B0C6-4B21-9098-5CF38826CBD3}"/>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181004160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57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elfolie Designfeld 2 großes Bild">
    <p:spTree>
      <p:nvGrpSpPr>
        <p:cNvPr id="1" name=""/>
        <p:cNvGrpSpPr/>
        <p:nvPr/>
      </p:nvGrpSpPr>
      <p:grpSpPr>
        <a:xfrm>
          <a:off x="0" y="0"/>
          <a:ext cx="0" cy="0"/>
          <a:chOff x="0" y="0"/>
          <a:chExt cx="0" cy="0"/>
        </a:xfrm>
      </p:grpSpPr>
      <p:sp>
        <p:nvSpPr>
          <p:cNvPr id="9" name="Bildplatzhalter 3">
            <a:extLst>
              <a:ext uri="{FF2B5EF4-FFF2-40B4-BE49-F238E27FC236}">
                <a16:creationId xmlns:a16="http://schemas.microsoft.com/office/drawing/2014/main" id="{415B34DB-8CBB-426F-98B3-9A1E65ECF4A0}"/>
              </a:ext>
            </a:extLst>
          </p:cNvPr>
          <p:cNvSpPr>
            <a:spLocks noGrp="1"/>
          </p:cNvSpPr>
          <p:nvPr>
            <p:ph type="pic" sz="quarter" idx="4"/>
          </p:nvPr>
        </p:nvSpPr>
        <p:spPr>
          <a:xfrm>
            <a:off x="0" y="0"/>
            <a:ext cx="9224118" cy="6858000"/>
          </a:xfrm>
        </p:spPr>
        <p:txBody>
          <a:bodyPr/>
          <a:lstStyle>
            <a:lvl1pPr>
              <a:defRPr/>
            </a:lvl1pPr>
          </a:lstStyle>
          <a:p>
            <a:r>
              <a:rPr lang="de-DE" dirty="0" smtClean="0"/>
              <a:t>Bild durch Klicken auf Symbol hinzufügen</a:t>
            </a:r>
            <a:endParaRPr lang="de-DE" dirty="0"/>
          </a:p>
        </p:txBody>
      </p:sp>
      <p:sp>
        <p:nvSpPr>
          <p:cNvPr id="18" name="Text Placeholder 14">
            <a:extLst>
              <a:ext uri="{FF2B5EF4-FFF2-40B4-BE49-F238E27FC236}">
                <a16:creationId xmlns:a16="http://schemas.microsoft.com/office/drawing/2014/main" id="{CB7D4BF7-F8D3-48B8-9491-D80194E3FE86}"/>
              </a:ext>
            </a:extLst>
          </p:cNvPr>
          <p:cNvSpPr>
            <a:spLocks noGrp="1"/>
          </p:cNvSpPr>
          <p:nvPr>
            <p:ph type="body" sz="quarter" idx="5" hasCustomPrompt="1"/>
          </p:nvPr>
        </p:nvSpPr>
        <p:spPr>
          <a:xfrm>
            <a:off x="9224118" y="0"/>
            <a:ext cx="2967880" cy="6858000"/>
          </a:xfrm>
          <a:solidFill>
            <a:srgbClr val="E4D6E4"/>
          </a:solidFill>
        </p:spPr>
        <p:txBody>
          <a:bodyPr anchor="b"/>
          <a:lstStyle>
            <a:lvl1pPr algn="r">
              <a:defRPr sz="100">
                <a:solidFill>
                  <a:schemeClr val="bg1"/>
                </a:solidFill>
              </a:defRPr>
            </a:lvl1pPr>
          </a:lstStyle>
          <a:p>
            <a:pPr lvl="0"/>
            <a:r>
              <a:rPr lang="de-DE" dirty="0"/>
              <a:t>.</a:t>
            </a:r>
          </a:p>
        </p:txBody>
      </p:sp>
      <p:sp>
        <p:nvSpPr>
          <p:cNvPr id="17" name="Text Placeholder 4">
            <a:extLst>
              <a:ext uri="{FF2B5EF4-FFF2-40B4-BE49-F238E27FC236}">
                <a16:creationId xmlns:a16="http://schemas.microsoft.com/office/drawing/2014/main" id="{2C1B380F-0EB2-46D8-A63B-A3F5764F3146}"/>
              </a:ext>
            </a:extLst>
          </p:cNvPr>
          <p:cNvSpPr>
            <a:spLocks noGrp="1"/>
          </p:cNvSpPr>
          <p:nvPr>
            <p:ph type="body" sz="quarter" idx="10" hasCustomPrompt="1"/>
          </p:nvPr>
        </p:nvSpPr>
        <p:spPr>
          <a:xfrm>
            <a:off x="9224118" y="-381838"/>
            <a:ext cx="2967880"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0" name="Text Placeholder 4">
            <a:extLst>
              <a:ext uri="{FF2B5EF4-FFF2-40B4-BE49-F238E27FC236}">
                <a16:creationId xmlns:a16="http://schemas.microsoft.com/office/drawing/2014/main" id="{7301AB42-7BC9-4262-ABC5-B4C0A7D52998}"/>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2" name="Datumsplatzhalter 1">
            <a:extLst>
              <a:ext uri="{FF2B5EF4-FFF2-40B4-BE49-F238E27FC236}">
                <a16:creationId xmlns:a16="http://schemas.microsoft.com/office/drawing/2014/main" id="{BE4C6D39-C45B-48E1-B2C8-E911D8E3623B}"/>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5" name="Untertitel 2">
            <a:extLst>
              <a:ext uri="{FF2B5EF4-FFF2-40B4-BE49-F238E27FC236}">
                <a16:creationId xmlns:a16="http://schemas.microsoft.com/office/drawing/2014/main" id="{34C0C088-49B6-4D40-B4F8-0976B02CE394}"/>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6" name="Titel 1">
            <a:extLst>
              <a:ext uri="{FF2B5EF4-FFF2-40B4-BE49-F238E27FC236}">
                <a16:creationId xmlns:a16="http://schemas.microsoft.com/office/drawing/2014/main" id="{E4D0E626-9504-432F-9DDA-719085F2A365}"/>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Textplatzhalter 12">
            <a:extLst>
              <a:ext uri="{FF2B5EF4-FFF2-40B4-BE49-F238E27FC236}">
                <a16:creationId xmlns:a16="http://schemas.microsoft.com/office/drawing/2014/main" id="{7A199F99-A563-476C-A6FF-5228EE695C02}"/>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333008574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581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elfolie Designfeld 2 schmales Bild">
    <p:spTree>
      <p:nvGrpSpPr>
        <p:cNvPr id="1" name=""/>
        <p:cNvGrpSpPr/>
        <p:nvPr/>
      </p:nvGrpSpPr>
      <p:grpSpPr>
        <a:xfrm>
          <a:off x="0" y="0"/>
          <a:ext cx="0" cy="0"/>
          <a:chOff x="0" y="0"/>
          <a:chExt cx="0" cy="0"/>
        </a:xfrm>
      </p:grpSpPr>
      <p:sp>
        <p:nvSpPr>
          <p:cNvPr id="17" name="Bildplatzhalter 3">
            <a:extLst>
              <a:ext uri="{FF2B5EF4-FFF2-40B4-BE49-F238E27FC236}">
                <a16:creationId xmlns:a16="http://schemas.microsoft.com/office/drawing/2014/main" id="{0BE14408-17AF-464C-B509-C28187EF5A5A}"/>
              </a:ext>
            </a:extLst>
          </p:cNvPr>
          <p:cNvSpPr>
            <a:spLocks noGrp="1"/>
          </p:cNvSpPr>
          <p:nvPr>
            <p:ph type="pic" sz="quarter" idx="4"/>
          </p:nvPr>
        </p:nvSpPr>
        <p:spPr>
          <a:xfrm>
            <a:off x="9224120" y="0"/>
            <a:ext cx="2967881" cy="6858000"/>
          </a:xfrm>
        </p:spPr>
        <p:txBody>
          <a:bodyPr/>
          <a:lstStyle>
            <a:lvl1pPr>
              <a:defRPr/>
            </a:lvl1pPr>
          </a:lstStyle>
          <a:p>
            <a:r>
              <a:rPr lang="de-DE" dirty="0" smtClean="0"/>
              <a:t>Bild durch Klicken auf Symbol hinzufügen</a:t>
            </a:r>
            <a:endParaRPr lang="de-DE" dirty="0"/>
          </a:p>
        </p:txBody>
      </p:sp>
      <p:sp>
        <p:nvSpPr>
          <p:cNvPr id="16" name="Text Placeholder 14">
            <a:extLst>
              <a:ext uri="{FF2B5EF4-FFF2-40B4-BE49-F238E27FC236}">
                <a16:creationId xmlns:a16="http://schemas.microsoft.com/office/drawing/2014/main" id="{BAA261AA-F276-466B-AF1D-719A365626B3}"/>
              </a:ext>
            </a:extLst>
          </p:cNvPr>
          <p:cNvSpPr>
            <a:spLocks noGrp="1"/>
          </p:cNvSpPr>
          <p:nvPr>
            <p:ph type="body" sz="quarter" idx="5" hasCustomPrompt="1"/>
          </p:nvPr>
        </p:nvSpPr>
        <p:spPr>
          <a:xfrm>
            <a:off x="0" y="0"/>
            <a:ext cx="9224119" cy="6858000"/>
          </a:xfrm>
          <a:solidFill>
            <a:srgbClr val="E4D6E4"/>
          </a:solidFill>
        </p:spPr>
        <p:txBody>
          <a:bodyPr anchor="b"/>
          <a:lstStyle>
            <a:lvl1pPr algn="r">
              <a:defRPr sz="100">
                <a:solidFill>
                  <a:schemeClr val="bg1"/>
                </a:solidFill>
              </a:defRPr>
            </a:lvl1pPr>
          </a:lstStyle>
          <a:p>
            <a:pPr lvl="0"/>
            <a:r>
              <a:rPr lang="de-DE" dirty="0"/>
              <a:t>.</a:t>
            </a:r>
          </a:p>
        </p:txBody>
      </p:sp>
      <p:sp>
        <p:nvSpPr>
          <p:cNvPr id="9" name="Text Placeholder 4">
            <a:extLst>
              <a:ext uri="{FF2B5EF4-FFF2-40B4-BE49-F238E27FC236}">
                <a16:creationId xmlns:a16="http://schemas.microsoft.com/office/drawing/2014/main" id="{55CFB735-DD62-480D-9502-DFF90657C259}"/>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2" name="Untertitel 2">
            <a:extLst>
              <a:ext uri="{FF2B5EF4-FFF2-40B4-BE49-F238E27FC236}">
                <a16:creationId xmlns:a16="http://schemas.microsoft.com/office/drawing/2014/main" id="{471E2494-74B2-409E-A38F-3C6DC5E5B7BC}"/>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itel 1">
            <a:extLst>
              <a:ext uri="{FF2B5EF4-FFF2-40B4-BE49-F238E27FC236}">
                <a16:creationId xmlns:a16="http://schemas.microsoft.com/office/drawing/2014/main" id="{8974E143-F4D1-4008-B0E8-6136264B6560}"/>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0" name="Text Placeholder 4">
            <a:extLst>
              <a:ext uri="{FF2B5EF4-FFF2-40B4-BE49-F238E27FC236}">
                <a16:creationId xmlns:a16="http://schemas.microsoft.com/office/drawing/2014/main" id="{8FE737B2-BB37-40CD-AEF6-57D622B97A5B}"/>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4" name="Textplatzhalter 13">
            <a:extLst>
              <a:ext uri="{FF2B5EF4-FFF2-40B4-BE49-F238E27FC236}">
                <a16:creationId xmlns:a16="http://schemas.microsoft.com/office/drawing/2014/main" id="{D5B49D36-6FBA-4F68-B157-81F040E5ADC1}"/>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107044965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581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elfolie Designfeld 3 ohne Bild">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2" y="4786488"/>
            <a:ext cx="4079873" cy="2071512"/>
          </a:xfrm>
          <a:solidFill>
            <a:srgbClr val="B31767"/>
          </a:solidFill>
        </p:spPr>
        <p:txBody>
          <a:bodyPr anchor="b"/>
          <a:lstStyle>
            <a:lvl1pPr algn="r">
              <a:defRPr sz="100">
                <a:solidFill>
                  <a:schemeClr val="bg1"/>
                </a:solidFill>
              </a:defRPr>
            </a:lvl1pPr>
          </a:lstStyle>
          <a:p>
            <a:pPr lvl="0"/>
            <a:r>
              <a:rPr lang="de-DE" dirty="0"/>
              <a:t>.</a:t>
            </a:r>
          </a:p>
        </p:txBody>
      </p:sp>
      <p:sp>
        <p:nvSpPr>
          <p:cNvPr id="16" name="Text Placeholder 15">
            <a:extLst>
              <a:ext uri="{FF2B5EF4-FFF2-40B4-BE49-F238E27FC236}">
                <a16:creationId xmlns:a16="http://schemas.microsoft.com/office/drawing/2014/main" id="{BAA261AA-F276-466B-AF1D-719A365626B3}"/>
              </a:ext>
            </a:extLst>
          </p:cNvPr>
          <p:cNvSpPr>
            <a:spLocks noGrp="1"/>
          </p:cNvSpPr>
          <p:nvPr>
            <p:ph type="body" sz="quarter" idx="7" hasCustomPrompt="1"/>
          </p:nvPr>
        </p:nvSpPr>
        <p:spPr>
          <a:xfrm>
            <a:off x="0" y="-1"/>
            <a:ext cx="4077444" cy="4786487"/>
          </a:xfrm>
          <a:solidFill>
            <a:srgbClr val="E4D6E4"/>
          </a:solidFill>
          <a:ln>
            <a:noFill/>
          </a:ln>
        </p:spPr>
        <p:txBody>
          <a:bodyPr anchor="b"/>
          <a:lstStyle>
            <a:lvl1pPr algn="r">
              <a:defRPr sz="100">
                <a:solidFill>
                  <a:schemeClr val="bg1"/>
                </a:solidFill>
              </a:defRPr>
            </a:lvl1pPr>
          </a:lstStyle>
          <a:p>
            <a:pPr lvl="0"/>
            <a:r>
              <a:rPr lang="de-DE" dirty="0"/>
              <a:t>.</a:t>
            </a:r>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1"/>
            <a:ext cx="8112123" cy="6858000"/>
          </a:xfrm>
          <a:solidFill>
            <a:srgbClr val="CCEBED"/>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4367878" y="6093280"/>
            <a:ext cx="4568241"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solidFill>
                  <a:schemeClr val="tx2"/>
                </a:solidFill>
              </a:defRPr>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25" name="Text Placeholder 4">
            <a:extLst>
              <a:ext uri="{FF2B5EF4-FFF2-40B4-BE49-F238E27FC236}">
                <a16:creationId xmlns:a16="http://schemas.microsoft.com/office/drawing/2014/main" id="{E565E6A5-CE35-4964-B890-D218D4E4BD74}"/>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69356754-FF5A-4C72-93AF-8B8C86BE1D60}"/>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3" name="Textplatzhalter 12">
            <a:extLst>
              <a:ext uri="{FF2B5EF4-FFF2-40B4-BE49-F238E27FC236}">
                <a16:creationId xmlns:a16="http://schemas.microsoft.com/office/drawing/2014/main" id="{943875B4-4726-4A82-9A0A-7BDBE770E65B}"/>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1080769094"/>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elfolie Designfeld 3 mit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5C8879D-B5A1-42D8-BE56-27232308B5DA}"/>
              </a:ext>
            </a:extLst>
          </p:cNvPr>
          <p:cNvSpPr>
            <a:spLocks noGrp="1"/>
          </p:cNvSpPr>
          <p:nvPr>
            <p:ph type="pic" sz="quarter" idx="4"/>
          </p:nvPr>
        </p:nvSpPr>
        <p:spPr>
          <a:xfrm>
            <a:off x="0" y="-2"/>
            <a:ext cx="4077444" cy="4786489"/>
          </a:xfrm>
        </p:spPr>
        <p:txBody>
          <a:bodyPr/>
          <a:lstStyle/>
          <a:p>
            <a:r>
              <a:rPr lang="de-DE" dirty="0" smtClean="0"/>
              <a:t>Bild durch Klicken auf Symbol hinzufügen</a:t>
            </a:r>
            <a:endParaRPr lang="de-DE" dirty="0"/>
          </a:p>
        </p:txBody>
      </p:sp>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2" y="4786488"/>
            <a:ext cx="4079873" cy="2071512"/>
          </a:xfrm>
          <a:solidFill>
            <a:srgbClr val="B31767"/>
          </a:solidFill>
        </p:spPr>
        <p:txBody>
          <a:bodyPr anchor="b"/>
          <a:lstStyle>
            <a:lvl1pPr algn="r">
              <a:defRPr sz="100">
                <a:solidFill>
                  <a:schemeClr val="bg1"/>
                </a:solidFill>
              </a:defRPr>
            </a:lvl1pPr>
          </a:lstStyle>
          <a:p>
            <a:pPr lvl="0"/>
            <a:r>
              <a:rPr lang="de-DE" dirty="0"/>
              <a:t>.</a:t>
            </a:r>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3"/>
            <a:ext cx="8112123" cy="6858003"/>
          </a:xfrm>
          <a:solidFill>
            <a:srgbClr val="CCEBED"/>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4367878" y="6093280"/>
            <a:ext cx="4568241"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ext Placeholder 4">
            <a:extLst>
              <a:ext uri="{FF2B5EF4-FFF2-40B4-BE49-F238E27FC236}">
                <a16:creationId xmlns:a16="http://schemas.microsoft.com/office/drawing/2014/main" id="{46C270DB-1785-4F3F-8A9E-5E94107BADDB}"/>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79378523-88CB-446F-B243-7F16B3E671B9}"/>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4" name="Textplatzhalter 13">
            <a:extLst>
              <a:ext uri="{FF2B5EF4-FFF2-40B4-BE49-F238E27FC236}">
                <a16:creationId xmlns:a16="http://schemas.microsoft.com/office/drawing/2014/main" id="{C92B4908-8B65-44AE-A736-5303020BD0BB}"/>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3231590221"/>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elfolie Designfeld 3 mit Bild Variation">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5C8879D-B5A1-42D8-BE56-27232308B5DA}"/>
              </a:ext>
            </a:extLst>
          </p:cNvPr>
          <p:cNvSpPr>
            <a:spLocks noGrp="1"/>
          </p:cNvSpPr>
          <p:nvPr>
            <p:ph type="pic" sz="quarter" idx="4"/>
          </p:nvPr>
        </p:nvSpPr>
        <p:spPr>
          <a:xfrm>
            <a:off x="0" y="-2"/>
            <a:ext cx="4077444" cy="6858002"/>
          </a:xfrm>
        </p:spPr>
        <p:txBody>
          <a:bodyPr/>
          <a:lstStyle/>
          <a:p>
            <a:r>
              <a:rPr lang="de-DE" dirty="0" smtClean="0"/>
              <a:t>Bild durch Klicken auf Symbol hinzufügen</a:t>
            </a:r>
            <a:endParaRPr lang="de-DE" dirty="0"/>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2"/>
            <a:ext cx="8112123" cy="5373690"/>
          </a:xfrm>
          <a:solidFill>
            <a:srgbClr val="CCEBED"/>
          </a:solidFill>
        </p:spPr>
        <p:txBody>
          <a:bodyPr anchor="b"/>
          <a:lstStyle>
            <a:lvl1pPr algn="r">
              <a:defRPr sz="100">
                <a:solidFill>
                  <a:schemeClr val="bg1"/>
                </a:solidFill>
              </a:defRPr>
            </a:lvl1pPr>
          </a:lstStyle>
          <a:p>
            <a:pPr lvl="0"/>
            <a:r>
              <a:rPr lang="de-DE" dirty="0"/>
              <a:t>.</a:t>
            </a:r>
          </a:p>
        </p:txBody>
      </p:sp>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4077444" y="5374800"/>
            <a:ext cx="8114556" cy="1483200"/>
          </a:xfrm>
          <a:solidFill>
            <a:srgbClr val="B31767"/>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bwMode="white">
          <a:xfrm>
            <a:off x="4367878" y="6093280"/>
            <a:ext cx="4568241" cy="215444"/>
          </a:xfrm>
          <a:prstGeom prst="rect">
            <a:avLst/>
          </a:prstGeom>
        </p:spPr>
        <p:txBody>
          <a:bodyPr lIns="0" tIns="0" rIns="0" bIns="0">
            <a:noAutofit/>
          </a:bodyPr>
          <a:lstStyle>
            <a:lvl1pPr algn="l">
              <a:defRPr sz="1400">
                <a:solidFill>
                  <a:schemeClr val="bg1"/>
                </a:solidFill>
              </a:defRPr>
            </a:lvl1pPr>
          </a:lstStyle>
          <a:p>
            <a:r>
              <a:rPr lang="de-DE" dirty="0"/>
              <a:t>Datum</a:t>
            </a:r>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ext Placeholder 4">
            <a:extLst>
              <a:ext uri="{FF2B5EF4-FFF2-40B4-BE49-F238E27FC236}">
                <a16:creationId xmlns:a16="http://schemas.microsoft.com/office/drawing/2014/main" id="{46C270DB-1785-4F3F-8A9E-5E94107BADDB}"/>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79378523-88CB-446F-B243-7F16B3E671B9}"/>
              </a:ext>
            </a:extLst>
          </p:cNvPr>
          <p:cNvSpPr>
            <a:spLocks noGrp="1"/>
          </p:cNvSpPr>
          <p:nvPr>
            <p:ph type="body" sz="quarter" idx="8" hasCustomPrompt="1"/>
          </p:nvPr>
        </p:nvSpPr>
        <p:spPr>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4" name="Textplatzhalter 13">
            <a:extLst>
              <a:ext uri="{FF2B5EF4-FFF2-40B4-BE49-F238E27FC236}">
                <a16:creationId xmlns:a16="http://schemas.microsoft.com/office/drawing/2014/main" id="{F463D707-8BC2-4183-BEC1-6F9B9B491CFE}"/>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758546605"/>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 Inhalt">
    <p:spTree>
      <p:nvGrpSpPr>
        <p:cNvPr id="1" name=""/>
        <p:cNvGrpSpPr/>
        <p:nvPr/>
      </p:nvGrpSpPr>
      <p:grpSpPr>
        <a:xfrm>
          <a:off x="0" y="0"/>
          <a:ext cx="0" cy="0"/>
          <a:chOff x="0" y="0"/>
          <a:chExt cx="0" cy="0"/>
        </a:xfrm>
      </p:grpSpPr>
      <p:sp>
        <p:nvSpPr>
          <p:cNvPr id="8" name="Fußzeilenplatzhalter 4">
            <a:extLst>
              <a:ext uri="{FF2B5EF4-FFF2-40B4-BE49-F238E27FC236}">
                <a16:creationId xmlns:a16="http://schemas.microsoft.com/office/drawing/2014/main" id="{AF5AE8C1-F80B-4C8D-8530-273789D9F172}"/>
              </a:ext>
            </a:extLst>
          </p:cNvPr>
          <p:cNvSpPr>
            <a:spLocks noGrp="1"/>
          </p:cNvSpPr>
          <p:nvPr>
            <p:ph type="ftr" sz="quarter" idx="1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r>
              <a:rPr lang="de-DE" dirty="0"/>
              <a:t>Anlass  |  Rechtsträger  |  Vortragender</a:t>
            </a:r>
          </a:p>
        </p:txBody>
      </p:sp>
      <p:sp>
        <p:nvSpPr>
          <p:cNvPr id="10" name="Foliennummernplatzhalter 5">
            <a:extLst>
              <a:ext uri="{FF2B5EF4-FFF2-40B4-BE49-F238E27FC236}">
                <a16:creationId xmlns:a16="http://schemas.microsoft.com/office/drawing/2014/main" id="{00D00001-26B5-4FF9-AA4B-7FA3CFDAABD1}"/>
              </a:ext>
            </a:extLst>
          </p:cNvPr>
          <p:cNvSpPr>
            <a:spLocks noGrp="1"/>
          </p:cNvSpPr>
          <p:nvPr>
            <p:ph type="sldNum" sz="quarter" idx="18"/>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sp>
        <p:nvSpPr>
          <p:cNvPr id="14" name="Textplatzhalter 2">
            <a:extLst>
              <a:ext uri="{FF2B5EF4-FFF2-40B4-BE49-F238E27FC236}">
                <a16:creationId xmlns:a16="http://schemas.microsoft.com/office/drawing/2014/main" id="{D16DC102-CA90-4B09-957B-0F9C0881C8BE}"/>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7ED78668-F31D-486D-B171-422A5672C81C}"/>
              </a:ext>
            </a:extLst>
          </p:cNvPr>
          <p:cNvSpPr>
            <a:spLocks noGrp="1"/>
          </p:cNvSpPr>
          <p:nvPr>
            <p:ph sz="quarter" idx="14" hasCustomPrompt="1"/>
          </p:nvPr>
        </p:nvSpPr>
        <p:spPr>
          <a:xfrm>
            <a:off x="515935" y="1484313"/>
            <a:ext cx="11160125"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a:extLst>
              <a:ext uri="{FF2B5EF4-FFF2-40B4-BE49-F238E27FC236}">
                <a16:creationId xmlns:a16="http://schemas.microsoft.com/office/drawing/2014/main" id="{B7B93EC6-3A84-42C9-8E09-FB4A81B2E5BA}"/>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21103057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ur Überschrift">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FF470783-0594-4881-AE7B-9E471572C15D}"/>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1" name="Footer Placeholder 10">
            <a:extLst>
              <a:ext uri="{FF2B5EF4-FFF2-40B4-BE49-F238E27FC236}">
                <a16:creationId xmlns:a16="http://schemas.microsoft.com/office/drawing/2014/main" id="{2D6BE71A-34C3-4114-940F-C4721EED0957}"/>
              </a:ext>
            </a:extLst>
          </p:cNvPr>
          <p:cNvSpPr>
            <a:spLocks noGrp="1"/>
          </p:cNvSpPr>
          <p:nvPr>
            <p:ph type="ftr" sz="quarter" idx="13"/>
          </p:nvPr>
        </p:nvSpPr>
        <p:spPr/>
        <p:txBody>
          <a:bodyPr/>
          <a:lstStyle/>
          <a:p>
            <a:r>
              <a:rPr lang="de-DE" dirty="0"/>
              <a:t>Anlass  |  Rechtsträger  |  Vortragender</a:t>
            </a:r>
          </a:p>
        </p:txBody>
      </p:sp>
      <p:sp>
        <p:nvSpPr>
          <p:cNvPr id="12" name="Slide Number Placeholder 11">
            <a:extLst>
              <a:ext uri="{FF2B5EF4-FFF2-40B4-BE49-F238E27FC236}">
                <a16:creationId xmlns:a16="http://schemas.microsoft.com/office/drawing/2014/main" id="{00EF9183-EC31-4CD4-9573-212C7125A313}"/>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2" name="Titel 1">
            <a:extLst>
              <a:ext uri="{FF2B5EF4-FFF2-40B4-BE49-F238E27FC236}">
                <a16:creationId xmlns:a16="http://schemas.microsoft.com/office/drawing/2014/main" id="{83D3835D-4B11-40B8-A422-E936E0D4593C}"/>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380043334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Inhalte">
    <p:spTree>
      <p:nvGrpSpPr>
        <p:cNvPr id="1" name=""/>
        <p:cNvGrpSpPr/>
        <p:nvPr/>
      </p:nvGrpSpPr>
      <p:grpSpPr>
        <a:xfrm>
          <a:off x="0" y="0"/>
          <a:ext cx="0" cy="0"/>
          <a:chOff x="0" y="0"/>
          <a:chExt cx="0" cy="0"/>
        </a:xfrm>
      </p:grpSpPr>
      <p:sp>
        <p:nvSpPr>
          <p:cNvPr id="10" name="Textplatzhalter 2">
            <a:extLst>
              <a:ext uri="{FF2B5EF4-FFF2-40B4-BE49-F238E27FC236}">
                <a16:creationId xmlns:a16="http://schemas.microsoft.com/office/drawing/2014/main" id="{07808838-FE4D-4DD9-A572-849F718A0FF8}"/>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8" name="Footer Placeholder 7">
            <a:extLst>
              <a:ext uri="{FF2B5EF4-FFF2-40B4-BE49-F238E27FC236}">
                <a16:creationId xmlns:a16="http://schemas.microsoft.com/office/drawing/2014/main" id="{B3DDAE68-DE55-4B63-B6BF-88E4BDF75116}"/>
              </a:ext>
            </a:extLst>
          </p:cNvPr>
          <p:cNvSpPr>
            <a:spLocks noGrp="1"/>
          </p:cNvSpPr>
          <p:nvPr>
            <p:ph type="ftr" sz="quarter" idx="13"/>
          </p:nvPr>
        </p:nvSpPr>
        <p:spPr/>
        <p:txBody>
          <a:bodyPr/>
          <a:lstStyle>
            <a:lvl1pPr>
              <a:defRPr>
                <a:solidFill>
                  <a:srgbClr val="817E6D"/>
                </a:solidFill>
              </a:defRPr>
            </a:lvl1pPr>
          </a:lstStyle>
          <a:p>
            <a:r>
              <a:rPr lang="de-DE" dirty="0"/>
              <a:t>Anlass  |  Rechtsträger  |  Vortragender</a:t>
            </a:r>
          </a:p>
        </p:txBody>
      </p:sp>
      <p:sp>
        <p:nvSpPr>
          <p:cNvPr id="14" name="Slide Number Placeholder 11">
            <a:extLst>
              <a:ext uri="{FF2B5EF4-FFF2-40B4-BE49-F238E27FC236}">
                <a16:creationId xmlns:a16="http://schemas.microsoft.com/office/drawing/2014/main" id="{888D7570-E0EA-4FFC-A430-AB0A1C2D14AF}"/>
              </a:ext>
            </a:extLst>
          </p:cNvPr>
          <p:cNvSpPr>
            <a:spLocks noGrp="1"/>
          </p:cNvSpPr>
          <p:nvPr>
            <p:ph type="sldNum" sz="quarter" idx="18"/>
          </p:nvPr>
        </p:nvSpPr>
        <p:spPr>
          <a:xfrm>
            <a:off x="11191284" y="6517557"/>
            <a:ext cx="484777" cy="153888"/>
          </a:xfrm>
        </p:spPr>
        <p:txBody>
          <a:bodyPr/>
          <a:lstStyle/>
          <a:p>
            <a:fld id="{7C3F3221-2500-48BC-9389-24C48D7E174A}" type="slidenum">
              <a:rPr lang="de-DE" smtClean="0"/>
              <a:pPr/>
              <a:t>‹Nr.›</a:t>
            </a:fld>
            <a:endParaRPr lang="de-DE" dirty="0"/>
          </a:p>
        </p:txBody>
      </p:sp>
      <p:sp>
        <p:nvSpPr>
          <p:cNvPr id="5" name="Inhaltsplatzhalter 4">
            <a:extLst>
              <a:ext uri="{FF2B5EF4-FFF2-40B4-BE49-F238E27FC236}">
                <a16:creationId xmlns:a16="http://schemas.microsoft.com/office/drawing/2014/main" id="{D829435B-CEDA-4983-8B56-8C1712E91B8A}"/>
              </a:ext>
            </a:extLst>
          </p:cNvPr>
          <p:cNvSpPr>
            <a:spLocks noGrp="1"/>
          </p:cNvSpPr>
          <p:nvPr>
            <p:ph sz="quarter" idx="14" hasCustomPrompt="1"/>
          </p:nvPr>
        </p:nvSpPr>
        <p:spPr>
          <a:xfrm>
            <a:off x="515938" y="1484314"/>
            <a:ext cx="5435600" cy="470058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Inhaltsplatzhalter 6">
            <a:extLst>
              <a:ext uri="{FF2B5EF4-FFF2-40B4-BE49-F238E27FC236}">
                <a16:creationId xmlns:a16="http://schemas.microsoft.com/office/drawing/2014/main" id="{14396B37-1FC7-4661-850A-0C41B0B81AA4}"/>
              </a:ext>
            </a:extLst>
          </p:cNvPr>
          <p:cNvSpPr>
            <a:spLocks noGrp="1"/>
          </p:cNvSpPr>
          <p:nvPr>
            <p:ph sz="quarter" idx="15" hasCustomPrompt="1"/>
          </p:nvPr>
        </p:nvSpPr>
        <p:spPr>
          <a:xfrm>
            <a:off x="6240461" y="1484313"/>
            <a:ext cx="5435600"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itel 2">
            <a:extLst>
              <a:ext uri="{FF2B5EF4-FFF2-40B4-BE49-F238E27FC236}">
                <a16:creationId xmlns:a16="http://schemas.microsoft.com/office/drawing/2014/main" id="{00272282-8F0B-45A8-B634-8B8408F0E533}"/>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2307073007"/>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Inhalte mit Zwischenüberschriften">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AED0C079-B166-4831-9491-9447272EFD5A}"/>
              </a:ext>
            </a:extLst>
          </p:cNvPr>
          <p:cNvSpPr>
            <a:spLocks noGrp="1"/>
          </p:cNvSpPr>
          <p:nvPr>
            <p:ph type="ftr" sz="quarter" idx="13"/>
          </p:nvPr>
        </p:nvSpPr>
        <p:spPr/>
        <p:txBody>
          <a:bodyPr/>
          <a:lstStyle/>
          <a:p>
            <a:r>
              <a:rPr lang="de-DE" dirty="0"/>
              <a:t>Anlass  |  Rechtsträger  |  Vortragender</a:t>
            </a:r>
          </a:p>
        </p:txBody>
      </p:sp>
      <p:sp>
        <p:nvSpPr>
          <p:cNvPr id="6" name="Foliennummernplatzhalter 5">
            <a:extLst>
              <a:ext uri="{FF2B5EF4-FFF2-40B4-BE49-F238E27FC236}">
                <a16:creationId xmlns:a16="http://schemas.microsoft.com/office/drawing/2014/main" id="{A4CCB231-76D7-4480-8876-1C74B9C490FC}"/>
              </a:ext>
            </a:extLst>
          </p:cNvPr>
          <p:cNvSpPr>
            <a:spLocks noGrp="1"/>
          </p:cNvSpPr>
          <p:nvPr>
            <p:ph type="sldNum" sz="quarter" idx="18"/>
          </p:nvPr>
        </p:nvSpPr>
        <p:spPr/>
        <p:txBody>
          <a:bodyPr/>
          <a:lstStyle/>
          <a:p>
            <a:fld id="{7C3F3221-2500-48BC-9389-24C48D7E174A}" type="slidenum">
              <a:rPr lang="de-DE" smtClean="0"/>
              <a:t>‹Nr.›</a:t>
            </a:fld>
            <a:endParaRPr lang="de-DE" dirty="0"/>
          </a:p>
        </p:txBody>
      </p:sp>
      <p:sp>
        <p:nvSpPr>
          <p:cNvPr id="10" name="Textplatzhalter 2">
            <a:extLst>
              <a:ext uri="{FF2B5EF4-FFF2-40B4-BE49-F238E27FC236}">
                <a16:creationId xmlns:a16="http://schemas.microsoft.com/office/drawing/2014/main" id="{07808838-FE4D-4DD9-A572-849F718A0FF8}"/>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7" name="Inhaltsplatzhalter 6">
            <a:extLst>
              <a:ext uri="{FF2B5EF4-FFF2-40B4-BE49-F238E27FC236}">
                <a16:creationId xmlns:a16="http://schemas.microsoft.com/office/drawing/2014/main" id="{9BF4C2D5-0D82-4BE9-8F0E-547903006131}"/>
              </a:ext>
            </a:extLst>
          </p:cNvPr>
          <p:cNvSpPr>
            <a:spLocks noGrp="1"/>
          </p:cNvSpPr>
          <p:nvPr>
            <p:ph sz="quarter" idx="14" hasCustomPrompt="1"/>
          </p:nvPr>
        </p:nvSpPr>
        <p:spPr>
          <a:xfrm>
            <a:off x="515939" y="1939925"/>
            <a:ext cx="5435600" cy="42449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Inhaltsplatzhalter 14">
            <a:extLst>
              <a:ext uri="{FF2B5EF4-FFF2-40B4-BE49-F238E27FC236}">
                <a16:creationId xmlns:a16="http://schemas.microsoft.com/office/drawing/2014/main" id="{26C0556E-B6BA-43AF-B9FE-DE45AABD0CA3}"/>
              </a:ext>
            </a:extLst>
          </p:cNvPr>
          <p:cNvSpPr>
            <a:spLocks noGrp="1"/>
          </p:cNvSpPr>
          <p:nvPr>
            <p:ph sz="quarter" idx="15" hasCustomPrompt="1"/>
          </p:nvPr>
        </p:nvSpPr>
        <p:spPr>
          <a:xfrm>
            <a:off x="6240463" y="1939925"/>
            <a:ext cx="5435598" cy="42449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16">
            <a:extLst>
              <a:ext uri="{FF2B5EF4-FFF2-40B4-BE49-F238E27FC236}">
                <a16:creationId xmlns:a16="http://schemas.microsoft.com/office/drawing/2014/main" id="{AC222FBF-7C7F-4032-B978-9502D0C3621A}"/>
              </a:ext>
            </a:extLst>
          </p:cNvPr>
          <p:cNvSpPr>
            <a:spLocks noGrp="1"/>
          </p:cNvSpPr>
          <p:nvPr>
            <p:ph type="body" sz="quarter" idx="16"/>
          </p:nvPr>
        </p:nvSpPr>
        <p:spPr>
          <a:xfrm>
            <a:off x="515938" y="1490000"/>
            <a:ext cx="5435599" cy="288000"/>
          </a:xfrm>
        </p:spPr>
        <p:txBody>
          <a:bodyPr/>
          <a:lstStyle>
            <a:lvl1pPr>
              <a:defRPr b="1"/>
            </a:lvl1pPr>
          </a:lstStyle>
          <a:p>
            <a:pPr lvl="0"/>
            <a:r>
              <a:rPr lang="de-DE" smtClean="0"/>
              <a:t>Formatvorlagen des Textmasters bearbeiten</a:t>
            </a:r>
          </a:p>
        </p:txBody>
      </p:sp>
      <p:sp>
        <p:nvSpPr>
          <p:cNvPr id="18" name="Textplatzhalter 17">
            <a:extLst>
              <a:ext uri="{FF2B5EF4-FFF2-40B4-BE49-F238E27FC236}">
                <a16:creationId xmlns:a16="http://schemas.microsoft.com/office/drawing/2014/main" id="{16A924D3-C814-472D-BFC6-E3BDFC8AE3CE}"/>
              </a:ext>
            </a:extLst>
          </p:cNvPr>
          <p:cNvSpPr>
            <a:spLocks noGrp="1"/>
          </p:cNvSpPr>
          <p:nvPr>
            <p:ph type="body" sz="quarter" idx="17"/>
          </p:nvPr>
        </p:nvSpPr>
        <p:spPr>
          <a:xfrm>
            <a:off x="6240463" y="1490000"/>
            <a:ext cx="5435599" cy="288000"/>
          </a:xfrm>
        </p:spPr>
        <p:txBody>
          <a:bodyPr/>
          <a:lstStyle>
            <a:lvl1pPr>
              <a:defRPr b="1"/>
            </a:lvl1pPr>
          </a:lstStyle>
          <a:p>
            <a:pPr lvl="0"/>
            <a:r>
              <a:rPr lang="de-DE" smtClean="0"/>
              <a:t>Formatvorlagen des Textmasters bearbeiten</a:t>
            </a:r>
          </a:p>
        </p:txBody>
      </p:sp>
      <p:sp>
        <p:nvSpPr>
          <p:cNvPr id="3" name="Titel 2">
            <a:extLst>
              <a:ext uri="{FF2B5EF4-FFF2-40B4-BE49-F238E27FC236}">
                <a16:creationId xmlns:a16="http://schemas.microsoft.com/office/drawing/2014/main" id="{4B33C11F-494F-44C4-870E-09477DD52621}"/>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4251790949"/>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2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Farbbalken und Bild links, Designfeld 1">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4" name="Inhaltsplatzhalter 3">
            <a:extLst>
              <a:ext uri="{FF2B5EF4-FFF2-40B4-BE49-F238E27FC236}">
                <a16:creationId xmlns:a16="http://schemas.microsoft.com/office/drawing/2014/main" id="{A76E5C53-C2FC-42D7-A1B6-73E98105B3E4}"/>
              </a:ext>
            </a:extLst>
          </p:cNvPr>
          <p:cNvSpPr>
            <a:spLocks noGrp="1"/>
          </p:cNvSpPr>
          <p:nvPr>
            <p:ph sz="quarter" idx="14"/>
          </p:nvPr>
        </p:nvSpPr>
        <p:spPr>
          <a:xfrm>
            <a:off x="4727576" y="1484313"/>
            <a:ext cx="6948488"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1" name="Text Placeholder 4">
            <a:extLst>
              <a:ext uri="{FF2B5EF4-FFF2-40B4-BE49-F238E27FC236}">
                <a16:creationId xmlns:a16="http://schemas.microsoft.com/office/drawing/2014/main" id="{48FB76C7-14BC-4CBE-8CA7-B9AE8E720C86}"/>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4214081464"/>
      </p:ext>
    </p:extLst>
  </p:cSld>
  <p:clrMapOvr>
    <a:masterClrMapping/>
  </p:clrMapOvr>
  <p:extLst>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Farbbalken und Bild rechts, Designfeld 1">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F882D2D7-60C1-439D-84C8-7E1BD7B9A4CC}"/>
              </a:ext>
            </a:extLst>
          </p:cNvPr>
          <p:cNvSpPr>
            <a:spLocks noGrp="1"/>
          </p:cNvSpPr>
          <p:nvPr>
            <p:ph type="pic" sz="quarter" idx="4"/>
          </p:nvPr>
        </p:nvSpPr>
        <p:spPr>
          <a:xfrm>
            <a:off x="8112125" y="0"/>
            <a:ext cx="4079875" cy="6858000"/>
          </a:xfrm>
        </p:spPr>
        <p:txBody>
          <a:bodyPr/>
          <a:lstStyle>
            <a:lvl1pPr>
              <a:defRPr/>
            </a:lvl1p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r>
              <a:rPr lang="de-DE" dirty="0"/>
              <a:t>Anlass  |  Rechtsträger  |  Vortragender</a:t>
            </a:r>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5" name="Inhaltsplatzhalter 4">
            <a:extLst>
              <a:ext uri="{FF2B5EF4-FFF2-40B4-BE49-F238E27FC236}">
                <a16:creationId xmlns:a16="http://schemas.microsoft.com/office/drawing/2014/main" id="{510E5A76-AFBF-4252-9AA6-8096B2FEBF6C}"/>
              </a:ext>
            </a:extLst>
          </p:cNvPr>
          <p:cNvSpPr>
            <a:spLocks noGrp="1"/>
          </p:cNvSpPr>
          <p:nvPr>
            <p:ph sz="quarter" idx="14"/>
          </p:nvPr>
        </p:nvSpPr>
        <p:spPr>
          <a:xfrm>
            <a:off x="515935" y="1484313"/>
            <a:ext cx="6949415"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Text Placeholder 4">
            <a:extLst>
              <a:ext uri="{FF2B5EF4-FFF2-40B4-BE49-F238E27FC236}">
                <a16:creationId xmlns:a16="http://schemas.microsoft.com/office/drawing/2014/main" id="{1D65B94D-944B-42A7-80F0-67408D26FFEB}"/>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9" name="Text Placeholder 5">
            <a:extLst>
              <a:ext uri="{FF2B5EF4-FFF2-40B4-BE49-F238E27FC236}">
                <a16:creationId xmlns:a16="http://schemas.microsoft.com/office/drawing/2014/main" id="{555D0629-99A3-495B-B288-1C13A640333C}"/>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892721646"/>
      </p:ext>
    </p:extLst>
  </p:cSld>
  <p:clrMapOvr>
    <a:masterClrMapping/>
  </p:clrMapOvr>
  <p:extLst>
    <p:ext uri="{DCECCB84-F9BA-43D5-87BE-67443E8EF086}">
      <p15:sldGuideLst xmlns:p15="http://schemas.microsoft.com/office/powerpoint/2012/main">
        <p15:guide id="1" pos="5110">
          <p15:clr>
            <a:srgbClr val="FBAE40"/>
          </p15:clr>
        </p15:guide>
        <p15:guide id="2" pos="4883">
          <p15:clr>
            <a:srgbClr val="FBAE40"/>
          </p15:clr>
        </p15:guide>
        <p15:guide id="3" pos="470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lakative Folie Typ A mit Bild Designfeld 3">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0" y="0"/>
            <a:ext cx="8278798" cy="1483200"/>
          </a:xfrm>
          <a:solidFill>
            <a:srgbClr val="0F94A7"/>
          </a:solidFill>
        </p:spPr>
        <p:txBody>
          <a:bodyPr/>
          <a:lstStyle>
            <a:lvl1pPr>
              <a:defRPr sz="100">
                <a:solidFill>
                  <a:schemeClr val="bg1"/>
                </a:solidFill>
              </a:defRPr>
            </a:lvl1pPr>
          </a:lstStyle>
          <a:p>
            <a:pPr lvl="0"/>
            <a:r>
              <a:rPr lang="de-DE" dirty="0"/>
              <a:t>.</a:t>
            </a:r>
          </a:p>
        </p:txBody>
      </p:sp>
      <p:sp>
        <p:nvSpPr>
          <p:cNvPr id="11" name="Text Placeholder 4">
            <a:extLst>
              <a:ext uri="{FF2B5EF4-FFF2-40B4-BE49-F238E27FC236}">
                <a16:creationId xmlns:a16="http://schemas.microsoft.com/office/drawing/2014/main" id="{420DCE19-47C8-4746-AE87-8B936967E04E}"/>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9"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9" name="Bildplatzhalter 2">
            <a:extLst>
              <a:ext uri="{FF2B5EF4-FFF2-40B4-BE49-F238E27FC236}">
                <a16:creationId xmlns:a16="http://schemas.microsoft.com/office/drawing/2014/main" id="{F68E682D-742B-40C5-998F-0E837A3B014E}"/>
              </a:ext>
            </a:extLst>
          </p:cNvPr>
          <p:cNvSpPr>
            <a:spLocks noGrp="1"/>
          </p:cNvSpPr>
          <p:nvPr>
            <p:ph type="pic" sz="quarter" idx="4"/>
          </p:nvPr>
        </p:nvSpPr>
        <p:spPr>
          <a:xfrm>
            <a:off x="0" y="1484313"/>
            <a:ext cx="9228138" cy="5383209"/>
          </a:xfrm>
        </p:spPr>
        <p:txBody>
          <a:bodyPr/>
          <a:lstStyle/>
          <a:p>
            <a:r>
              <a:rPr lang="de-DE" dirty="0" smtClean="0"/>
              <a:t>Bild durch Klicken auf Symbol hinzufügen</a:t>
            </a:r>
            <a:endParaRPr lang="de-DE" dirty="0"/>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hasCustomPrompt="1"/>
          </p:nvPr>
        </p:nvSpPr>
        <p:spPr>
          <a:xfrm>
            <a:off x="9228138" y="1484313"/>
            <a:ext cx="2963862" cy="5383208"/>
          </a:xfrm>
          <a:solidFill>
            <a:srgbClr val="B5D5C1"/>
          </a:solidFill>
        </p:spPr>
        <p:txBody>
          <a:bodyPr lIns="288000" tIns="180000" rIns="468000" bIns="540000" anchor="b" anchorCtr="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8800" y="1"/>
            <a:ext cx="3913200" cy="1483200"/>
          </a:xfrm>
          <a:solidFill>
            <a:srgbClr val="CCEBED"/>
          </a:solidFill>
        </p:spPr>
        <p:txBody>
          <a:bodyPr/>
          <a:lstStyle>
            <a:lvl1pPr>
              <a:defRPr sz="100">
                <a:solidFill>
                  <a:schemeClr val="bg1"/>
                </a:solidFill>
              </a:defRPr>
            </a:lvl1pPr>
          </a:lstStyle>
          <a:p>
            <a:pPr lvl="0"/>
            <a:r>
              <a:rPr lang="de-DE" dirty="0"/>
              <a:t>.</a:t>
            </a:r>
          </a:p>
        </p:txBody>
      </p:sp>
      <p:sp>
        <p:nvSpPr>
          <p:cNvPr id="4" name="Foliennummernplatzhalter 3">
            <a:extLst>
              <a:ext uri="{FF2B5EF4-FFF2-40B4-BE49-F238E27FC236}">
                <a16:creationId xmlns:a16="http://schemas.microsoft.com/office/drawing/2014/main" id="{D4D2F214-54E6-4413-B886-88360FF0D6AF}"/>
              </a:ext>
            </a:extLst>
          </p:cNvPr>
          <p:cNvSpPr>
            <a:spLocks noGrp="1"/>
          </p:cNvSpPr>
          <p:nvPr>
            <p:ph type="sldNum" sz="quarter" idx="16"/>
          </p:nvPr>
        </p:nvSpPr>
        <p:spPr/>
        <p:txBody>
          <a:bodyPr/>
          <a:lstStyle/>
          <a:p>
            <a:fld id="{7C3F3221-2500-48BC-9389-24C48D7E174A}" type="slidenum">
              <a:rPr lang="de-DE" smtClean="0"/>
              <a:pPr/>
              <a:t>‹Nr.›</a:t>
            </a:fld>
            <a:endParaRPr lang="de-DE" dirty="0"/>
          </a:p>
        </p:txBody>
      </p:sp>
      <p:sp>
        <p:nvSpPr>
          <p:cNvPr id="14" name="Text Placeholder 5">
            <a:extLst>
              <a:ext uri="{FF2B5EF4-FFF2-40B4-BE49-F238E27FC236}">
                <a16:creationId xmlns:a16="http://schemas.microsoft.com/office/drawing/2014/main" id="{4142F9DF-A3B0-4DF9-9F72-E7ADCBCC9521}"/>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1400627224"/>
      </p:ext>
    </p:extLst>
  </p:cSld>
  <p:clrMapOvr>
    <a:masterClrMapping/>
  </p:clrMapOvr>
  <p:timing>
    <p:tnLst>
      <p:par>
        <p:cTn id="1" dur="indefinite" restart="never" nodeType="tmRoot"/>
      </p:par>
    </p:tnLst>
  </p:timing>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lakative Folie Typ B mit Bild Designfeld 3">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2E4B7A3E-75A5-49F0-B5E5-88D4BEE875BA}"/>
              </a:ext>
            </a:extLst>
          </p:cNvPr>
          <p:cNvSpPr>
            <a:spLocks noGrp="1"/>
          </p:cNvSpPr>
          <p:nvPr>
            <p:ph type="body" sz="quarter" idx="6" hasCustomPrompt="1"/>
          </p:nvPr>
        </p:nvSpPr>
        <p:spPr>
          <a:xfrm>
            <a:off x="0" y="0"/>
            <a:ext cx="8278799" cy="1484313"/>
          </a:xfrm>
          <a:solidFill>
            <a:srgbClr val="B31767"/>
          </a:solidFill>
        </p:spPr>
        <p:txBody>
          <a:bodyPr/>
          <a:lstStyle>
            <a:lvl1pPr>
              <a:defRPr sz="100">
                <a:solidFill>
                  <a:schemeClr val="bg1"/>
                </a:solidFill>
              </a:defRPr>
            </a:lvl1pPr>
          </a:lstStyle>
          <a:p>
            <a:pPr lvl="0"/>
            <a:r>
              <a:rPr lang="de-DE" dirty="0"/>
              <a:t>.</a:t>
            </a:r>
          </a:p>
        </p:txBody>
      </p:sp>
      <p:sp>
        <p:nvSpPr>
          <p:cNvPr id="12" name="Text Placeholder 10">
            <a:extLst>
              <a:ext uri="{FF2B5EF4-FFF2-40B4-BE49-F238E27FC236}">
                <a16:creationId xmlns:a16="http://schemas.microsoft.com/office/drawing/2014/main" id="{3B88E028-928D-437F-96C3-EA35ADCE03CF}"/>
              </a:ext>
            </a:extLst>
          </p:cNvPr>
          <p:cNvSpPr>
            <a:spLocks noGrp="1"/>
          </p:cNvSpPr>
          <p:nvPr>
            <p:ph type="body" sz="quarter" idx="7" hasCustomPrompt="1"/>
          </p:nvPr>
        </p:nvSpPr>
        <p:spPr>
          <a:xfrm>
            <a:off x="8278799" y="1"/>
            <a:ext cx="3913200" cy="1484313"/>
          </a:xfrm>
          <a:solidFill>
            <a:srgbClr val="E4D6E4"/>
          </a:solidFill>
        </p:spPr>
        <p:txBody>
          <a:bodyPr/>
          <a:lstStyle>
            <a:lvl1pPr>
              <a:defRPr sz="100">
                <a:solidFill>
                  <a:schemeClr val="bg1"/>
                </a:solidFill>
              </a:defRPr>
            </a:lvl1pPr>
          </a:lstStyle>
          <a:p>
            <a:pPr lvl="0"/>
            <a:r>
              <a:rPr lang="de-DE" dirty="0"/>
              <a:t>.</a:t>
            </a:r>
          </a:p>
        </p:txBody>
      </p:sp>
      <p:sp>
        <p:nvSpPr>
          <p:cNvPr id="3" name="Titel 2">
            <a:extLst>
              <a:ext uri="{FF2B5EF4-FFF2-40B4-BE49-F238E27FC236}">
                <a16:creationId xmlns:a16="http://schemas.microsoft.com/office/drawing/2014/main" id="{BD75B3B1-04A5-4F73-97C9-85206B2BF5D9}"/>
              </a:ext>
            </a:extLst>
          </p:cNvPr>
          <p:cNvSpPr>
            <a:spLocks noGrp="1"/>
          </p:cNvSpPr>
          <p:nvPr>
            <p:ph type="title"/>
          </p:nvPr>
        </p:nvSpPr>
        <p:spPr>
          <a:xfrm>
            <a:off x="515938"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6" name="Bildplatzhalter 5">
            <a:extLst>
              <a:ext uri="{FF2B5EF4-FFF2-40B4-BE49-F238E27FC236}">
                <a16:creationId xmlns:a16="http://schemas.microsoft.com/office/drawing/2014/main" id="{0042E9AC-23D6-4D5B-BEEE-90528F77F218}"/>
              </a:ext>
            </a:extLst>
          </p:cNvPr>
          <p:cNvSpPr>
            <a:spLocks noGrp="1"/>
          </p:cNvSpPr>
          <p:nvPr>
            <p:ph type="pic" sz="quarter" idx="4"/>
          </p:nvPr>
        </p:nvSpPr>
        <p:spPr>
          <a:xfrm>
            <a:off x="2962802" y="1484313"/>
            <a:ext cx="9229198" cy="5373687"/>
          </a:xfrm>
        </p:spPr>
        <p:txBody>
          <a:bodyPr/>
          <a:lstStyle/>
          <a:p>
            <a:r>
              <a:rPr lang="de-DE" dirty="0" smtClean="0"/>
              <a:t>Bild durch Klicken auf Symbol hinzufügen</a:t>
            </a:r>
            <a:endParaRPr lang="de-DE" dirty="0"/>
          </a:p>
        </p:txBody>
      </p:sp>
      <p:sp>
        <p:nvSpPr>
          <p:cNvPr id="9" name="Textplatzhalter 8">
            <a:extLst>
              <a:ext uri="{FF2B5EF4-FFF2-40B4-BE49-F238E27FC236}">
                <a16:creationId xmlns:a16="http://schemas.microsoft.com/office/drawing/2014/main" id="{537EDED1-06BE-4D6E-8164-E35D0433D68C}"/>
              </a:ext>
            </a:extLst>
          </p:cNvPr>
          <p:cNvSpPr>
            <a:spLocks noGrp="1"/>
          </p:cNvSpPr>
          <p:nvPr>
            <p:ph type="body" sz="quarter" idx="14" hasCustomPrompt="1"/>
          </p:nvPr>
        </p:nvSpPr>
        <p:spPr>
          <a:xfrm>
            <a:off x="1" y="1484313"/>
            <a:ext cx="2962800" cy="5373687"/>
          </a:xfrm>
          <a:solidFill>
            <a:srgbClr val="CCEBED"/>
          </a:solidFill>
        </p:spPr>
        <p:txBody>
          <a:bodyPr lIns="540000" tIns="180000" rIns="288000" bIns="46800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 Placeholder 4">
            <a:extLst>
              <a:ext uri="{FF2B5EF4-FFF2-40B4-BE49-F238E27FC236}">
                <a16:creationId xmlns:a16="http://schemas.microsoft.com/office/drawing/2014/main" id="{E2FC4E8D-B3B2-41E1-B5E5-817D24BDD9D6}"/>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4" name="Foliennummernplatzhalter 3">
            <a:extLst>
              <a:ext uri="{FF2B5EF4-FFF2-40B4-BE49-F238E27FC236}">
                <a16:creationId xmlns:a16="http://schemas.microsoft.com/office/drawing/2014/main" id="{9BD25404-099B-448C-9729-5D6CBBC20DF0}"/>
              </a:ext>
            </a:extLst>
          </p:cNvPr>
          <p:cNvSpPr>
            <a:spLocks noGrp="1"/>
          </p:cNvSpPr>
          <p:nvPr>
            <p:ph type="sldNum" sz="quarter" idx="16"/>
          </p:nvPr>
        </p:nvSpPr>
        <p:spPr/>
        <p:txBody>
          <a:bodyPr/>
          <a:lstStyle/>
          <a:p>
            <a:fld id="{7C3F3221-2500-48BC-9389-24C48D7E174A}" type="slidenum">
              <a:rPr lang="de-DE" smtClean="0"/>
              <a:pPr/>
              <a:t>‹Nr.›</a:t>
            </a:fld>
            <a:endParaRPr lang="de-DE" dirty="0"/>
          </a:p>
        </p:txBody>
      </p:sp>
      <p:sp>
        <p:nvSpPr>
          <p:cNvPr id="10" name="Text Placeholder 5">
            <a:extLst>
              <a:ext uri="{FF2B5EF4-FFF2-40B4-BE49-F238E27FC236}">
                <a16:creationId xmlns:a16="http://schemas.microsoft.com/office/drawing/2014/main" id="{EC4B8FE4-28E4-4CBE-85DF-FEC6A3A2EEA1}"/>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30630437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lakative Folie ohne Bild Designfeld 3">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1" y="0"/>
            <a:ext cx="8280000" cy="1484313"/>
          </a:xfrm>
          <a:solidFill>
            <a:srgbClr val="F6CB00"/>
          </a:solidFill>
        </p:spPr>
        <p:txBody>
          <a:bodyPr/>
          <a:lstStyle>
            <a:lvl1pPr>
              <a:defRPr sz="100">
                <a:solidFill>
                  <a:schemeClr val="bg1"/>
                </a:solidFill>
              </a:defRPr>
            </a:lvl1pPr>
          </a:lstStyle>
          <a:p>
            <a:pPr lvl="0"/>
            <a:r>
              <a:rPr lang="de-DE" dirty="0"/>
              <a: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8" y="478536"/>
            <a:ext cx="7236000" cy="720000"/>
          </a:xfrm>
        </p:spPr>
        <p:txBody>
          <a:bodyPr/>
          <a:lstStyle>
            <a:lvl1pPr>
              <a:defRPr/>
            </a:lvl1pPr>
          </a:lstStyle>
          <a:p>
            <a:r>
              <a:rPr lang="de-DE" smtClean="0"/>
              <a:t>Titelmasterformat durch Klicken bearbeiten</a:t>
            </a:r>
            <a:endParaRPr lang="de-DE" dirty="0"/>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p:nvPr>
        </p:nvSpPr>
        <p:spPr>
          <a:xfrm>
            <a:off x="2962801" y="1484313"/>
            <a:ext cx="9229199" cy="5383208"/>
          </a:xfrm>
          <a:solidFill>
            <a:srgbClr val="B5D5C1"/>
          </a:solidFill>
        </p:spPr>
        <p:txBody>
          <a:bodyPr lIns="288000" tIns="180000" rIns="468000" bIns="540000" anchor="t" anchorCtr="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9999" y="1"/>
            <a:ext cx="3912000" cy="1484313"/>
          </a:xfrm>
          <a:solidFill>
            <a:srgbClr val="F8E89D"/>
          </a:solidFill>
        </p:spPr>
        <p:txBody>
          <a:bodyPr/>
          <a:lstStyle>
            <a:lvl1pPr>
              <a:defRPr sz="100">
                <a:solidFill>
                  <a:schemeClr val="bg1"/>
                </a:solidFill>
              </a:defRPr>
            </a:lvl1pPr>
          </a:lstStyle>
          <a:p>
            <a:pPr lvl="0"/>
            <a:r>
              <a:rPr lang="de-DE" dirty="0"/>
              <a:t>.</a:t>
            </a:r>
          </a:p>
        </p:txBody>
      </p:sp>
      <p:sp>
        <p:nvSpPr>
          <p:cNvPr id="14" name="Text Placeholder 11">
            <a:extLst>
              <a:ext uri="{FF2B5EF4-FFF2-40B4-BE49-F238E27FC236}">
                <a16:creationId xmlns:a16="http://schemas.microsoft.com/office/drawing/2014/main" id="{08A9575B-D6D8-42B3-A8C1-F82280EFC3AB}"/>
              </a:ext>
            </a:extLst>
          </p:cNvPr>
          <p:cNvSpPr>
            <a:spLocks noGrp="1"/>
          </p:cNvSpPr>
          <p:nvPr>
            <p:ph type="body" sz="quarter" idx="19" hasCustomPrompt="1"/>
          </p:nvPr>
        </p:nvSpPr>
        <p:spPr>
          <a:xfrm>
            <a:off x="1" y="1474789"/>
            <a:ext cx="2962800" cy="5383212"/>
          </a:xfrm>
          <a:solidFill>
            <a:srgbClr val="009284"/>
          </a:solidFill>
        </p:spPr>
        <p:txBody>
          <a:bodyPr/>
          <a:lstStyle>
            <a:lvl1pPr>
              <a:defRPr sz="100">
                <a:solidFill>
                  <a:schemeClr val="bg1"/>
                </a:solidFill>
              </a:defRPr>
            </a:lvl1pPr>
          </a:lstStyle>
          <a:p>
            <a:pPr lvl="0"/>
            <a:r>
              <a:rPr lang="de-DE" dirty="0"/>
              <a:t>.</a:t>
            </a:r>
          </a:p>
        </p:txBody>
      </p:sp>
      <p:sp>
        <p:nvSpPr>
          <p:cNvPr id="15" name="Text Placeholder 4">
            <a:extLst>
              <a:ext uri="{FF2B5EF4-FFF2-40B4-BE49-F238E27FC236}">
                <a16:creationId xmlns:a16="http://schemas.microsoft.com/office/drawing/2014/main" id="{D9DEE3F8-2C3D-4D29-90CE-94393347B60C}"/>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ERGO rot.</a:t>
            </a:r>
          </a:p>
        </p:txBody>
      </p:sp>
      <p:sp>
        <p:nvSpPr>
          <p:cNvPr id="4" name="Foliennummernplatzhalter 3">
            <a:extLst>
              <a:ext uri="{FF2B5EF4-FFF2-40B4-BE49-F238E27FC236}">
                <a16:creationId xmlns:a16="http://schemas.microsoft.com/office/drawing/2014/main" id="{201C83E5-53EB-4BB4-8818-0427E59419D2}"/>
              </a:ext>
            </a:extLst>
          </p:cNvPr>
          <p:cNvSpPr>
            <a:spLocks noGrp="1"/>
          </p:cNvSpPr>
          <p:nvPr>
            <p:ph type="sldNum" sz="quarter" idx="21"/>
          </p:nvPr>
        </p:nvSpPr>
        <p:spPr/>
        <p:txBody>
          <a:bodyPr/>
          <a:lstStyle/>
          <a:p>
            <a:fld id="{7C3F3221-2500-48BC-9389-24C48D7E174A}" type="slidenum">
              <a:rPr lang="de-DE" smtClean="0"/>
              <a:pPr/>
              <a:t>‹Nr.›</a:t>
            </a:fld>
            <a:endParaRPr lang="de-DE" dirty="0"/>
          </a:p>
        </p:txBody>
      </p:sp>
      <p:sp>
        <p:nvSpPr>
          <p:cNvPr id="11" name="Text Placeholder 5">
            <a:extLst>
              <a:ext uri="{FF2B5EF4-FFF2-40B4-BE49-F238E27FC236}">
                <a16:creationId xmlns:a16="http://schemas.microsoft.com/office/drawing/2014/main" id="{4FFF513F-3017-4A46-A45E-278170111274}"/>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702600439"/>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Ganzflächiges Bild">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7C77020E-82E1-433A-B3F5-D7CC893FFBFB}"/>
              </a:ext>
            </a:extLst>
          </p:cNvPr>
          <p:cNvSpPr>
            <a:spLocks noGrp="1"/>
          </p:cNvSpPr>
          <p:nvPr>
            <p:ph type="pic" sz="quarter" idx="4"/>
          </p:nvPr>
        </p:nvSpPr>
        <p:spPr>
          <a:xfrm>
            <a:off x="0" y="0"/>
            <a:ext cx="12192000" cy="6184900"/>
          </a:xfrm>
        </p:spPr>
        <p:txBody>
          <a:body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E099A44B-FFA5-4A62-99DE-DBB451E78AA0}"/>
              </a:ext>
            </a:extLst>
          </p:cNvPr>
          <p:cNvSpPr>
            <a:spLocks noGrp="1"/>
          </p:cNvSpPr>
          <p:nvPr>
            <p:ph type="title"/>
          </p:nvPr>
        </p:nvSpPr>
        <p:spPr>
          <a:xfrm>
            <a:off x="515939" y="478536"/>
            <a:ext cx="9270042" cy="720000"/>
          </a:xfrm>
        </p:spPr>
        <p:txBody>
          <a:bodyPr/>
          <a:lstStyle>
            <a:lvl1pPr>
              <a:defRPr/>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921F147-4712-46B1-A460-1BFD9C0B6EF6}"/>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F71D8AEE-4F4D-4416-A1EE-3E56C096217B}"/>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8" name="Text Placeholder 4">
            <a:extLst>
              <a:ext uri="{FF2B5EF4-FFF2-40B4-BE49-F238E27FC236}">
                <a16:creationId xmlns:a16="http://schemas.microsoft.com/office/drawing/2014/main" id="{74F7C5DF-1125-4314-A976-B1D7E5B1247F}"/>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7572584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Agenda kurz">
    <p:spTree>
      <p:nvGrpSpPr>
        <p:cNvPr id="1" name=""/>
        <p:cNvGrpSpPr/>
        <p:nvPr/>
      </p:nvGrpSpPr>
      <p:grpSpPr>
        <a:xfrm>
          <a:off x="0" y="0"/>
          <a:ext cx="0" cy="0"/>
          <a:chOff x="0" y="0"/>
          <a:chExt cx="0" cy="0"/>
        </a:xfrm>
      </p:grpSpPr>
      <p:sp>
        <p:nvSpPr>
          <p:cNvPr id="8" name="Bildplatzhalter 1">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9" name="Text Placeholder 4">
            <a:extLst>
              <a:ext uri="{FF2B5EF4-FFF2-40B4-BE49-F238E27FC236}">
                <a16:creationId xmlns:a16="http://schemas.microsoft.com/office/drawing/2014/main" id="{C8410264-8F2C-4090-961D-B26B32114117}"/>
              </a:ext>
            </a:extLst>
          </p:cNvPr>
          <p:cNvSpPr>
            <a:spLocks noGrp="1"/>
          </p:cNvSpPr>
          <p:nvPr>
            <p:ph type="body" sz="quarter" idx="10" hasCustomPrompt="1"/>
          </p:nvPr>
        </p:nvSpPr>
        <p:spPr>
          <a:xfrm>
            <a:off x="4081463" y="-241160"/>
            <a:ext cx="4771751"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4" name="Textplatzhalter 2">
            <a:extLst>
              <a:ext uri="{FF2B5EF4-FFF2-40B4-BE49-F238E27FC236}">
                <a16:creationId xmlns:a16="http://schemas.microsoft.com/office/drawing/2014/main" id="{A306DCE3-499E-486D-97FE-882C4177A516}"/>
              </a:ext>
            </a:extLst>
          </p:cNvPr>
          <p:cNvSpPr>
            <a:spLocks noGrp="1"/>
          </p:cNvSpPr>
          <p:nvPr>
            <p:ph type="body" sz="quarter" idx="39" hasCustomPrompt="1"/>
          </p:nvPr>
        </p:nvSpPr>
        <p:spPr>
          <a:xfrm>
            <a:off x="4440238" y="14843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7" name="Textplatzhalter 10">
            <a:extLst>
              <a:ext uri="{FF2B5EF4-FFF2-40B4-BE49-F238E27FC236}">
                <a16:creationId xmlns:a16="http://schemas.microsoft.com/office/drawing/2014/main" id="{351C85FE-52FC-4DEA-AB54-3DB511425D37}"/>
              </a:ext>
            </a:extLst>
          </p:cNvPr>
          <p:cNvSpPr>
            <a:spLocks noGrp="1"/>
          </p:cNvSpPr>
          <p:nvPr>
            <p:ph type="body" sz="quarter" idx="25" hasCustomPrompt="1"/>
          </p:nvPr>
        </p:nvSpPr>
        <p:spPr>
          <a:xfrm>
            <a:off x="5196237" y="1484314"/>
            <a:ext cx="5940075" cy="676800"/>
          </a:xfrm>
        </p:spPr>
        <p:txBody>
          <a:bodyPr lIns="144000" tIns="72000" rIns="72000" bIns="72000" anchor="ctr" anchorCtr="0"/>
          <a:lstStyle>
            <a:lvl1pPr>
              <a:defRPr sz="2400"/>
            </a:lvl1pPr>
          </a:lstStyle>
          <a:p>
            <a:pPr lvl="0"/>
            <a:r>
              <a:rPr lang="de-DE" dirty="0"/>
              <a:t>Kapitel</a:t>
            </a:r>
          </a:p>
        </p:txBody>
      </p:sp>
      <p:sp>
        <p:nvSpPr>
          <p:cNvPr id="12" name="Textplatzhalter 17">
            <a:extLst>
              <a:ext uri="{FF2B5EF4-FFF2-40B4-BE49-F238E27FC236}">
                <a16:creationId xmlns:a16="http://schemas.microsoft.com/office/drawing/2014/main" id="{D23DBFD9-62D9-4B79-ACB0-70B4747036D8}"/>
              </a:ext>
            </a:extLst>
          </p:cNvPr>
          <p:cNvSpPr>
            <a:spLocks noGrp="1"/>
          </p:cNvSpPr>
          <p:nvPr>
            <p:ph type="body" sz="quarter" idx="32" hasCustomPrompt="1"/>
          </p:nvPr>
        </p:nvSpPr>
        <p:spPr>
          <a:xfrm>
            <a:off x="11136314" y="1484314"/>
            <a:ext cx="1055686" cy="676800"/>
          </a:xfrm>
        </p:spPr>
        <p:txBody>
          <a:bodyPr lIns="72000" tIns="72000" rIns="504000" bIns="72000" anchor="ctr" anchorCtr="0"/>
          <a:lstStyle>
            <a:lvl1pPr algn="r">
              <a:defRPr sz="2400"/>
            </a:lvl1pPr>
          </a:lstStyle>
          <a:p>
            <a:pPr lvl="0"/>
            <a:r>
              <a:rPr lang="de-DE" dirty="0"/>
              <a:t>Seite</a:t>
            </a:r>
          </a:p>
        </p:txBody>
      </p:sp>
      <p:sp>
        <p:nvSpPr>
          <p:cNvPr id="14" name="Textplatzhalter 3">
            <a:extLst>
              <a:ext uri="{FF2B5EF4-FFF2-40B4-BE49-F238E27FC236}">
                <a16:creationId xmlns:a16="http://schemas.microsoft.com/office/drawing/2014/main" id="{98FE14F9-1CC6-4758-82A4-037D0AA4BD4E}"/>
              </a:ext>
            </a:extLst>
          </p:cNvPr>
          <p:cNvSpPr>
            <a:spLocks noGrp="1"/>
          </p:cNvSpPr>
          <p:nvPr>
            <p:ph type="body" sz="quarter" idx="40" hasCustomPrompt="1"/>
          </p:nvPr>
        </p:nvSpPr>
        <p:spPr>
          <a:xfrm>
            <a:off x="4440238" y="21611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15" name="Textplatzhalter 11">
            <a:extLst>
              <a:ext uri="{FF2B5EF4-FFF2-40B4-BE49-F238E27FC236}">
                <a16:creationId xmlns:a16="http://schemas.microsoft.com/office/drawing/2014/main" id="{85CFFC0A-F55D-40FB-88DF-ABAD41CDB233}"/>
              </a:ext>
            </a:extLst>
          </p:cNvPr>
          <p:cNvSpPr>
            <a:spLocks noGrp="1"/>
          </p:cNvSpPr>
          <p:nvPr>
            <p:ph type="body" sz="quarter" idx="26" hasCustomPrompt="1"/>
          </p:nvPr>
        </p:nvSpPr>
        <p:spPr>
          <a:xfrm>
            <a:off x="5196237" y="2161114"/>
            <a:ext cx="5940075" cy="676800"/>
          </a:xfrm>
        </p:spPr>
        <p:txBody>
          <a:bodyPr lIns="144000" tIns="72000" rIns="72000" bIns="72000" anchor="ctr" anchorCtr="0"/>
          <a:lstStyle>
            <a:lvl1pPr>
              <a:defRPr sz="2400"/>
            </a:lvl1pPr>
          </a:lstStyle>
          <a:p>
            <a:pPr lvl="0"/>
            <a:r>
              <a:rPr lang="de-DE" dirty="0"/>
              <a:t>Kapitel</a:t>
            </a:r>
          </a:p>
        </p:txBody>
      </p:sp>
      <p:sp>
        <p:nvSpPr>
          <p:cNvPr id="16" name="Textplatzhalter 18">
            <a:extLst>
              <a:ext uri="{FF2B5EF4-FFF2-40B4-BE49-F238E27FC236}">
                <a16:creationId xmlns:a16="http://schemas.microsoft.com/office/drawing/2014/main" id="{410EF60B-8902-420C-BCBF-A1DC563CF4EC}"/>
              </a:ext>
            </a:extLst>
          </p:cNvPr>
          <p:cNvSpPr>
            <a:spLocks noGrp="1"/>
          </p:cNvSpPr>
          <p:nvPr>
            <p:ph type="body" sz="quarter" idx="33" hasCustomPrompt="1"/>
          </p:nvPr>
        </p:nvSpPr>
        <p:spPr>
          <a:xfrm>
            <a:off x="11136314" y="2161114"/>
            <a:ext cx="1055686" cy="676800"/>
          </a:xfrm>
        </p:spPr>
        <p:txBody>
          <a:bodyPr lIns="72000" tIns="72000" rIns="504000" bIns="72000" anchor="ctr" anchorCtr="0"/>
          <a:lstStyle>
            <a:lvl1pPr algn="r">
              <a:defRPr sz="2400"/>
            </a:lvl1pPr>
          </a:lstStyle>
          <a:p>
            <a:pPr lvl="0"/>
            <a:r>
              <a:rPr lang="de-DE" dirty="0"/>
              <a:t>Seite</a:t>
            </a:r>
          </a:p>
        </p:txBody>
      </p:sp>
      <p:sp>
        <p:nvSpPr>
          <p:cNvPr id="17" name="Textplatzhalter 5">
            <a:extLst>
              <a:ext uri="{FF2B5EF4-FFF2-40B4-BE49-F238E27FC236}">
                <a16:creationId xmlns:a16="http://schemas.microsoft.com/office/drawing/2014/main" id="{0DA3CADA-A847-4CC0-A3EF-0BBF5E840CA4}"/>
              </a:ext>
            </a:extLst>
          </p:cNvPr>
          <p:cNvSpPr>
            <a:spLocks noGrp="1"/>
          </p:cNvSpPr>
          <p:nvPr>
            <p:ph type="body" sz="quarter" idx="41" hasCustomPrompt="1"/>
          </p:nvPr>
        </p:nvSpPr>
        <p:spPr>
          <a:xfrm>
            <a:off x="4440238" y="28379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18" name="Textplatzhalter 12">
            <a:extLst>
              <a:ext uri="{FF2B5EF4-FFF2-40B4-BE49-F238E27FC236}">
                <a16:creationId xmlns:a16="http://schemas.microsoft.com/office/drawing/2014/main" id="{37D9B202-44CF-4FD9-A858-F9BF095D3ABC}"/>
              </a:ext>
            </a:extLst>
          </p:cNvPr>
          <p:cNvSpPr>
            <a:spLocks noGrp="1"/>
          </p:cNvSpPr>
          <p:nvPr>
            <p:ph type="body" sz="quarter" idx="27" hasCustomPrompt="1"/>
          </p:nvPr>
        </p:nvSpPr>
        <p:spPr>
          <a:xfrm>
            <a:off x="5196237" y="2837914"/>
            <a:ext cx="5940075" cy="676800"/>
          </a:xfrm>
        </p:spPr>
        <p:txBody>
          <a:bodyPr lIns="144000" tIns="72000" rIns="72000" bIns="72000" anchor="ctr" anchorCtr="0"/>
          <a:lstStyle>
            <a:lvl1pPr>
              <a:defRPr sz="2400"/>
            </a:lvl1pPr>
          </a:lstStyle>
          <a:p>
            <a:pPr lvl="0"/>
            <a:r>
              <a:rPr lang="de-DE" dirty="0"/>
              <a:t>Kapitel</a:t>
            </a:r>
          </a:p>
        </p:txBody>
      </p:sp>
      <p:sp>
        <p:nvSpPr>
          <p:cNvPr id="19" name="Textplatzhalter 19">
            <a:extLst>
              <a:ext uri="{FF2B5EF4-FFF2-40B4-BE49-F238E27FC236}">
                <a16:creationId xmlns:a16="http://schemas.microsoft.com/office/drawing/2014/main" id="{42337480-464A-414F-BA20-3E36796CE239}"/>
              </a:ext>
            </a:extLst>
          </p:cNvPr>
          <p:cNvSpPr>
            <a:spLocks noGrp="1"/>
          </p:cNvSpPr>
          <p:nvPr>
            <p:ph type="body" sz="quarter" idx="34" hasCustomPrompt="1"/>
          </p:nvPr>
        </p:nvSpPr>
        <p:spPr>
          <a:xfrm>
            <a:off x="11136314" y="2837914"/>
            <a:ext cx="1055686" cy="676800"/>
          </a:xfrm>
        </p:spPr>
        <p:txBody>
          <a:bodyPr lIns="72000" tIns="72000" rIns="504000" bIns="72000" anchor="ctr" anchorCtr="0"/>
          <a:lstStyle>
            <a:lvl1pPr algn="r">
              <a:defRPr sz="2400"/>
            </a:lvl1pPr>
          </a:lstStyle>
          <a:p>
            <a:pPr lvl="0"/>
            <a:r>
              <a:rPr lang="de-DE" dirty="0"/>
              <a:t>Seite</a:t>
            </a:r>
          </a:p>
        </p:txBody>
      </p:sp>
      <p:sp>
        <p:nvSpPr>
          <p:cNvPr id="20" name="Textplatzhalter 6">
            <a:extLst>
              <a:ext uri="{FF2B5EF4-FFF2-40B4-BE49-F238E27FC236}">
                <a16:creationId xmlns:a16="http://schemas.microsoft.com/office/drawing/2014/main" id="{6243022D-45E5-46E5-A14D-6D4D4FAFA7FA}"/>
              </a:ext>
            </a:extLst>
          </p:cNvPr>
          <p:cNvSpPr>
            <a:spLocks noGrp="1"/>
          </p:cNvSpPr>
          <p:nvPr>
            <p:ph type="body" sz="quarter" idx="42" hasCustomPrompt="1"/>
          </p:nvPr>
        </p:nvSpPr>
        <p:spPr>
          <a:xfrm>
            <a:off x="4440238" y="35147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1" name="Textplatzhalter 13">
            <a:extLst>
              <a:ext uri="{FF2B5EF4-FFF2-40B4-BE49-F238E27FC236}">
                <a16:creationId xmlns:a16="http://schemas.microsoft.com/office/drawing/2014/main" id="{5EBF7D8F-E16A-42DD-B028-AF2334BDCDFA}"/>
              </a:ext>
            </a:extLst>
          </p:cNvPr>
          <p:cNvSpPr>
            <a:spLocks noGrp="1"/>
          </p:cNvSpPr>
          <p:nvPr>
            <p:ph type="body" sz="quarter" idx="28" hasCustomPrompt="1"/>
          </p:nvPr>
        </p:nvSpPr>
        <p:spPr>
          <a:xfrm>
            <a:off x="5196237" y="3514714"/>
            <a:ext cx="5940075" cy="676800"/>
          </a:xfrm>
        </p:spPr>
        <p:txBody>
          <a:bodyPr lIns="144000" tIns="72000" rIns="72000" bIns="72000" anchor="ctr" anchorCtr="0"/>
          <a:lstStyle>
            <a:lvl1pPr>
              <a:defRPr sz="2400"/>
            </a:lvl1pPr>
          </a:lstStyle>
          <a:p>
            <a:pPr lvl="0"/>
            <a:r>
              <a:rPr lang="de-DE" dirty="0"/>
              <a:t>Kapitel</a:t>
            </a:r>
          </a:p>
        </p:txBody>
      </p:sp>
      <p:sp>
        <p:nvSpPr>
          <p:cNvPr id="22" name="Textplatzhalter 20">
            <a:extLst>
              <a:ext uri="{FF2B5EF4-FFF2-40B4-BE49-F238E27FC236}">
                <a16:creationId xmlns:a16="http://schemas.microsoft.com/office/drawing/2014/main" id="{2110064C-AB75-4A2A-9B6C-518FFCFDD7DA}"/>
              </a:ext>
            </a:extLst>
          </p:cNvPr>
          <p:cNvSpPr>
            <a:spLocks noGrp="1"/>
          </p:cNvSpPr>
          <p:nvPr>
            <p:ph type="body" sz="quarter" idx="35" hasCustomPrompt="1"/>
          </p:nvPr>
        </p:nvSpPr>
        <p:spPr>
          <a:xfrm>
            <a:off x="11136314" y="3514714"/>
            <a:ext cx="1055686" cy="676800"/>
          </a:xfrm>
        </p:spPr>
        <p:txBody>
          <a:bodyPr lIns="72000" tIns="72000" rIns="504000" bIns="72000" anchor="ctr" anchorCtr="0"/>
          <a:lstStyle>
            <a:lvl1pPr algn="r">
              <a:defRPr sz="2400"/>
            </a:lvl1pPr>
          </a:lstStyle>
          <a:p>
            <a:pPr lvl="0"/>
            <a:r>
              <a:rPr lang="de-DE" dirty="0"/>
              <a:t>Seite</a:t>
            </a:r>
          </a:p>
        </p:txBody>
      </p:sp>
      <p:sp>
        <p:nvSpPr>
          <p:cNvPr id="23" name="Textplatzhalter 7">
            <a:extLst>
              <a:ext uri="{FF2B5EF4-FFF2-40B4-BE49-F238E27FC236}">
                <a16:creationId xmlns:a16="http://schemas.microsoft.com/office/drawing/2014/main" id="{5582BCF8-1721-464B-82AE-C05A057155D9}"/>
              </a:ext>
            </a:extLst>
          </p:cNvPr>
          <p:cNvSpPr>
            <a:spLocks noGrp="1"/>
          </p:cNvSpPr>
          <p:nvPr>
            <p:ph type="body" sz="quarter" idx="43" hasCustomPrompt="1"/>
          </p:nvPr>
        </p:nvSpPr>
        <p:spPr>
          <a:xfrm>
            <a:off x="4440238" y="41915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4" name="Textplatzhalter 14">
            <a:extLst>
              <a:ext uri="{FF2B5EF4-FFF2-40B4-BE49-F238E27FC236}">
                <a16:creationId xmlns:a16="http://schemas.microsoft.com/office/drawing/2014/main" id="{54CDB5AF-993E-461F-9DA4-D7E9EA52E81B}"/>
              </a:ext>
            </a:extLst>
          </p:cNvPr>
          <p:cNvSpPr>
            <a:spLocks noGrp="1"/>
          </p:cNvSpPr>
          <p:nvPr>
            <p:ph type="body" sz="quarter" idx="29" hasCustomPrompt="1"/>
          </p:nvPr>
        </p:nvSpPr>
        <p:spPr>
          <a:xfrm>
            <a:off x="5196237" y="4191514"/>
            <a:ext cx="5940075" cy="676800"/>
          </a:xfrm>
        </p:spPr>
        <p:txBody>
          <a:bodyPr lIns="144000" tIns="72000" rIns="72000" bIns="72000" anchor="ctr" anchorCtr="0"/>
          <a:lstStyle>
            <a:lvl1pPr>
              <a:defRPr sz="2400"/>
            </a:lvl1pPr>
          </a:lstStyle>
          <a:p>
            <a:pPr lvl="0"/>
            <a:r>
              <a:rPr lang="de-DE" dirty="0"/>
              <a:t>Kapitel</a:t>
            </a:r>
          </a:p>
        </p:txBody>
      </p:sp>
      <p:sp>
        <p:nvSpPr>
          <p:cNvPr id="25" name="Textplatzhalter 21">
            <a:extLst>
              <a:ext uri="{FF2B5EF4-FFF2-40B4-BE49-F238E27FC236}">
                <a16:creationId xmlns:a16="http://schemas.microsoft.com/office/drawing/2014/main" id="{FCC18412-8872-4E21-868B-02711E30D99B}"/>
              </a:ext>
            </a:extLst>
          </p:cNvPr>
          <p:cNvSpPr>
            <a:spLocks noGrp="1"/>
          </p:cNvSpPr>
          <p:nvPr>
            <p:ph type="body" sz="quarter" idx="36" hasCustomPrompt="1"/>
          </p:nvPr>
        </p:nvSpPr>
        <p:spPr>
          <a:xfrm>
            <a:off x="11136314" y="4191514"/>
            <a:ext cx="1055686" cy="676800"/>
          </a:xfrm>
        </p:spPr>
        <p:txBody>
          <a:bodyPr lIns="72000" tIns="72000" rIns="504000" bIns="72000" anchor="ctr" anchorCtr="0"/>
          <a:lstStyle>
            <a:lvl1pPr algn="r">
              <a:defRPr sz="2400"/>
            </a:lvl1pPr>
          </a:lstStyle>
          <a:p>
            <a:pPr lvl="0"/>
            <a:r>
              <a:rPr lang="de-DE" dirty="0"/>
              <a:t>Seite</a:t>
            </a:r>
          </a:p>
        </p:txBody>
      </p:sp>
      <p:sp>
        <p:nvSpPr>
          <p:cNvPr id="26" name="Textplatzhalter 8">
            <a:extLst>
              <a:ext uri="{FF2B5EF4-FFF2-40B4-BE49-F238E27FC236}">
                <a16:creationId xmlns:a16="http://schemas.microsoft.com/office/drawing/2014/main" id="{0F5955ED-8BAC-43F2-AF54-85C336290599}"/>
              </a:ext>
            </a:extLst>
          </p:cNvPr>
          <p:cNvSpPr>
            <a:spLocks noGrp="1"/>
          </p:cNvSpPr>
          <p:nvPr>
            <p:ph type="body" sz="quarter" idx="44" hasCustomPrompt="1"/>
          </p:nvPr>
        </p:nvSpPr>
        <p:spPr>
          <a:xfrm>
            <a:off x="4440238" y="48683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7" name="Textplatzhalter 15">
            <a:extLst>
              <a:ext uri="{FF2B5EF4-FFF2-40B4-BE49-F238E27FC236}">
                <a16:creationId xmlns:a16="http://schemas.microsoft.com/office/drawing/2014/main" id="{9CA4E2CB-5BCB-43FC-A320-ED0C658F9893}"/>
              </a:ext>
            </a:extLst>
          </p:cNvPr>
          <p:cNvSpPr>
            <a:spLocks noGrp="1"/>
          </p:cNvSpPr>
          <p:nvPr>
            <p:ph type="body" sz="quarter" idx="30" hasCustomPrompt="1"/>
          </p:nvPr>
        </p:nvSpPr>
        <p:spPr>
          <a:xfrm>
            <a:off x="5196237" y="4868314"/>
            <a:ext cx="5940075" cy="676800"/>
          </a:xfrm>
        </p:spPr>
        <p:txBody>
          <a:bodyPr lIns="144000" tIns="72000" rIns="72000" bIns="72000" anchor="ctr" anchorCtr="0"/>
          <a:lstStyle>
            <a:lvl1pPr>
              <a:defRPr sz="2400"/>
            </a:lvl1pPr>
          </a:lstStyle>
          <a:p>
            <a:pPr lvl="0"/>
            <a:r>
              <a:rPr lang="de-DE" dirty="0"/>
              <a:t>Kapitel</a:t>
            </a:r>
          </a:p>
        </p:txBody>
      </p:sp>
      <p:sp>
        <p:nvSpPr>
          <p:cNvPr id="28" name="Textplatzhalter 22">
            <a:extLst>
              <a:ext uri="{FF2B5EF4-FFF2-40B4-BE49-F238E27FC236}">
                <a16:creationId xmlns:a16="http://schemas.microsoft.com/office/drawing/2014/main" id="{3BDD8373-427F-4C9E-9410-1BCCB0AEB10C}"/>
              </a:ext>
            </a:extLst>
          </p:cNvPr>
          <p:cNvSpPr>
            <a:spLocks noGrp="1"/>
          </p:cNvSpPr>
          <p:nvPr>
            <p:ph type="body" sz="quarter" idx="37" hasCustomPrompt="1"/>
          </p:nvPr>
        </p:nvSpPr>
        <p:spPr>
          <a:xfrm>
            <a:off x="11136314" y="4868314"/>
            <a:ext cx="1055686" cy="676800"/>
          </a:xfrm>
        </p:spPr>
        <p:txBody>
          <a:bodyPr lIns="72000" tIns="72000" rIns="504000" bIns="72000" anchor="ctr" anchorCtr="0"/>
          <a:lstStyle>
            <a:lvl1pPr algn="r">
              <a:defRPr sz="2400"/>
            </a:lvl1pPr>
          </a:lstStyle>
          <a:p>
            <a:pPr lvl="0"/>
            <a:r>
              <a:rPr lang="de-DE" dirty="0"/>
              <a:t>Seite</a:t>
            </a:r>
          </a:p>
        </p:txBody>
      </p:sp>
      <p:sp>
        <p:nvSpPr>
          <p:cNvPr id="29" name="Textplatzhalter 9">
            <a:extLst>
              <a:ext uri="{FF2B5EF4-FFF2-40B4-BE49-F238E27FC236}">
                <a16:creationId xmlns:a16="http://schemas.microsoft.com/office/drawing/2014/main" id="{349599D5-64C3-4ACC-9D16-1E527B201851}"/>
              </a:ext>
            </a:extLst>
          </p:cNvPr>
          <p:cNvSpPr>
            <a:spLocks noGrp="1"/>
          </p:cNvSpPr>
          <p:nvPr>
            <p:ph type="body" sz="quarter" idx="45" hasCustomPrompt="1"/>
          </p:nvPr>
        </p:nvSpPr>
        <p:spPr>
          <a:xfrm>
            <a:off x="4440238" y="55451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30" name="Textplatzhalter 16">
            <a:extLst>
              <a:ext uri="{FF2B5EF4-FFF2-40B4-BE49-F238E27FC236}">
                <a16:creationId xmlns:a16="http://schemas.microsoft.com/office/drawing/2014/main" id="{0A7F00BB-2495-431D-9798-82C95498E8B8}"/>
              </a:ext>
            </a:extLst>
          </p:cNvPr>
          <p:cNvSpPr>
            <a:spLocks noGrp="1"/>
          </p:cNvSpPr>
          <p:nvPr>
            <p:ph type="body" sz="quarter" idx="31" hasCustomPrompt="1"/>
          </p:nvPr>
        </p:nvSpPr>
        <p:spPr>
          <a:xfrm>
            <a:off x="5196237" y="5545114"/>
            <a:ext cx="5940075" cy="676800"/>
          </a:xfrm>
        </p:spPr>
        <p:txBody>
          <a:bodyPr lIns="144000" tIns="72000" rIns="72000" bIns="72000" anchor="ctr" anchorCtr="0"/>
          <a:lstStyle>
            <a:lvl1pPr>
              <a:defRPr sz="2400"/>
            </a:lvl1pPr>
          </a:lstStyle>
          <a:p>
            <a:pPr lvl="0"/>
            <a:r>
              <a:rPr lang="de-DE" dirty="0"/>
              <a:t>Kapitel</a:t>
            </a:r>
          </a:p>
        </p:txBody>
      </p:sp>
      <p:sp>
        <p:nvSpPr>
          <p:cNvPr id="31" name="Textplatzhalter 23">
            <a:extLst>
              <a:ext uri="{FF2B5EF4-FFF2-40B4-BE49-F238E27FC236}">
                <a16:creationId xmlns:a16="http://schemas.microsoft.com/office/drawing/2014/main" id="{3B5A6082-2F7D-470D-B087-6C0C33C50C83}"/>
              </a:ext>
            </a:extLst>
          </p:cNvPr>
          <p:cNvSpPr>
            <a:spLocks noGrp="1"/>
          </p:cNvSpPr>
          <p:nvPr>
            <p:ph type="body" sz="quarter" idx="38" hasCustomPrompt="1"/>
          </p:nvPr>
        </p:nvSpPr>
        <p:spPr>
          <a:xfrm>
            <a:off x="11136314" y="5545114"/>
            <a:ext cx="1055686" cy="676800"/>
          </a:xfrm>
        </p:spPr>
        <p:txBody>
          <a:bodyPr lIns="72000" tIns="72000" rIns="504000" bIns="72000" anchor="ctr" anchorCtr="0"/>
          <a:lstStyle>
            <a:lvl1pPr algn="r">
              <a:defRPr sz="2400"/>
            </a:lvl1pPr>
          </a:lstStyle>
          <a:p>
            <a:pPr lvl="0"/>
            <a:r>
              <a:rPr lang="de-DE" dirty="0"/>
              <a:t>Seite</a:t>
            </a:r>
          </a:p>
        </p:txBody>
      </p:sp>
      <p:sp>
        <p:nvSpPr>
          <p:cNvPr id="32" name="Text Placeholder 5">
            <a:extLst>
              <a:ext uri="{FF2B5EF4-FFF2-40B4-BE49-F238E27FC236}">
                <a16:creationId xmlns:a16="http://schemas.microsoft.com/office/drawing/2014/main" id="{11613D4C-0B17-4F06-BDBB-A814F81C9A1F}"/>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106741668"/>
      </p:ext>
    </p:extLst>
  </p:cSld>
  <p:clrMapOvr>
    <a:masterClrMapping/>
  </p:clrMapOvr>
  <p:extLst>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guide id="4" pos="3273">
          <p15:clr>
            <a:srgbClr val="FBAE40"/>
          </p15:clr>
        </p15:guide>
        <p15:guide id="5" pos="7015">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Kapitel-Trennfolie Designfel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440238" y="2431804"/>
            <a:ext cx="7235823" cy="1994392"/>
          </a:xfrm>
        </p:spPr>
        <p:txBody>
          <a:bodyPr anchor="ctr" anchorCtr="0">
            <a:noAutofit/>
          </a:bodyPr>
          <a:lstStyle>
            <a:lvl1pPr>
              <a:defRPr sz="4800"/>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1" y="0"/>
            <a:ext cx="4079875" cy="6858000"/>
          </a:xfrm>
          <a:solidFill>
            <a:srgbClr val="CCEBED"/>
          </a:solidFill>
        </p:spPr>
        <p:txBody>
          <a:bodyPr/>
          <a:lstStyle>
            <a:lvl1pPr>
              <a:defRPr sz="100">
                <a:solidFill>
                  <a:schemeClr val="bg1"/>
                </a:solidFill>
              </a:defRPr>
            </a:lvl1pPr>
          </a:lstStyle>
          <a:p>
            <a:pPr lvl="0"/>
            <a:r>
              <a:rPr lang="de-DE" dirty="0"/>
              <a:t>.</a:t>
            </a:r>
          </a:p>
        </p:txBody>
      </p:sp>
      <p:sp>
        <p:nvSpPr>
          <p:cNvPr id="8" name="Text Placeholder 4">
            <a:extLst>
              <a:ext uri="{FF2B5EF4-FFF2-40B4-BE49-F238E27FC236}">
                <a16:creationId xmlns:a16="http://schemas.microsoft.com/office/drawing/2014/main" id="{5AFE4F49-44FD-4C7B-803B-2F98EDA27BC5}"/>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7" name="Text Placeholder 5">
            <a:extLst>
              <a:ext uri="{FF2B5EF4-FFF2-40B4-BE49-F238E27FC236}">
                <a16:creationId xmlns:a16="http://schemas.microsoft.com/office/drawing/2014/main" id="{51B304F0-DB63-49A4-A52B-7DAB67C7E201}"/>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1298078043"/>
      </p:ext>
    </p:extLst>
  </p:cSld>
  <p:clrMapOvr>
    <a:masterClrMapping/>
  </p:clrMapOvr>
  <p:extLst>
    <p:ext uri="{DCECCB84-F9BA-43D5-87BE-67443E8EF086}">
      <p15:sldGuideLst xmlns:p15="http://schemas.microsoft.com/office/powerpoint/2012/main">
        <p15:guide id="1" pos="2797">
          <p15:clr>
            <a:srgbClr val="FBAE40"/>
          </p15:clr>
        </p15:guide>
        <p15:guide id="2" pos="257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Kapitel-Trennfolie Bild Designfelder 2,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E923-BA22-4F5C-B4D8-821FCB59C1A7}"/>
              </a:ext>
            </a:extLst>
          </p:cNvPr>
          <p:cNvSpPr>
            <a:spLocks noGrp="1"/>
          </p:cNvSpPr>
          <p:nvPr>
            <p:ph type="title"/>
          </p:nvPr>
        </p:nvSpPr>
        <p:spPr>
          <a:xfrm>
            <a:off x="6096001" y="0"/>
            <a:ext cx="6095999" cy="6858000"/>
          </a:xfrm>
          <a:solidFill>
            <a:srgbClr val="CCEBED"/>
          </a:solidFill>
        </p:spPr>
        <p:txBody>
          <a:bodyPr lIns="360000" tIns="180000" rIns="540000" bIns="180000" anchor="ctr"/>
          <a:lstStyle>
            <a:lvl1pPr>
              <a:defRPr sz="4800" b="1"/>
            </a:lvl1pPr>
          </a:lstStyle>
          <a:p>
            <a:r>
              <a:rPr lang="de-DE" smtClean="0"/>
              <a:t>Titelmasterformat durch Klicken bearbeiten</a:t>
            </a:r>
            <a:endParaRPr lang="de-DE" dirty="0"/>
          </a:p>
        </p:txBody>
      </p:sp>
      <p:sp>
        <p:nvSpPr>
          <p:cNvPr id="4" name="Bildplatzhalter 3">
            <a:extLst>
              <a:ext uri="{FF2B5EF4-FFF2-40B4-BE49-F238E27FC236}">
                <a16:creationId xmlns:a16="http://schemas.microsoft.com/office/drawing/2014/main" id="{942954CD-F367-4499-B0E5-E6287D421CE4}"/>
              </a:ext>
            </a:extLst>
          </p:cNvPr>
          <p:cNvSpPr>
            <a:spLocks noGrp="1"/>
          </p:cNvSpPr>
          <p:nvPr>
            <p:ph type="pic" sz="quarter" idx="4"/>
          </p:nvPr>
        </p:nvSpPr>
        <p:spPr>
          <a:xfrm>
            <a:off x="0" y="0"/>
            <a:ext cx="6095999" cy="6858000"/>
          </a:xfrm>
        </p:spPr>
        <p:txBody>
          <a:bodyPr/>
          <a:lstStyle/>
          <a:p>
            <a:r>
              <a:rPr lang="de-DE" dirty="0" smtClean="0"/>
              <a:t>Bild durch Klicken auf Symbol hinzufügen</a:t>
            </a:r>
            <a:endParaRPr lang="de-DE" dirty="0"/>
          </a:p>
        </p:txBody>
      </p:sp>
      <p:sp>
        <p:nvSpPr>
          <p:cNvPr id="8" name="Text Placeholder 4">
            <a:extLst>
              <a:ext uri="{FF2B5EF4-FFF2-40B4-BE49-F238E27FC236}">
                <a16:creationId xmlns:a16="http://schemas.microsoft.com/office/drawing/2014/main" id="{B68A5DD5-D022-4FAD-9390-700253377FE2}"/>
              </a:ext>
            </a:extLst>
          </p:cNvPr>
          <p:cNvSpPr>
            <a:spLocks noGrp="1"/>
          </p:cNvSpPr>
          <p:nvPr>
            <p:ph type="body" sz="quarter" idx="10" hasCustomPrompt="1"/>
          </p:nvPr>
        </p:nvSpPr>
        <p:spPr>
          <a:xfrm>
            <a:off x="6096001" y="-241160"/>
            <a:ext cx="609599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7" name="Text Placeholder 5">
            <a:extLst>
              <a:ext uri="{FF2B5EF4-FFF2-40B4-BE49-F238E27FC236}">
                <a16:creationId xmlns:a16="http://schemas.microsoft.com/office/drawing/2014/main" id="{4E342AB0-DB04-4438-BA4C-C8D1B4CAA7EE}"/>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8551871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Kontakt">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F58FA343-3079-4ACC-A6AB-52ACA7D4A9BC}"/>
              </a:ext>
            </a:extLst>
          </p:cNvPr>
          <p:cNvSpPr>
            <a:spLocks noGrp="1"/>
          </p:cNvSpPr>
          <p:nvPr>
            <p:ph type="pic" sz="quarter" idx="4"/>
          </p:nvPr>
        </p:nvSpPr>
        <p:spPr>
          <a:xfrm>
            <a:off x="0" y="1484313"/>
            <a:ext cx="4079875" cy="5373687"/>
          </a:xfrm>
        </p:spPr>
        <p:txBody>
          <a:bodyPr/>
          <a:lstStyle/>
          <a:p>
            <a:r>
              <a:rPr lang="de-DE" dirty="0" smtClean="0"/>
              <a:t>Bild durch Klicken auf Symbol hinzufügen</a:t>
            </a:r>
            <a:endParaRPr lang="de-DE" dirty="0"/>
          </a:p>
        </p:txBody>
      </p:sp>
      <p:sp>
        <p:nvSpPr>
          <p:cNvPr id="10" name="Text Placeholder 9">
            <a:extLst>
              <a:ext uri="{FF2B5EF4-FFF2-40B4-BE49-F238E27FC236}">
                <a16:creationId xmlns:a16="http://schemas.microsoft.com/office/drawing/2014/main" id="{A797785E-E818-4759-BFC5-111DBCFCA09C}"/>
              </a:ext>
            </a:extLst>
          </p:cNvPr>
          <p:cNvSpPr>
            <a:spLocks noGrp="1"/>
          </p:cNvSpPr>
          <p:nvPr>
            <p:ph type="body" sz="quarter" idx="24" hasCustomPrompt="1"/>
          </p:nvPr>
        </p:nvSpPr>
        <p:spPr>
          <a:xfrm>
            <a:off x="4799874" y="5370652"/>
            <a:ext cx="6876189" cy="1298435"/>
          </a:xfrm>
          <a:noFill/>
        </p:spPr>
        <p:txBody>
          <a:bodyPr lIns="0" tIns="0" rIns="0" bIns="0"/>
          <a:lstStyle>
            <a:lvl1pPr algn="l">
              <a:lnSpc>
                <a:spcPct val="110000"/>
              </a:lnSpc>
              <a:spcBef>
                <a:spcPts val="0"/>
              </a:spcBef>
              <a:defRPr sz="1400" b="0"/>
            </a:lvl1pPr>
          </a:lstStyle>
          <a:p>
            <a:pPr lvl="0"/>
            <a:r>
              <a:rPr lang="de-DE" dirty="0"/>
              <a:t>ERGO Group AG</a:t>
            </a:r>
          </a:p>
          <a:p>
            <a:pPr lvl="0"/>
            <a:r>
              <a:rPr lang="de-DE" dirty="0"/>
              <a:t>ERGO-Platz 1</a:t>
            </a:r>
          </a:p>
          <a:p>
            <a:pPr lvl="0"/>
            <a:r>
              <a:rPr lang="de-DE" dirty="0"/>
              <a:t>40198 Düsseldorf </a:t>
            </a:r>
          </a:p>
        </p:txBody>
      </p:sp>
      <p:sp>
        <p:nvSpPr>
          <p:cNvPr id="12" name="Text Placeholder 11">
            <a:extLst>
              <a:ext uri="{FF2B5EF4-FFF2-40B4-BE49-F238E27FC236}">
                <a16:creationId xmlns:a16="http://schemas.microsoft.com/office/drawing/2014/main" id="{67E3BFC7-1E7B-46CF-9B3A-5D0C04B9683E}"/>
              </a:ext>
            </a:extLst>
          </p:cNvPr>
          <p:cNvSpPr>
            <a:spLocks noGrp="1"/>
          </p:cNvSpPr>
          <p:nvPr>
            <p:ph type="body" sz="quarter" idx="23" hasCustomPrompt="1"/>
          </p:nvPr>
        </p:nvSpPr>
        <p:spPr>
          <a:xfrm>
            <a:off x="4799874" y="2019361"/>
            <a:ext cx="6876191" cy="1788436"/>
          </a:xfrm>
        </p:spPr>
        <p:txBody>
          <a:bodyPr anchor="t"/>
          <a:lstStyle>
            <a:lvl1pPr algn="l">
              <a:lnSpc>
                <a:spcPct val="110000"/>
              </a:lnSpc>
              <a:spcBef>
                <a:spcPts val="0"/>
              </a:spcBef>
              <a:defRPr sz="1600"/>
            </a:lvl1pPr>
          </a:lstStyle>
          <a:p>
            <a:pPr lvl="0"/>
            <a:r>
              <a:rPr lang="de-DE" dirty="0"/>
              <a:t>Name</a:t>
            </a:r>
          </a:p>
          <a:p>
            <a:pPr lvl="0"/>
            <a:r>
              <a:rPr lang="de-DE" dirty="0"/>
              <a:t>Funktion</a:t>
            </a:r>
          </a:p>
          <a:p>
            <a:pPr lvl="0"/>
            <a:r>
              <a:rPr lang="de-DE" dirty="0"/>
              <a:t>Mail</a:t>
            </a:r>
          </a:p>
          <a:p>
            <a:pPr lvl="0"/>
            <a:r>
              <a:rPr lang="de-DE" dirty="0"/>
              <a:t>Tel</a:t>
            </a:r>
          </a:p>
        </p:txBody>
      </p:sp>
      <p:sp>
        <p:nvSpPr>
          <p:cNvPr id="13" name="Text Placeholder 14">
            <a:extLst>
              <a:ext uri="{FF2B5EF4-FFF2-40B4-BE49-F238E27FC236}">
                <a16:creationId xmlns:a16="http://schemas.microsoft.com/office/drawing/2014/main" id="{451D7357-4F3E-483A-9D43-0275C24220B1}"/>
              </a:ext>
            </a:extLst>
          </p:cNvPr>
          <p:cNvSpPr>
            <a:spLocks noGrp="1"/>
          </p:cNvSpPr>
          <p:nvPr>
            <p:ph type="body" sz="quarter" idx="5" hasCustomPrompt="1"/>
          </p:nvPr>
        </p:nvSpPr>
        <p:spPr>
          <a:xfrm>
            <a:off x="0" y="1"/>
            <a:ext cx="12192000" cy="1484313"/>
          </a:xfrm>
          <a:solidFill>
            <a:srgbClr val="B5D5C1"/>
          </a:solidFill>
        </p:spPr>
        <p:txBody>
          <a:bodyPr anchor="b"/>
          <a:lstStyle>
            <a:lvl1pPr algn="r">
              <a:defRPr sz="100">
                <a:solidFill>
                  <a:schemeClr val="bg1"/>
                </a:solidFill>
              </a:defRPr>
            </a:lvl1pPr>
          </a:lstStyle>
          <a:p>
            <a:pPr lvl="0"/>
            <a:r>
              <a:rPr lang="de-DE" dirty="0"/>
              <a:t>.</a:t>
            </a:r>
          </a:p>
        </p:txBody>
      </p:sp>
      <p:sp>
        <p:nvSpPr>
          <p:cNvPr id="5" name="Titel 4">
            <a:extLst>
              <a:ext uri="{FF2B5EF4-FFF2-40B4-BE49-F238E27FC236}">
                <a16:creationId xmlns:a16="http://schemas.microsoft.com/office/drawing/2014/main" id="{3CBE79EA-0295-4684-AF0C-15480AA8B420}"/>
              </a:ext>
            </a:extLst>
          </p:cNvPr>
          <p:cNvSpPr>
            <a:spLocks noGrp="1"/>
          </p:cNvSpPr>
          <p:nvPr>
            <p:ph type="title"/>
          </p:nvPr>
        </p:nvSpPr>
        <p:spPr/>
        <p:txBody>
          <a:bodyPr/>
          <a:lstStyle>
            <a:lvl1pPr>
              <a:defRPr/>
            </a:lvl1pPr>
          </a:lstStyle>
          <a:p>
            <a:r>
              <a:rPr lang="de-DE" smtClean="0"/>
              <a:t>Titelmasterformat durch Klicken bearbeiten</a:t>
            </a:r>
            <a:endParaRPr lang="de-DE" dirty="0"/>
          </a:p>
        </p:txBody>
      </p:sp>
      <p:sp>
        <p:nvSpPr>
          <p:cNvPr id="11" name="Text Placeholder 4">
            <a:extLst>
              <a:ext uri="{FF2B5EF4-FFF2-40B4-BE49-F238E27FC236}">
                <a16:creationId xmlns:a16="http://schemas.microsoft.com/office/drawing/2014/main" id="{29A13C97-101D-453B-8366-C7C98828BA90}"/>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9" name="Text Placeholder 5">
            <a:extLst>
              <a:ext uri="{FF2B5EF4-FFF2-40B4-BE49-F238E27FC236}">
                <a16:creationId xmlns:a16="http://schemas.microsoft.com/office/drawing/2014/main" id="{9C87C8D9-E0BC-4C91-B02E-3400E37E50CF}"/>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982115473"/>
      </p:ext>
    </p:extLst>
  </p:cSld>
  <p:clrMapOvr>
    <a:masterClrMapping/>
  </p:clrMapOvr>
  <p:extLst>
    <p:ext uri="{DCECCB84-F9BA-43D5-87BE-67443E8EF086}">
      <p15:sldGuideLst xmlns:p15="http://schemas.microsoft.com/office/powerpoint/2012/main">
        <p15:guide id="1" pos="257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Kontakt mit großem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003D29EB-A3CC-41AD-8839-E8FCF54B08CD}"/>
              </a:ext>
            </a:extLst>
          </p:cNvPr>
          <p:cNvSpPr>
            <a:spLocks noGrp="1"/>
          </p:cNvSpPr>
          <p:nvPr>
            <p:ph type="pic" sz="quarter" idx="4"/>
          </p:nvPr>
        </p:nvSpPr>
        <p:spPr>
          <a:xfrm>
            <a:off x="1" y="0"/>
            <a:ext cx="8703732" cy="6857999"/>
          </a:xfrm>
        </p:spPr>
        <p:txBody>
          <a:bodyPr/>
          <a:lstStyle/>
          <a:p>
            <a:r>
              <a:rPr lang="de-DE" dirty="0" smtClean="0"/>
              <a:t>Bild durch Klicken auf Symbol hinzufügen</a:t>
            </a:r>
            <a:endParaRPr lang="de-DE" dirty="0"/>
          </a:p>
        </p:txBody>
      </p:sp>
      <p:sp>
        <p:nvSpPr>
          <p:cNvPr id="12" name="Text Placeholder 14">
            <a:extLst>
              <a:ext uri="{FF2B5EF4-FFF2-40B4-BE49-F238E27FC236}">
                <a16:creationId xmlns:a16="http://schemas.microsoft.com/office/drawing/2014/main" id="{99B0301D-75CA-421C-8842-91C0666681D2}"/>
              </a:ext>
            </a:extLst>
          </p:cNvPr>
          <p:cNvSpPr>
            <a:spLocks noGrp="1"/>
          </p:cNvSpPr>
          <p:nvPr>
            <p:ph type="body" sz="quarter" idx="5" hasCustomPrompt="1"/>
          </p:nvPr>
        </p:nvSpPr>
        <p:spPr>
          <a:xfrm>
            <a:off x="8703733" y="0"/>
            <a:ext cx="3488266" cy="6858000"/>
          </a:xfrm>
          <a:solidFill>
            <a:srgbClr val="B5D5C1"/>
          </a:solidFill>
        </p:spPr>
        <p:txBody>
          <a:bodyPr anchor="b"/>
          <a:lstStyle>
            <a:lvl1pPr algn="r">
              <a:defRPr sz="100">
                <a:solidFill>
                  <a:schemeClr val="bg1"/>
                </a:solidFill>
              </a:defRPr>
            </a:lvl1pPr>
          </a:lstStyle>
          <a:p>
            <a:pPr lvl="0"/>
            <a:r>
              <a:rPr lang="de-DE" dirty="0"/>
              <a:t>.</a:t>
            </a:r>
          </a:p>
        </p:txBody>
      </p:sp>
      <p:sp>
        <p:nvSpPr>
          <p:cNvPr id="8" name="Text Placeholder 9">
            <a:extLst>
              <a:ext uri="{FF2B5EF4-FFF2-40B4-BE49-F238E27FC236}">
                <a16:creationId xmlns:a16="http://schemas.microsoft.com/office/drawing/2014/main" id="{FA2E01C7-BEAD-484F-931F-2659D117BA4D}"/>
              </a:ext>
            </a:extLst>
          </p:cNvPr>
          <p:cNvSpPr>
            <a:spLocks noGrp="1"/>
          </p:cNvSpPr>
          <p:nvPr>
            <p:ph type="body" sz="quarter" idx="24" hasCustomPrompt="1"/>
          </p:nvPr>
        </p:nvSpPr>
        <p:spPr>
          <a:xfrm>
            <a:off x="8703733" y="5651500"/>
            <a:ext cx="3488266" cy="1206499"/>
          </a:xfrm>
          <a:noFill/>
        </p:spPr>
        <p:txBody>
          <a:bodyPr lIns="360000" tIns="0" rIns="504000" bIns="468000"/>
          <a:lstStyle>
            <a:lvl1pPr algn="l">
              <a:lnSpc>
                <a:spcPct val="110000"/>
              </a:lnSpc>
              <a:spcBef>
                <a:spcPts val="0"/>
              </a:spcBef>
              <a:defRPr sz="1400"/>
            </a:lvl1pPr>
          </a:lstStyle>
          <a:p>
            <a:pPr lvl="0"/>
            <a:r>
              <a:rPr lang="de-DE" dirty="0"/>
              <a:t>ERGO Group AG</a:t>
            </a:r>
          </a:p>
          <a:p>
            <a:pPr lvl="0"/>
            <a:r>
              <a:rPr lang="de-DE" dirty="0"/>
              <a:t>ERGO-Platz 1</a:t>
            </a:r>
          </a:p>
          <a:p>
            <a:pPr lvl="0"/>
            <a:r>
              <a:rPr lang="de-DE" dirty="0"/>
              <a:t>40198 Düsseldorf </a:t>
            </a:r>
          </a:p>
        </p:txBody>
      </p:sp>
      <p:sp>
        <p:nvSpPr>
          <p:cNvPr id="9" name="Text Placeholder 11">
            <a:extLst>
              <a:ext uri="{FF2B5EF4-FFF2-40B4-BE49-F238E27FC236}">
                <a16:creationId xmlns:a16="http://schemas.microsoft.com/office/drawing/2014/main" id="{638C613F-24C5-456A-8ABE-FAE384494B75}"/>
              </a:ext>
            </a:extLst>
          </p:cNvPr>
          <p:cNvSpPr>
            <a:spLocks noGrp="1"/>
          </p:cNvSpPr>
          <p:nvPr>
            <p:ph type="body" sz="quarter" idx="23" hasCustomPrompt="1"/>
          </p:nvPr>
        </p:nvSpPr>
        <p:spPr>
          <a:xfrm>
            <a:off x="8703733" y="3661946"/>
            <a:ext cx="3488266" cy="1788436"/>
          </a:xfrm>
        </p:spPr>
        <p:txBody>
          <a:bodyPr lIns="360000" anchor="t"/>
          <a:lstStyle>
            <a:lvl1pPr>
              <a:lnSpc>
                <a:spcPct val="110000"/>
              </a:lnSpc>
              <a:spcBef>
                <a:spcPts val="0"/>
              </a:spcBef>
              <a:defRPr sz="1600"/>
            </a:lvl1pPr>
          </a:lstStyle>
          <a:p>
            <a:pPr lvl="0"/>
            <a:r>
              <a:rPr lang="de-DE" dirty="0"/>
              <a:t>Name</a:t>
            </a:r>
          </a:p>
          <a:p>
            <a:pPr lvl="0"/>
            <a:r>
              <a:rPr lang="de-DE" dirty="0"/>
              <a:t>Funktion</a:t>
            </a:r>
          </a:p>
          <a:p>
            <a:pPr lvl="0"/>
            <a:r>
              <a:rPr lang="de-DE" dirty="0"/>
              <a:t>Mail</a:t>
            </a:r>
          </a:p>
          <a:p>
            <a:pPr lvl="0"/>
            <a:r>
              <a:rPr lang="de-DE" dirty="0"/>
              <a:t>Tel</a:t>
            </a:r>
          </a:p>
        </p:txBody>
      </p:sp>
      <p:sp>
        <p:nvSpPr>
          <p:cNvPr id="10" name="Title 1">
            <a:extLst>
              <a:ext uri="{FF2B5EF4-FFF2-40B4-BE49-F238E27FC236}">
                <a16:creationId xmlns:a16="http://schemas.microsoft.com/office/drawing/2014/main" id="{4296E460-CC3D-44A0-8AF4-98679DF8EDD6}"/>
              </a:ext>
            </a:extLst>
          </p:cNvPr>
          <p:cNvSpPr>
            <a:spLocks noGrp="1"/>
          </p:cNvSpPr>
          <p:nvPr>
            <p:ph type="title"/>
          </p:nvPr>
        </p:nvSpPr>
        <p:spPr>
          <a:xfrm>
            <a:off x="530577" y="1502945"/>
            <a:ext cx="5080001" cy="1994392"/>
          </a:xfrm>
          <a:noFill/>
        </p:spPr>
        <p:txBody>
          <a:bodyPr lIns="0" tIns="0" rIns="0" bIns="0" anchor="t" anchorCtr="0">
            <a:noAutofit/>
          </a:bodyPr>
          <a:lstStyle>
            <a:lvl1pPr>
              <a:defRPr sz="4800" b="1"/>
            </a:lvl1pPr>
          </a:lstStyle>
          <a:p>
            <a:r>
              <a:rPr lang="de-DE" smtClean="0"/>
              <a:t>Titelmasterformat durch Klicken bearbeiten</a:t>
            </a:r>
            <a:endParaRPr lang="de-DE" dirty="0"/>
          </a:p>
        </p:txBody>
      </p:sp>
      <p:sp>
        <p:nvSpPr>
          <p:cNvPr id="13" name="Text Placeholder 4">
            <a:extLst>
              <a:ext uri="{FF2B5EF4-FFF2-40B4-BE49-F238E27FC236}">
                <a16:creationId xmlns:a16="http://schemas.microsoft.com/office/drawing/2014/main" id="{60AAFA95-FC65-4D69-8C9F-78B069599184}"/>
              </a:ext>
            </a:extLst>
          </p:cNvPr>
          <p:cNvSpPr>
            <a:spLocks noGrp="1"/>
          </p:cNvSpPr>
          <p:nvPr>
            <p:ph type="body" sz="quarter" idx="10" hasCustomPrompt="1"/>
          </p:nvPr>
        </p:nvSpPr>
        <p:spPr>
          <a:xfrm>
            <a:off x="8703734" y="-314122"/>
            <a:ext cx="3488266"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4" name="Text Placeholder 5">
            <a:extLst>
              <a:ext uri="{FF2B5EF4-FFF2-40B4-BE49-F238E27FC236}">
                <a16:creationId xmlns:a16="http://schemas.microsoft.com/office/drawing/2014/main" id="{C4490A16-7427-4F1B-947E-54CBE25E6633}"/>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496563589"/>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Inhalt 12 pt, Farbbalken, Bild rechts, Designfel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r>
              <a:rPr lang="de-DE" dirty="0"/>
              <a:t>Anlass  |  Rechtsträger  |  Vortragender</a:t>
            </a:r>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13" name="Textplatzhalter 2">
            <a:extLst>
              <a:ext uri="{FF2B5EF4-FFF2-40B4-BE49-F238E27FC236}">
                <a16:creationId xmlns:a16="http://schemas.microsoft.com/office/drawing/2014/main" id="{0DE0EA7A-B4D7-4C1A-9A2D-3C1CDFF44B9B}"/>
              </a:ext>
            </a:extLst>
          </p:cNvPr>
          <p:cNvSpPr>
            <a:spLocks noGrp="1"/>
          </p:cNvSpPr>
          <p:nvPr>
            <p:ph type="body" idx="12" hasCustomPrompt="1"/>
          </p:nvPr>
        </p:nvSpPr>
        <p:spPr>
          <a:xfrm>
            <a:off x="515940" y="205524"/>
            <a:ext cx="6949410"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22A42D68-C3D7-4CC0-929A-15280581150B}"/>
              </a:ext>
            </a:extLst>
          </p:cNvPr>
          <p:cNvSpPr>
            <a:spLocks noGrp="1"/>
          </p:cNvSpPr>
          <p:nvPr>
            <p:ph sz="quarter" idx="14" hasCustomPrompt="1"/>
          </p:nvPr>
        </p:nvSpPr>
        <p:spPr>
          <a:xfrm>
            <a:off x="515935" y="1484313"/>
            <a:ext cx="6949415"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Bildplatzhalter 7">
            <a:extLst>
              <a:ext uri="{FF2B5EF4-FFF2-40B4-BE49-F238E27FC236}">
                <a16:creationId xmlns:a16="http://schemas.microsoft.com/office/drawing/2014/main" id="{A9FB3739-ECDD-4414-B023-3299E9FEE6F8}"/>
              </a:ext>
            </a:extLst>
          </p:cNvPr>
          <p:cNvSpPr>
            <a:spLocks noGrp="1"/>
          </p:cNvSpPr>
          <p:nvPr>
            <p:ph type="pic" sz="quarter" idx="4"/>
          </p:nvPr>
        </p:nvSpPr>
        <p:spPr>
          <a:xfrm>
            <a:off x="8112126" y="-2"/>
            <a:ext cx="4079874" cy="6858001"/>
          </a:xfrm>
        </p:spPr>
        <p:txBody>
          <a:bodyPr/>
          <a:lstStyle/>
          <a:p>
            <a:r>
              <a:rPr lang="de-DE" dirty="0" smtClean="0"/>
              <a:t>Bild durch Klicken auf Symbol hinzufügen</a:t>
            </a:r>
            <a:endParaRPr lang="de-DE" dirty="0"/>
          </a:p>
        </p:txBody>
      </p:sp>
      <p:sp>
        <p:nvSpPr>
          <p:cNvPr id="9" name="Text Placeholder 4">
            <a:extLst>
              <a:ext uri="{FF2B5EF4-FFF2-40B4-BE49-F238E27FC236}">
                <a16:creationId xmlns:a16="http://schemas.microsoft.com/office/drawing/2014/main" id="{65299197-31BD-4EE6-8A3A-12002E2FAE70}"/>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1085188832"/>
      </p:ext>
    </p:extLst>
  </p:cSld>
  <p:clrMapOvr>
    <a:masterClrMapping/>
  </p:clrMapOvr>
  <p:extLst>
    <p:ext uri="{DCECCB84-F9BA-43D5-87BE-67443E8EF086}">
      <p15:sldGuideLst xmlns:p15="http://schemas.microsoft.com/office/powerpoint/2012/main">
        <p15:guide id="1" pos="5110">
          <p15:clr>
            <a:srgbClr val="FBAE40"/>
          </p15:clr>
        </p15:guide>
        <p15:guide id="2" pos="4883">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2 Inhalte 12 pt, Farbbalken, Bild rechts, Designfel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r>
              <a:rPr lang="de-DE" dirty="0"/>
              <a:t>Anlass  |  Rechtsträger  |  Vortragender</a:t>
            </a:r>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13" name="Textplatzhalter 2">
            <a:extLst>
              <a:ext uri="{FF2B5EF4-FFF2-40B4-BE49-F238E27FC236}">
                <a16:creationId xmlns:a16="http://schemas.microsoft.com/office/drawing/2014/main" id="{0DE0EA7A-B4D7-4C1A-9A2D-3C1CDFF44B9B}"/>
              </a:ext>
            </a:extLst>
          </p:cNvPr>
          <p:cNvSpPr>
            <a:spLocks noGrp="1"/>
          </p:cNvSpPr>
          <p:nvPr>
            <p:ph type="body" idx="12" hasCustomPrompt="1"/>
          </p:nvPr>
        </p:nvSpPr>
        <p:spPr>
          <a:xfrm>
            <a:off x="515940" y="205524"/>
            <a:ext cx="6949410"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6" name="Inhaltsplatzhalter 4">
            <a:extLst>
              <a:ext uri="{FF2B5EF4-FFF2-40B4-BE49-F238E27FC236}">
                <a16:creationId xmlns:a16="http://schemas.microsoft.com/office/drawing/2014/main" id="{635F158C-F29C-42D5-BC71-480F06FD543F}"/>
              </a:ext>
            </a:extLst>
          </p:cNvPr>
          <p:cNvSpPr>
            <a:spLocks noGrp="1"/>
          </p:cNvSpPr>
          <p:nvPr>
            <p:ph sz="quarter" idx="14" hasCustomPrompt="1"/>
          </p:nvPr>
        </p:nvSpPr>
        <p:spPr>
          <a:xfrm>
            <a:off x="515935" y="1484313"/>
            <a:ext cx="3330706"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Inhaltsplatzhalter 5">
            <a:extLst>
              <a:ext uri="{FF2B5EF4-FFF2-40B4-BE49-F238E27FC236}">
                <a16:creationId xmlns:a16="http://schemas.microsoft.com/office/drawing/2014/main" id="{9646B38F-5B47-433E-B4EB-3CDE992D10A8}"/>
              </a:ext>
            </a:extLst>
          </p:cNvPr>
          <p:cNvSpPr>
            <a:spLocks noGrp="1"/>
          </p:cNvSpPr>
          <p:nvPr>
            <p:ph sz="quarter" idx="15" hasCustomPrompt="1"/>
          </p:nvPr>
        </p:nvSpPr>
        <p:spPr>
          <a:xfrm>
            <a:off x="4134645" y="1484313"/>
            <a:ext cx="3330706"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Bildplatzhalter 4">
            <a:extLst>
              <a:ext uri="{FF2B5EF4-FFF2-40B4-BE49-F238E27FC236}">
                <a16:creationId xmlns:a16="http://schemas.microsoft.com/office/drawing/2014/main" id="{BD71AE0D-7CEC-46C4-99EA-FE2A288A6101}"/>
              </a:ext>
            </a:extLst>
          </p:cNvPr>
          <p:cNvSpPr>
            <a:spLocks noGrp="1"/>
          </p:cNvSpPr>
          <p:nvPr>
            <p:ph type="pic" sz="quarter" idx="4"/>
          </p:nvPr>
        </p:nvSpPr>
        <p:spPr>
          <a:xfrm>
            <a:off x="8112124" y="0"/>
            <a:ext cx="4079875" cy="6858000"/>
          </a:xfrm>
        </p:spPr>
        <p:txBody>
          <a:bodyPr/>
          <a:lstStyle/>
          <a:p>
            <a:r>
              <a:rPr lang="de-DE" dirty="0" smtClean="0"/>
              <a:t>Bild durch Klicken auf Symbol hinzufügen</a:t>
            </a:r>
            <a:endParaRPr lang="de-DE" dirty="0"/>
          </a:p>
        </p:txBody>
      </p:sp>
      <p:sp>
        <p:nvSpPr>
          <p:cNvPr id="11" name="Text Placeholder 4">
            <a:extLst>
              <a:ext uri="{FF2B5EF4-FFF2-40B4-BE49-F238E27FC236}">
                <a16:creationId xmlns:a16="http://schemas.microsoft.com/office/drawing/2014/main" id="{DC0612BD-93AF-4C47-8167-376F74ADF38D}"/>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1398193216"/>
      </p:ext>
    </p:extLst>
  </p:cSld>
  <p:clrMapOvr>
    <a:masterClrMapping/>
  </p:clrMapOvr>
  <p:extLst>
    <p:ext uri="{DCECCB84-F9BA-43D5-87BE-67443E8EF086}">
      <p15:sldGuideLst xmlns:p15="http://schemas.microsoft.com/office/powerpoint/2012/main">
        <p15:guide id="1" pos="5110">
          <p15:clr>
            <a:srgbClr val="FBAE40"/>
          </p15:clr>
        </p15:guide>
        <p15:guide id="2" pos="488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 Inhalte 12 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2524-0A39-4643-8E00-BF64513ED4FC}"/>
              </a:ext>
            </a:extLst>
          </p:cNvPr>
          <p:cNvSpPr>
            <a:spLocks noGrp="1"/>
          </p:cNvSpPr>
          <p:nvPr>
            <p:ph type="title"/>
          </p:nvPr>
        </p:nvSpPr>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83F87D83-C687-4390-8BF8-39D79D8600C8}"/>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39D71233-43F0-40AC-9E91-B639DFC357B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platzhalter 2">
            <a:extLst>
              <a:ext uri="{FF2B5EF4-FFF2-40B4-BE49-F238E27FC236}">
                <a16:creationId xmlns:a16="http://schemas.microsoft.com/office/drawing/2014/main" id="{13E1A9D0-9AB1-4248-994A-6F636A287049}"/>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2" name="Inhaltsplatzhalter 4">
            <a:extLst>
              <a:ext uri="{FF2B5EF4-FFF2-40B4-BE49-F238E27FC236}">
                <a16:creationId xmlns:a16="http://schemas.microsoft.com/office/drawing/2014/main" id="{2EF4458D-E1DB-4A0C-A640-F5BEB45C85A5}"/>
              </a:ext>
            </a:extLst>
          </p:cNvPr>
          <p:cNvSpPr>
            <a:spLocks noGrp="1"/>
          </p:cNvSpPr>
          <p:nvPr>
            <p:ph sz="quarter" idx="14" hasCustomPrompt="1"/>
          </p:nvPr>
        </p:nvSpPr>
        <p:spPr>
          <a:xfrm>
            <a:off x="515934" y="1484313"/>
            <a:ext cx="5435603"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Inhaltsplatzhalter 5">
            <a:extLst>
              <a:ext uri="{FF2B5EF4-FFF2-40B4-BE49-F238E27FC236}">
                <a16:creationId xmlns:a16="http://schemas.microsoft.com/office/drawing/2014/main" id="{C2009BF6-9955-4E6B-A3B1-FF2EBEE72256}"/>
              </a:ext>
            </a:extLst>
          </p:cNvPr>
          <p:cNvSpPr>
            <a:spLocks noGrp="1"/>
          </p:cNvSpPr>
          <p:nvPr>
            <p:ph sz="quarter" idx="15" hasCustomPrompt="1"/>
          </p:nvPr>
        </p:nvSpPr>
        <p:spPr>
          <a:xfrm>
            <a:off x="6240459" y="1484313"/>
            <a:ext cx="5435603"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845635445"/>
      </p:ext>
    </p:extLst>
  </p:cSld>
  <p:clrMapOvr>
    <a:masterClrMapping/>
  </p:clrMapOvr>
  <p:extLst>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Inhalt Designfeld 2, 3">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3F87D83-C687-4390-8BF8-39D79D8600C8}"/>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39D71233-43F0-40AC-9E91-B639DFC357B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8" name="Text Placeholder 14">
            <a:extLst>
              <a:ext uri="{FF2B5EF4-FFF2-40B4-BE49-F238E27FC236}">
                <a16:creationId xmlns:a16="http://schemas.microsoft.com/office/drawing/2014/main" id="{B87D9A9D-4D61-42FC-9DA0-EA5242A53709}"/>
              </a:ext>
            </a:extLst>
          </p:cNvPr>
          <p:cNvSpPr>
            <a:spLocks noGrp="1"/>
          </p:cNvSpPr>
          <p:nvPr>
            <p:ph type="body" sz="quarter" idx="5" hasCustomPrompt="1"/>
          </p:nvPr>
        </p:nvSpPr>
        <p:spPr>
          <a:xfrm>
            <a:off x="0" y="1"/>
            <a:ext cx="12192000" cy="1484313"/>
          </a:xfrm>
          <a:solidFill>
            <a:srgbClr val="E4D6E4"/>
          </a:solidFill>
        </p:spPr>
        <p:txBody>
          <a:bodyPr anchor="b"/>
          <a:lstStyle>
            <a:lvl1pPr algn="r">
              <a:defRPr sz="100">
                <a:solidFill>
                  <a:schemeClr val="bg1"/>
                </a:solidFill>
              </a:defRPr>
            </a:lvl1pPr>
          </a:lstStyle>
          <a:p>
            <a:pPr lvl="0"/>
            <a:r>
              <a:rPr lang="de-DE" dirty="0"/>
              <a:t>.</a:t>
            </a:r>
          </a:p>
        </p:txBody>
      </p:sp>
      <p:sp>
        <p:nvSpPr>
          <p:cNvPr id="6" name="Titel 5">
            <a:extLst>
              <a:ext uri="{FF2B5EF4-FFF2-40B4-BE49-F238E27FC236}">
                <a16:creationId xmlns:a16="http://schemas.microsoft.com/office/drawing/2014/main" id="{C7C82173-706F-4912-A0F4-54AC2F262C60}"/>
              </a:ext>
            </a:extLst>
          </p:cNvPr>
          <p:cNvSpPr>
            <a:spLocks noGrp="1"/>
          </p:cNvSpPr>
          <p:nvPr>
            <p:ph type="title"/>
          </p:nvPr>
        </p:nvSpPr>
        <p:spPr>
          <a:xfrm>
            <a:off x="515939" y="478536"/>
            <a:ext cx="9270042" cy="720000"/>
          </a:xfrm>
        </p:spPr>
        <p:txBody>
          <a:bodyPr/>
          <a:lstStyle>
            <a:lvl1pPr>
              <a:defRPr sz="2800"/>
            </a:lvl1pPr>
          </a:lstStyle>
          <a:p>
            <a:r>
              <a:rPr lang="de-DE" smtClean="0"/>
              <a:t>Titelmasterformat durch Klicken bearbeiten</a:t>
            </a:r>
            <a:endParaRPr lang="de-DE" dirty="0"/>
          </a:p>
        </p:txBody>
      </p:sp>
      <p:sp>
        <p:nvSpPr>
          <p:cNvPr id="9" name="Textplatzhalter 2">
            <a:extLst>
              <a:ext uri="{FF2B5EF4-FFF2-40B4-BE49-F238E27FC236}">
                <a16:creationId xmlns:a16="http://schemas.microsoft.com/office/drawing/2014/main" id="{B961750C-EC43-4D93-BAB4-952D80CABA4B}"/>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3" name="Text Placeholder 4">
            <a:extLst>
              <a:ext uri="{FF2B5EF4-FFF2-40B4-BE49-F238E27FC236}">
                <a16:creationId xmlns:a16="http://schemas.microsoft.com/office/drawing/2014/main" id="{C55A8865-AF64-43A7-BF01-101A94335382}"/>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3" name="Inhaltsplatzhalter 2">
            <a:extLst>
              <a:ext uri="{FF2B5EF4-FFF2-40B4-BE49-F238E27FC236}">
                <a16:creationId xmlns:a16="http://schemas.microsoft.com/office/drawing/2014/main" id="{A4687693-6641-4CB0-BDD2-81EA9D190BB5}"/>
              </a:ext>
            </a:extLst>
          </p:cNvPr>
          <p:cNvSpPr>
            <a:spLocks noGrp="1"/>
          </p:cNvSpPr>
          <p:nvPr>
            <p:ph sz="quarter" idx="14"/>
          </p:nvPr>
        </p:nvSpPr>
        <p:spPr>
          <a:xfrm>
            <a:off x="515936" y="1662913"/>
            <a:ext cx="11160128" cy="45219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0" name="Text Placeholder 5">
            <a:extLst>
              <a:ext uri="{FF2B5EF4-FFF2-40B4-BE49-F238E27FC236}">
                <a16:creationId xmlns:a16="http://schemas.microsoft.com/office/drawing/2014/main" id="{D735FA78-24F3-460F-A9CA-983143732BA6}"/>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6076894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eeres Layou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0499EB3-EAC7-4174-A69C-B6C927A99757}"/>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1DD9D5CA-DF97-4186-9C52-A16969C2643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Tree>
    <p:extLst>
      <p:ext uri="{BB962C8B-B14F-4D97-AF65-F5344CB8AC3E}">
        <p14:creationId xmlns:p14="http://schemas.microsoft.com/office/powerpoint/2010/main" val="31588217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elfolie Designfelder 1, 2, 3">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1250943E-866C-4C34-B5E2-54D2900F6CA3}"/>
              </a:ext>
            </a:extLst>
          </p:cNvPr>
          <p:cNvSpPr>
            <a:spLocks noGrp="1"/>
          </p:cNvSpPr>
          <p:nvPr>
            <p:ph type="pic" sz="quarter" idx="4"/>
          </p:nvPr>
        </p:nvSpPr>
        <p:spPr>
          <a:xfrm>
            <a:off x="0" y="0"/>
            <a:ext cx="12192000" cy="6858000"/>
          </a:xfrm>
        </p:spPr>
        <p:txBody>
          <a:bodyPr/>
          <a:lstStyle>
            <a:lvl1pPr>
              <a:defRPr/>
            </a:lvl1pPr>
          </a:lstStyle>
          <a:p>
            <a:r>
              <a:rPr lang="de-DE" dirty="0" smtClean="0"/>
              <a:t>Bild durch Klicken auf Symbol hinzufügen</a:t>
            </a:r>
            <a:endParaRPr lang="de-DE" dirty="0"/>
          </a:p>
        </p:txBody>
      </p:sp>
      <p:sp>
        <p:nvSpPr>
          <p:cNvPr id="13" name="Untertitel 2">
            <a:extLst>
              <a:ext uri="{FF2B5EF4-FFF2-40B4-BE49-F238E27FC236}">
                <a16:creationId xmlns:a16="http://schemas.microsoft.com/office/drawing/2014/main" id="{FF83EE2B-9E8D-430B-868E-F1D40A0F4E62}"/>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4" name="Text Placeholder 4">
            <a:extLst>
              <a:ext uri="{FF2B5EF4-FFF2-40B4-BE49-F238E27FC236}">
                <a16:creationId xmlns:a16="http://schemas.microsoft.com/office/drawing/2014/main" id="{CCDC3389-F14B-4E69-A34E-2BF7B3FF03C2}"/>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7" name="Titel 1">
            <a:extLst>
              <a:ext uri="{FF2B5EF4-FFF2-40B4-BE49-F238E27FC236}">
                <a16:creationId xmlns:a16="http://schemas.microsoft.com/office/drawing/2014/main" id="{998B71F8-045F-4D5F-BD0D-79F14BF8A0D6}"/>
              </a:ext>
            </a:extLst>
          </p:cNvPr>
          <p:cNvSpPr>
            <a:spLocks noGrp="1"/>
          </p:cNvSpPr>
          <p:nvPr>
            <p:ph type="ctrTitle"/>
          </p:nvPr>
        </p:nvSpPr>
        <p:spPr>
          <a:xfrm>
            <a:off x="514800" y="930910"/>
            <a:ext cx="8421318" cy="1329595"/>
          </a:xfrm>
        </p:spPr>
        <p:txBody>
          <a:bodyPr anchor="b" anchorCtr="0">
            <a:noAutofit/>
          </a:bodyPr>
          <a:lstStyle>
            <a:lvl1pPr algn="l">
              <a:defRPr sz="4800" b="1">
                <a:solidFill>
                  <a:schemeClr val="tx2"/>
                </a:solidFill>
              </a:defRPr>
            </a:lvl1pPr>
          </a:lstStyle>
          <a:p>
            <a:r>
              <a:rPr lang="de-DE" smtClean="0"/>
              <a:t>Titelmasterformat durch Klicken bearbeiten</a:t>
            </a:r>
            <a:endParaRPr lang="de-DE" dirty="0"/>
          </a:p>
        </p:txBody>
      </p:sp>
      <p:sp>
        <p:nvSpPr>
          <p:cNvPr id="2" name="Datumsplatzhalter 1">
            <a:extLst>
              <a:ext uri="{FF2B5EF4-FFF2-40B4-BE49-F238E27FC236}">
                <a16:creationId xmlns:a16="http://schemas.microsoft.com/office/drawing/2014/main" id="{0E0E72F0-4D61-48D3-AB40-4B67801A73BF}"/>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5" name="Textplatzhalter 24">
            <a:extLst>
              <a:ext uri="{FF2B5EF4-FFF2-40B4-BE49-F238E27FC236}">
                <a16:creationId xmlns:a16="http://schemas.microsoft.com/office/drawing/2014/main" id="{A748D62B-023E-4377-BB36-0DDD8826BF92}"/>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150100206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elfolie Designfeld 1 ohne Bild">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56495A4C-29AC-49A6-BA34-58317AEFBBCA}"/>
              </a:ext>
            </a:extLst>
          </p:cNvPr>
          <p:cNvSpPr>
            <a:spLocks noGrp="1"/>
          </p:cNvSpPr>
          <p:nvPr>
            <p:ph type="body" sz="quarter" idx="5" hasCustomPrompt="1"/>
          </p:nvPr>
        </p:nvSpPr>
        <p:spPr>
          <a:xfrm>
            <a:off x="0" y="1484313"/>
            <a:ext cx="12192000" cy="360000"/>
          </a:xfrm>
          <a:solidFill>
            <a:srgbClr val="E4D6E4"/>
          </a:solidFill>
        </p:spPr>
        <p:txBody>
          <a:bodyPr/>
          <a:lstStyle>
            <a:lvl1pPr>
              <a:defRPr sz="100">
                <a:solidFill>
                  <a:schemeClr val="bg1"/>
                </a:solidFill>
              </a:defRPr>
            </a:lvl1pPr>
          </a:lstStyle>
          <a:p>
            <a:pPr lvl="0"/>
            <a:r>
              <a:rPr lang="de-DE" dirty="0"/>
              <a:t>.</a:t>
            </a:r>
          </a:p>
        </p:txBody>
      </p:sp>
      <p:sp>
        <p:nvSpPr>
          <p:cNvPr id="11" name="Datumsplatzhalter 1">
            <a:extLst>
              <a:ext uri="{FF2B5EF4-FFF2-40B4-BE49-F238E27FC236}">
                <a16:creationId xmlns:a16="http://schemas.microsoft.com/office/drawing/2014/main" id="{2D31DD59-9679-428B-A4E6-443CFBA2978A}"/>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2" name="Titel 1">
            <a:extLst>
              <a:ext uri="{FF2B5EF4-FFF2-40B4-BE49-F238E27FC236}">
                <a16:creationId xmlns:a16="http://schemas.microsoft.com/office/drawing/2014/main" id="{F245CD6B-C0BA-4897-B564-F9E5EB071D78}"/>
              </a:ext>
            </a:extLst>
          </p:cNvPr>
          <p:cNvSpPr>
            <a:spLocks noGrp="1"/>
          </p:cNvSpPr>
          <p:nvPr>
            <p:ph type="ctrTitle"/>
          </p:nvPr>
        </p:nvSpPr>
        <p:spPr>
          <a:xfrm>
            <a:off x="515938" y="2398713"/>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Untertitel 2">
            <a:extLst>
              <a:ext uri="{FF2B5EF4-FFF2-40B4-BE49-F238E27FC236}">
                <a16:creationId xmlns:a16="http://schemas.microsoft.com/office/drawing/2014/main" id="{C9CDE374-EA0C-477A-ABA1-F842EA40ED5A}"/>
              </a:ext>
            </a:extLst>
          </p:cNvPr>
          <p:cNvSpPr>
            <a:spLocks noGrp="1"/>
          </p:cNvSpPr>
          <p:nvPr>
            <p:ph type="subTitle" idx="2"/>
          </p:nvPr>
        </p:nvSpPr>
        <p:spPr>
          <a:xfrm>
            <a:off x="515938" y="3836441"/>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6" name="Text Placeholder 4">
            <a:extLst>
              <a:ext uri="{FF2B5EF4-FFF2-40B4-BE49-F238E27FC236}">
                <a16:creationId xmlns:a16="http://schemas.microsoft.com/office/drawing/2014/main" id="{B4B7B1D8-24B6-4738-B0CF-CA836286DC5B}"/>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9" name="Textplatzhalter 8">
            <a:extLst>
              <a:ext uri="{FF2B5EF4-FFF2-40B4-BE49-F238E27FC236}">
                <a16:creationId xmlns:a16="http://schemas.microsoft.com/office/drawing/2014/main" id="{6A016F88-9EF7-4A36-8287-444E1875BBF1}"/>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294754761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Titelfolie Designfeld 1 mit Bild">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CCDC3389-F14B-4E69-A34E-2BF7B3FF03C2}"/>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5" name="Titel 1">
            <a:extLst>
              <a:ext uri="{FF2B5EF4-FFF2-40B4-BE49-F238E27FC236}">
                <a16:creationId xmlns:a16="http://schemas.microsoft.com/office/drawing/2014/main" id="{AFA58DA9-B5AC-4EBB-9029-F493DD0F0D3E}"/>
              </a:ext>
            </a:extLst>
          </p:cNvPr>
          <p:cNvSpPr>
            <a:spLocks noGrp="1"/>
          </p:cNvSpPr>
          <p:nvPr>
            <p:ph type="ctrTitle"/>
          </p:nvPr>
        </p:nvSpPr>
        <p:spPr>
          <a:xfrm>
            <a:off x="4728238" y="1484313"/>
            <a:ext cx="6947826"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6" name="Untertitel 2">
            <a:extLst>
              <a:ext uri="{FF2B5EF4-FFF2-40B4-BE49-F238E27FC236}">
                <a16:creationId xmlns:a16="http://schemas.microsoft.com/office/drawing/2014/main" id="{6C9684E8-7DDC-4469-8578-D507B7BBB3DF}"/>
              </a:ext>
            </a:extLst>
          </p:cNvPr>
          <p:cNvSpPr>
            <a:spLocks noGrp="1"/>
          </p:cNvSpPr>
          <p:nvPr>
            <p:ph type="subTitle" idx="2"/>
          </p:nvPr>
        </p:nvSpPr>
        <p:spPr>
          <a:xfrm>
            <a:off x="4728238" y="2922041"/>
            <a:ext cx="6947826"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7" name="Datumsplatzhalter 1">
            <a:extLst>
              <a:ext uri="{FF2B5EF4-FFF2-40B4-BE49-F238E27FC236}">
                <a16:creationId xmlns:a16="http://schemas.microsoft.com/office/drawing/2014/main" id="{553B7132-1246-4BF8-9A44-BCABDA09AB75}"/>
              </a:ext>
            </a:extLst>
          </p:cNvPr>
          <p:cNvSpPr>
            <a:spLocks noGrp="1"/>
          </p:cNvSpPr>
          <p:nvPr>
            <p:ph type="dt" sz="half" idx="9"/>
          </p:nvPr>
        </p:nvSpPr>
        <p:spPr>
          <a:xfrm>
            <a:off x="4728238" y="6093280"/>
            <a:ext cx="6947827"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0" name="Bildplatzhalter 3">
            <a:extLst>
              <a:ext uri="{FF2B5EF4-FFF2-40B4-BE49-F238E27FC236}">
                <a16:creationId xmlns:a16="http://schemas.microsoft.com/office/drawing/2014/main" id="{1DCEAA86-3F60-492F-8A83-6F521329ED84}"/>
              </a:ext>
            </a:extLst>
          </p:cNvPr>
          <p:cNvSpPr>
            <a:spLocks noGrp="1"/>
          </p:cNvSpPr>
          <p:nvPr>
            <p:ph type="pic" sz="quarter" idx="4"/>
          </p:nvPr>
        </p:nvSpPr>
        <p:spPr>
          <a:xfrm>
            <a:off x="0" y="0"/>
            <a:ext cx="4081463" cy="6858000"/>
          </a:xfrm>
        </p:spPr>
        <p:txBody>
          <a:bodyPr/>
          <a:lstStyle>
            <a:lvl1pPr>
              <a:defRPr/>
            </a:lvl1pPr>
          </a:lstStyle>
          <a:p>
            <a:r>
              <a:rPr lang="de-DE" dirty="0" smtClean="0"/>
              <a:t>Bild durch Klicken auf Symbol hinzufügen</a:t>
            </a:r>
            <a:endParaRPr lang="de-DE" dirty="0"/>
          </a:p>
        </p:txBody>
      </p:sp>
      <p:sp>
        <p:nvSpPr>
          <p:cNvPr id="11" name="Text Placeholder 9">
            <a:extLst>
              <a:ext uri="{FF2B5EF4-FFF2-40B4-BE49-F238E27FC236}">
                <a16:creationId xmlns:a16="http://schemas.microsoft.com/office/drawing/2014/main" id="{ECDC6204-4AD5-49C4-980A-0AA260FFEB1C}"/>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19" name="Text Placeholder 4">
            <a:extLst>
              <a:ext uri="{FF2B5EF4-FFF2-40B4-BE49-F238E27FC236}">
                <a16:creationId xmlns:a16="http://schemas.microsoft.com/office/drawing/2014/main" id="{60259D6D-34D5-4EE2-843E-BB2791811ABD}"/>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12" name="Textplatzhalter 11">
            <a:extLst>
              <a:ext uri="{FF2B5EF4-FFF2-40B4-BE49-F238E27FC236}">
                <a16:creationId xmlns:a16="http://schemas.microsoft.com/office/drawing/2014/main" id="{CDCE5EC5-9D9E-4858-AB20-9C017AD0B76E}"/>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286790291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Titelfolie Designfeld 2 ohne Bild">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F073BB25-145E-4DB3-BC02-1F011D323967}"/>
              </a:ext>
            </a:extLst>
          </p:cNvPr>
          <p:cNvSpPr>
            <a:spLocks noGrp="1"/>
          </p:cNvSpPr>
          <p:nvPr>
            <p:ph type="body" sz="quarter" idx="5" hasCustomPrompt="1"/>
          </p:nvPr>
        </p:nvSpPr>
        <p:spPr>
          <a:xfrm>
            <a:off x="0" y="0"/>
            <a:ext cx="4079875" cy="6858000"/>
          </a:xfrm>
          <a:solidFill>
            <a:srgbClr val="E4D6E4"/>
          </a:solidFill>
        </p:spPr>
        <p:txBody>
          <a:bodyPr anchor="b"/>
          <a:lstStyle>
            <a:lvl1pPr algn="r">
              <a:defRPr sz="100">
                <a:solidFill>
                  <a:schemeClr val="bg1"/>
                </a:solidFill>
              </a:defRPr>
            </a:lvl1pPr>
          </a:lstStyle>
          <a:p>
            <a:pPr lvl="0"/>
            <a:r>
              <a:rPr lang="de-DE" dirty="0"/>
              <a:t>.</a:t>
            </a:r>
          </a:p>
        </p:txBody>
      </p:sp>
      <p:sp>
        <p:nvSpPr>
          <p:cNvPr id="19" name="Titel 1">
            <a:extLst>
              <a:ext uri="{FF2B5EF4-FFF2-40B4-BE49-F238E27FC236}">
                <a16:creationId xmlns:a16="http://schemas.microsoft.com/office/drawing/2014/main" id="{9C2799B9-3D0F-4814-A4FB-7EF952F65D00}"/>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0" name="Untertitel 2">
            <a:extLst>
              <a:ext uri="{FF2B5EF4-FFF2-40B4-BE49-F238E27FC236}">
                <a16:creationId xmlns:a16="http://schemas.microsoft.com/office/drawing/2014/main" id="{9CFF5CB8-3C2F-4E91-A2EC-1A70E5BAEB7D}"/>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0" name="Text Placeholder 4">
            <a:extLst>
              <a:ext uri="{FF2B5EF4-FFF2-40B4-BE49-F238E27FC236}">
                <a16:creationId xmlns:a16="http://schemas.microsoft.com/office/drawing/2014/main" id="{0D402712-E44C-46CC-9D09-D9388BC9AF30}"/>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9" name="Datumsplatzhalter 1">
            <a:extLst>
              <a:ext uri="{FF2B5EF4-FFF2-40B4-BE49-F238E27FC236}">
                <a16:creationId xmlns:a16="http://schemas.microsoft.com/office/drawing/2014/main" id="{64DB3CE4-A5ED-48A9-BE56-2370D0DC0233}"/>
              </a:ext>
            </a:extLst>
          </p:cNvPr>
          <p:cNvSpPr>
            <a:spLocks noGrp="1"/>
          </p:cNvSpPr>
          <p:nvPr>
            <p:ph type="dt" sz="half" idx="9"/>
          </p:nvPr>
        </p:nvSpPr>
        <p:spPr>
          <a:xfrm>
            <a:off x="4367877" y="6093280"/>
            <a:ext cx="7308187"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2" name="Text Placeholder 4">
            <a:extLst>
              <a:ext uri="{FF2B5EF4-FFF2-40B4-BE49-F238E27FC236}">
                <a16:creationId xmlns:a16="http://schemas.microsoft.com/office/drawing/2014/main" id="{D4679432-DB18-4F4C-8FCB-FFBA90B10A23}"/>
              </a:ext>
            </a:extLst>
          </p:cNvPr>
          <p:cNvSpPr>
            <a:spLocks noGrp="1"/>
          </p:cNvSpPr>
          <p:nvPr>
            <p:ph type="body" sz="quarter" idx="10" hasCustomPrompt="1"/>
          </p:nvPr>
        </p:nvSpPr>
        <p:spPr>
          <a:xfrm>
            <a:off x="0"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3" name="Textplatzhalter 12">
            <a:extLst>
              <a:ext uri="{FF2B5EF4-FFF2-40B4-BE49-F238E27FC236}">
                <a16:creationId xmlns:a16="http://schemas.microsoft.com/office/drawing/2014/main" id="{891620BF-B0C6-4B21-9098-5CF38826CBD3}"/>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285284980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57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itelfolie Designfeld 2 großes Bild">
    <p:spTree>
      <p:nvGrpSpPr>
        <p:cNvPr id="1" name=""/>
        <p:cNvGrpSpPr/>
        <p:nvPr/>
      </p:nvGrpSpPr>
      <p:grpSpPr>
        <a:xfrm>
          <a:off x="0" y="0"/>
          <a:ext cx="0" cy="0"/>
          <a:chOff x="0" y="0"/>
          <a:chExt cx="0" cy="0"/>
        </a:xfrm>
      </p:grpSpPr>
      <p:sp>
        <p:nvSpPr>
          <p:cNvPr id="9" name="Bildplatzhalter 3">
            <a:extLst>
              <a:ext uri="{FF2B5EF4-FFF2-40B4-BE49-F238E27FC236}">
                <a16:creationId xmlns:a16="http://schemas.microsoft.com/office/drawing/2014/main" id="{415B34DB-8CBB-426F-98B3-9A1E65ECF4A0}"/>
              </a:ext>
            </a:extLst>
          </p:cNvPr>
          <p:cNvSpPr>
            <a:spLocks noGrp="1"/>
          </p:cNvSpPr>
          <p:nvPr>
            <p:ph type="pic" sz="quarter" idx="4"/>
          </p:nvPr>
        </p:nvSpPr>
        <p:spPr>
          <a:xfrm>
            <a:off x="0" y="0"/>
            <a:ext cx="9224118" cy="6858000"/>
          </a:xfrm>
        </p:spPr>
        <p:txBody>
          <a:bodyPr/>
          <a:lstStyle>
            <a:lvl1pPr>
              <a:defRPr/>
            </a:lvl1pPr>
          </a:lstStyle>
          <a:p>
            <a:r>
              <a:rPr lang="de-DE" dirty="0" smtClean="0"/>
              <a:t>Bild durch Klicken auf Symbol hinzufügen</a:t>
            </a:r>
            <a:endParaRPr lang="de-DE" dirty="0"/>
          </a:p>
        </p:txBody>
      </p:sp>
      <p:sp>
        <p:nvSpPr>
          <p:cNvPr id="18" name="Text Placeholder 14">
            <a:extLst>
              <a:ext uri="{FF2B5EF4-FFF2-40B4-BE49-F238E27FC236}">
                <a16:creationId xmlns:a16="http://schemas.microsoft.com/office/drawing/2014/main" id="{CB7D4BF7-F8D3-48B8-9491-D80194E3FE86}"/>
              </a:ext>
            </a:extLst>
          </p:cNvPr>
          <p:cNvSpPr>
            <a:spLocks noGrp="1"/>
          </p:cNvSpPr>
          <p:nvPr>
            <p:ph type="body" sz="quarter" idx="5" hasCustomPrompt="1"/>
          </p:nvPr>
        </p:nvSpPr>
        <p:spPr>
          <a:xfrm>
            <a:off x="9224118" y="0"/>
            <a:ext cx="2967880" cy="6858000"/>
          </a:xfrm>
          <a:solidFill>
            <a:srgbClr val="E4D6E4"/>
          </a:solidFill>
        </p:spPr>
        <p:txBody>
          <a:bodyPr anchor="b"/>
          <a:lstStyle>
            <a:lvl1pPr algn="r">
              <a:defRPr sz="100">
                <a:solidFill>
                  <a:schemeClr val="bg1"/>
                </a:solidFill>
              </a:defRPr>
            </a:lvl1pPr>
          </a:lstStyle>
          <a:p>
            <a:pPr lvl="0"/>
            <a:r>
              <a:rPr lang="de-DE" dirty="0"/>
              <a:t>.</a:t>
            </a:r>
          </a:p>
        </p:txBody>
      </p:sp>
      <p:sp>
        <p:nvSpPr>
          <p:cNvPr id="17" name="Text Placeholder 4">
            <a:extLst>
              <a:ext uri="{FF2B5EF4-FFF2-40B4-BE49-F238E27FC236}">
                <a16:creationId xmlns:a16="http://schemas.microsoft.com/office/drawing/2014/main" id="{2C1B380F-0EB2-46D8-A63B-A3F5764F3146}"/>
              </a:ext>
            </a:extLst>
          </p:cNvPr>
          <p:cNvSpPr>
            <a:spLocks noGrp="1"/>
          </p:cNvSpPr>
          <p:nvPr>
            <p:ph type="body" sz="quarter" idx="10" hasCustomPrompt="1"/>
          </p:nvPr>
        </p:nvSpPr>
        <p:spPr>
          <a:xfrm>
            <a:off x="9224118" y="-381838"/>
            <a:ext cx="2967880"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0" name="Text Placeholder 4">
            <a:extLst>
              <a:ext uri="{FF2B5EF4-FFF2-40B4-BE49-F238E27FC236}">
                <a16:creationId xmlns:a16="http://schemas.microsoft.com/office/drawing/2014/main" id="{7301AB42-7BC9-4262-ABC5-B4C0A7D52998}"/>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2" name="Datumsplatzhalter 1">
            <a:extLst>
              <a:ext uri="{FF2B5EF4-FFF2-40B4-BE49-F238E27FC236}">
                <a16:creationId xmlns:a16="http://schemas.microsoft.com/office/drawing/2014/main" id="{BE4C6D39-C45B-48E1-B2C8-E911D8E3623B}"/>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5" name="Untertitel 2">
            <a:extLst>
              <a:ext uri="{FF2B5EF4-FFF2-40B4-BE49-F238E27FC236}">
                <a16:creationId xmlns:a16="http://schemas.microsoft.com/office/drawing/2014/main" id="{34C0C088-49B6-4D40-B4F8-0976B02CE394}"/>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6" name="Titel 1">
            <a:extLst>
              <a:ext uri="{FF2B5EF4-FFF2-40B4-BE49-F238E27FC236}">
                <a16:creationId xmlns:a16="http://schemas.microsoft.com/office/drawing/2014/main" id="{E4D0E626-9504-432F-9DDA-719085F2A365}"/>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Textplatzhalter 12">
            <a:extLst>
              <a:ext uri="{FF2B5EF4-FFF2-40B4-BE49-F238E27FC236}">
                <a16:creationId xmlns:a16="http://schemas.microsoft.com/office/drawing/2014/main" id="{7A199F99-A563-476C-A6FF-5228EE695C02}"/>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414444334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5813">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Titelfolie Designfeld 2 schmales Bild">
    <p:spTree>
      <p:nvGrpSpPr>
        <p:cNvPr id="1" name=""/>
        <p:cNvGrpSpPr/>
        <p:nvPr/>
      </p:nvGrpSpPr>
      <p:grpSpPr>
        <a:xfrm>
          <a:off x="0" y="0"/>
          <a:ext cx="0" cy="0"/>
          <a:chOff x="0" y="0"/>
          <a:chExt cx="0" cy="0"/>
        </a:xfrm>
      </p:grpSpPr>
      <p:sp>
        <p:nvSpPr>
          <p:cNvPr id="17" name="Bildplatzhalter 3">
            <a:extLst>
              <a:ext uri="{FF2B5EF4-FFF2-40B4-BE49-F238E27FC236}">
                <a16:creationId xmlns:a16="http://schemas.microsoft.com/office/drawing/2014/main" id="{0BE14408-17AF-464C-B509-C28187EF5A5A}"/>
              </a:ext>
            </a:extLst>
          </p:cNvPr>
          <p:cNvSpPr>
            <a:spLocks noGrp="1"/>
          </p:cNvSpPr>
          <p:nvPr>
            <p:ph type="pic" sz="quarter" idx="4"/>
          </p:nvPr>
        </p:nvSpPr>
        <p:spPr>
          <a:xfrm>
            <a:off x="9224120" y="0"/>
            <a:ext cx="2967881" cy="6858000"/>
          </a:xfrm>
        </p:spPr>
        <p:txBody>
          <a:bodyPr/>
          <a:lstStyle>
            <a:lvl1pPr>
              <a:defRPr/>
            </a:lvl1pPr>
          </a:lstStyle>
          <a:p>
            <a:r>
              <a:rPr lang="de-DE" dirty="0" smtClean="0"/>
              <a:t>Bild durch Klicken auf Symbol hinzufügen</a:t>
            </a:r>
            <a:endParaRPr lang="de-DE" dirty="0"/>
          </a:p>
        </p:txBody>
      </p:sp>
      <p:sp>
        <p:nvSpPr>
          <p:cNvPr id="16" name="Text Placeholder 14">
            <a:extLst>
              <a:ext uri="{FF2B5EF4-FFF2-40B4-BE49-F238E27FC236}">
                <a16:creationId xmlns:a16="http://schemas.microsoft.com/office/drawing/2014/main" id="{BAA261AA-F276-466B-AF1D-719A365626B3}"/>
              </a:ext>
            </a:extLst>
          </p:cNvPr>
          <p:cNvSpPr>
            <a:spLocks noGrp="1"/>
          </p:cNvSpPr>
          <p:nvPr>
            <p:ph type="body" sz="quarter" idx="5" hasCustomPrompt="1"/>
          </p:nvPr>
        </p:nvSpPr>
        <p:spPr>
          <a:xfrm>
            <a:off x="0" y="0"/>
            <a:ext cx="9224119" cy="6858000"/>
          </a:xfrm>
          <a:solidFill>
            <a:srgbClr val="E4D6E4"/>
          </a:solidFill>
        </p:spPr>
        <p:txBody>
          <a:bodyPr anchor="b"/>
          <a:lstStyle>
            <a:lvl1pPr algn="r">
              <a:defRPr sz="100">
                <a:solidFill>
                  <a:schemeClr val="bg1"/>
                </a:solidFill>
              </a:defRPr>
            </a:lvl1pPr>
          </a:lstStyle>
          <a:p>
            <a:pPr lvl="0"/>
            <a:r>
              <a:rPr lang="de-DE" dirty="0"/>
              <a:t>.</a:t>
            </a:r>
          </a:p>
        </p:txBody>
      </p:sp>
      <p:sp>
        <p:nvSpPr>
          <p:cNvPr id="9" name="Text Placeholder 4">
            <a:extLst>
              <a:ext uri="{FF2B5EF4-FFF2-40B4-BE49-F238E27FC236}">
                <a16:creationId xmlns:a16="http://schemas.microsoft.com/office/drawing/2014/main" id="{55CFB735-DD62-480D-9502-DFF90657C259}"/>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2" name="Untertitel 2">
            <a:extLst>
              <a:ext uri="{FF2B5EF4-FFF2-40B4-BE49-F238E27FC236}">
                <a16:creationId xmlns:a16="http://schemas.microsoft.com/office/drawing/2014/main" id="{471E2494-74B2-409E-A38F-3C6DC5E5B7BC}"/>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itel 1">
            <a:extLst>
              <a:ext uri="{FF2B5EF4-FFF2-40B4-BE49-F238E27FC236}">
                <a16:creationId xmlns:a16="http://schemas.microsoft.com/office/drawing/2014/main" id="{8974E143-F4D1-4008-B0E8-6136264B6560}"/>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0" name="Text Placeholder 4">
            <a:extLst>
              <a:ext uri="{FF2B5EF4-FFF2-40B4-BE49-F238E27FC236}">
                <a16:creationId xmlns:a16="http://schemas.microsoft.com/office/drawing/2014/main" id="{8FE737B2-BB37-40CD-AEF6-57D622B97A5B}"/>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4" name="Textplatzhalter 13">
            <a:extLst>
              <a:ext uri="{FF2B5EF4-FFF2-40B4-BE49-F238E27FC236}">
                <a16:creationId xmlns:a16="http://schemas.microsoft.com/office/drawing/2014/main" id="{D5B49D36-6FBA-4F68-B157-81F040E5ADC1}"/>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215643477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5813">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Titelfolie Designfeld 3 ohne Bild">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2" y="4786488"/>
            <a:ext cx="4079873" cy="2071512"/>
          </a:xfrm>
          <a:solidFill>
            <a:srgbClr val="B31767"/>
          </a:solidFill>
        </p:spPr>
        <p:txBody>
          <a:bodyPr anchor="b"/>
          <a:lstStyle>
            <a:lvl1pPr algn="r">
              <a:defRPr sz="100">
                <a:solidFill>
                  <a:schemeClr val="bg1"/>
                </a:solidFill>
              </a:defRPr>
            </a:lvl1pPr>
          </a:lstStyle>
          <a:p>
            <a:pPr lvl="0"/>
            <a:r>
              <a:rPr lang="de-DE" dirty="0"/>
              <a:t>.</a:t>
            </a:r>
          </a:p>
        </p:txBody>
      </p:sp>
      <p:sp>
        <p:nvSpPr>
          <p:cNvPr id="16" name="Text Placeholder 15">
            <a:extLst>
              <a:ext uri="{FF2B5EF4-FFF2-40B4-BE49-F238E27FC236}">
                <a16:creationId xmlns:a16="http://schemas.microsoft.com/office/drawing/2014/main" id="{BAA261AA-F276-466B-AF1D-719A365626B3}"/>
              </a:ext>
            </a:extLst>
          </p:cNvPr>
          <p:cNvSpPr>
            <a:spLocks noGrp="1"/>
          </p:cNvSpPr>
          <p:nvPr>
            <p:ph type="body" sz="quarter" idx="7" hasCustomPrompt="1"/>
          </p:nvPr>
        </p:nvSpPr>
        <p:spPr>
          <a:xfrm>
            <a:off x="0" y="-1"/>
            <a:ext cx="4077444" cy="4786487"/>
          </a:xfrm>
          <a:solidFill>
            <a:srgbClr val="E4D6E4"/>
          </a:solidFill>
          <a:ln>
            <a:noFill/>
          </a:ln>
        </p:spPr>
        <p:txBody>
          <a:bodyPr anchor="b"/>
          <a:lstStyle>
            <a:lvl1pPr algn="r">
              <a:defRPr sz="100">
                <a:solidFill>
                  <a:schemeClr val="bg1"/>
                </a:solidFill>
              </a:defRPr>
            </a:lvl1pPr>
          </a:lstStyle>
          <a:p>
            <a:pPr lvl="0"/>
            <a:r>
              <a:rPr lang="de-DE" dirty="0"/>
              <a:t>.</a:t>
            </a:r>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1"/>
            <a:ext cx="8112123" cy="6858000"/>
          </a:xfrm>
          <a:solidFill>
            <a:srgbClr val="CCEBED"/>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4367878" y="6093280"/>
            <a:ext cx="4568241"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solidFill>
                  <a:schemeClr val="tx2"/>
                </a:solidFill>
              </a:defRPr>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25" name="Text Placeholder 4">
            <a:extLst>
              <a:ext uri="{FF2B5EF4-FFF2-40B4-BE49-F238E27FC236}">
                <a16:creationId xmlns:a16="http://schemas.microsoft.com/office/drawing/2014/main" id="{E565E6A5-CE35-4964-B890-D218D4E4BD74}"/>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69356754-FF5A-4C72-93AF-8B8C86BE1D60}"/>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3" name="Textplatzhalter 12">
            <a:extLst>
              <a:ext uri="{FF2B5EF4-FFF2-40B4-BE49-F238E27FC236}">
                <a16:creationId xmlns:a16="http://schemas.microsoft.com/office/drawing/2014/main" id="{943875B4-4726-4A82-9A0A-7BDBE770E65B}"/>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238630513"/>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elfolie Designfeld 3 mit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5C8879D-B5A1-42D8-BE56-27232308B5DA}"/>
              </a:ext>
            </a:extLst>
          </p:cNvPr>
          <p:cNvSpPr>
            <a:spLocks noGrp="1"/>
          </p:cNvSpPr>
          <p:nvPr>
            <p:ph type="pic" sz="quarter" idx="4"/>
          </p:nvPr>
        </p:nvSpPr>
        <p:spPr>
          <a:xfrm>
            <a:off x="0" y="-2"/>
            <a:ext cx="4077444" cy="4786489"/>
          </a:xfrm>
        </p:spPr>
        <p:txBody>
          <a:bodyPr/>
          <a:lstStyle/>
          <a:p>
            <a:r>
              <a:rPr lang="de-DE" dirty="0" smtClean="0"/>
              <a:t>Bild durch Klicken auf Symbol hinzufügen</a:t>
            </a:r>
            <a:endParaRPr lang="de-DE" dirty="0"/>
          </a:p>
        </p:txBody>
      </p:sp>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2" y="4786488"/>
            <a:ext cx="4079873" cy="2071512"/>
          </a:xfrm>
          <a:solidFill>
            <a:srgbClr val="B31767"/>
          </a:solidFill>
        </p:spPr>
        <p:txBody>
          <a:bodyPr anchor="b"/>
          <a:lstStyle>
            <a:lvl1pPr algn="r">
              <a:defRPr sz="100">
                <a:solidFill>
                  <a:schemeClr val="bg1"/>
                </a:solidFill>
              </a:defRPr>
            </a:lvl1pPr>
          </a:lstStyle>
          <a:p>
            <a:pPr lvl="0"/>
            <a:r>
              <a:rPr lang="de-DE" dirty="0"/>
              <a:t>.</a:t>
            </a:r>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3"/>
            <a:ext cx="8112123" cy="6858003"/>
          </a:xfrm>
          <a:solidFill>
            <a:srgbClr val="CCEBED"/>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4367878" y="6093280"/>
            <a:ext cx="4568241"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ext Placeholder 4">
            <a:extLst>
              <a:ext uri="{FF2B5EF4-FFF2-40B4-BE49-F238E27FC236}">
                <a16:creationId xmlns:a16="http://schemas.microsoft.com/office/drawing/2014/main" id="{46C270DB-1785-4F3F-8A9E-5E94107BADDB}"/>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79378523-88CB-446F-B243-7F16B3E671B9}"/>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4" name="Textplatzhalter 13">
            <a:extLst>
              <a:ext uri="{FF2B5EF4-FFF2-40B4-BE49-F238E27FC236}">
                <a16:creationId xmlns:a16="http://schemas.microsoft.com/office/drawing/2014/main" id="{C92B4908-8B65-44AE-A736-5303020BD0BB}"/>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2212471133"/>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elfolie Designfeld 3 mit Bild Variation">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5C8879D-B5A1-42D8-BE56-27232308B5DA}"/>
              </a:ext>
            </a:extLst>
          </p:cNvPr>
          <p:cNvSpPr>
            <a:spLocks noGrp="1"/>
          </p:cNvSpPr>
          <p:nvPr>
            <p:ph type="pic" sz="quarter" idx="4"/>
          </p:nvPr>
        </p:nvSpPr>
        <p:spPr>
          <a:xfrm>
            <a:off x="0" y="-2"/>
            <a:ext cx="4077444" cy="6858002"/>
          </a:xfrm>
        </p:spPr>
        <p:txBody>
          <a:bodyPr/>
          <a:lstStyle/>
          <a:p>
            <a:r>
              <a:rPr lang="de-DE" dirty="0" smtClean="0"/>
              <a:t>Bild durch Klicken auf Symbol hinzufügen</a:t>
            </a:r>
            <a:endParaRPr lang="de-DE" dirty="0"/>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2"/>
            <a:ext cx="8112123" cy="5373690"/>
          </a:xfrm>
          <a:solidFill>
            <a:srgbClr val="CCEBED"/>
          </a:solidFill>
        </p:spPr>
        <p:txBody>
          <a:bodyPr anchor="b"/>
          <a:lstStyle>
            <a:lvl1pPr algn="r">
              <a:defRPr sz="100">
                <a:solidFill>
                  <a:schemeClr val="bg1"/>
                </a:solidFill>
              </a:defRPr>
            </a:lvl1pPr>
          </a:lstStyle>
          <a:p>
            <a:pPr lvl="0"/>
            <a:r>
              <a:rPr lang="de-DE" dirty="0"/>
              <a:t>.</a:t>
            </a:r>
          </a:p>
        </p:txBody>
      </p:sp>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4077444" y="5374800"/>
            <a:ext cx="8114556" cy="1483200"/>
          </a:xfrm>
          <a:solidFill>
            <a:srgbClr val="B31767"/>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bwMode="white">
          <a:xfrm>
            <a:off x="4367878" y="6093280"/>
            <a:ext cx="4568241" cy="215444"/>
          </a:xfrm>
          <a:prstGeom prst="rect">
            <a:avLst/>
          </a:prstGeom>
        </p:spPr>
        <p:txBody>
          <a:bodyPr lIns="0" tIns="0" rIns="0" bIns="0">
            <a:noAutofit/>
          </a:bodyPr>
          <a:lstStyle>
            <a:lvl1pPr algn="l">
              <a:defRPr sz="1400">
                <a:solidFill>
                  <a:schemeClr val="bg1"/>
                </a:solidFill>
              </a:defRPr>
            </a:lvl1pPr>
          </a:lstStyle>
          <a:p>
            <a:r>
              <a:rPr lang="de-DE" dirty="0"/>
              <a:t>Datum</a:t>
            </a:r>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ext Placeholder 4">
            <a:extLst>
              <a:ext uri="{FF2B5EF4-FFF2-40B4-BE49-F238E27FC236}">
                <a16:creationId xmlns:a16="http://schemas.microsoft.com/office/drawing/2014/main" id="{46C270DB-1785-4F3F-8A9E-5E94107BADDB}"/>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79378523-88CB-446F-B243-7F16B3E671B9}"/>
              </a:ext>
            </a:extLst>
          </p:cNvPr>
          <p:cNvSpPr>
            <a:spLocks noGrp="1"/>
          </p:cNvSpPr>
          <p:nvPr>
            <p:ph type="body" sz="quarter" idx="8" hasCustomPrompt="1"/>
          </p:nvPr>
        </p:nvSpPr>
        <p:spPr>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14" name="Textplatzhalter 13">
            <a:extLst>
              <a:ext uri="{FF2B5EF4-FFF2-40B4-BE49-F238E27FC236}">
                <a16:creationId xmlns:a16="http://schemas.microsoft.com/office/drawing/2014/main" id="{F463D707-8BC2-4183-BEC1-6F9B9B491CFE}"/>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297462319"/>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 Inhalt">
    <p:spTree>
      <p:nvGrpSpPr>
        <p:cNvPr id="1" name=""/>
        <p:cNvGrpSpPr/>
        <p:nvPr/>
      </p:nvGrpSpPr>
      <p:grpSpPr>
        <a:xfrm>
          <a:off x="0" y="0"/>
          <a:ext cx="0" cy="0"/>
          <a:chOff x="0" y="0"/>
          <a:chExt cx="0" cy="0"/>
        </a:xfrm>
      </p:grpSpPr>
      <p:sp>
        <p:nvSpPr>
          <p:cNvPr id="8" name="Fußzeilenplatzhalter 4">
            <a:extLst>
              <a:ext uri="{FF2B5EF4-FFF2-40B4-BE49-F238E27FC236}">
                <a16:creationId xmlns:a16="http://schemas.microsoft.com/office/drawing/2014/main" id="{AF5AE8C1-F80B-4C8D-8530-273789D9F172}"/>
              </a:ext>
            </a:extLst>
          </p:cNvPr>
          <p:cNvSpPr>
            <a:spLocks noGrp="1"/>
          </p:cNvSpPr>
          <p:nvPr>
            <p:ph type="ftr" sz="quarter" idx="1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r>
              <a:rPr lang="de-DE" dirty="0"/>
              <a:t>Anlass  |  Rechtsträger  |  Vortragender</a:t>
            </a:r>
          </a:p>
        </p:txBody>
      </p:sp>
      <p:sp>
        <p:nvSpPr>
          <p:cNvPr id="10" name="Foliennummernplatzhalter 5">
            <a:extLst>
              <a:ext uri="{FF2B5EF4-FFF2-40B4-BE49-F238E27FC236}">
                <a16:creationId xmlns:a16="http://schemas.microsoft.com/office/drawing/2014/main" id="{00D00001-26B5-4FF9-AA4B-7FA3CFDAABD1}"/>
              </a:ext>
            </a:extLst>
          </p:cNvPr>
          <p:cNvSpPr>
            <a:spLocks noGrp="1"/>
          </p:cNvSpPr>
          <p:nvPr>
            <p:ph type="sldNum" sz="quarter" idx="18"/>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sp>
        <p:nvSpPr>
          <p:cNvPr id="14" name="Textplatzhalter 2">
            <a:extLst>
              <a:ext uri="{FF2B5EF4-FFF2-40B4-BE49-F238E27FC236}">
                <a16:creationId xmlns:a16="http://schemas.microsoft.com/office/drawing/2014/main" id="{D16DC102-CA90-4B09-957B-0F9C0881C8BE}"/>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7ED78668-F31D-486D-B171-422A5672C81C}"/>
              </a:ext>
            </a:extLst>
          </p:cNvPr>
          <p:cNvSpPr>
            <a:spLocks noGrp="1"/>
          </p:cNvSpPr>
          <p:nvPr>
            <p:ph sz="quarter" idx="14" hasCustomPrompt="1"/>
          </p:nvPr>
        </p:nvSpPr>
        <p:spPr>
          <a:xfrm>
            <a:off x="515935" y="1484313"/>
            <a:ext cx="11160125"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a:extLst>
              <a:ext uri="{FF2B5EF4-FFF2-40B4-BE49-F238E27FC236}">
                <a16:creationId xmlns:a16="http://schemas.microsoft.com/office/drawing/2014/main" id="{B7B93EC6-3A84-42C9-8E09-FB4A81B2E5BA}"/>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634140005"/>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r Überschrift">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FF470783-0594-4881-AE7B-9E471572C15D}"/>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1" name="Footer Placeholder 10">
            <a:extLst>
              <a:ext uri="{FF2B5EF4-FFF2-40B4-BE49-F238E27FC236}">
                <a16:creationId xmlns:a16="http://schemas.microsoft.com/office/drawing/2014/main" id="{2D6BE71A-34C3-4114-940F-C4721EED0957}"/>
              </a:ext>
            </a:extLst>
          </p:cNvPr>
          <p:cNvSpPr>
            <a:spLocks noGrp="1"/>
          </p:cNvSpPr>
          <p:nvPr>
            <p:ph type="ftr" sz="quarter" idx="13"/>
          </p:nvPr>
        </p:nvSpPr>
        <p:spPr/>
        <p:txBody>
          <a:bodyPr/>
          <a:lstStyle/>
          <a:p>
            <a:r>
              <a:rPr lang="de-DE" dirty="0"/>
              <a:t>Anlass  |  Rechtsträger  |  Vortragender</a:t>
            </a:r>
          </a:p>
        </p:txBody>
      </p:sp>
      <p:sp>
        <p:nvSpPr>
          <p:cNvPr id="12" name="Slide Number Placeholder 11">
            <a:extLst>
              <a:ext uri="{FF2B5EF4-FFF2-40B4-BE49-F238E27FC236}">
                <a16:creationId xmlns:a16="http://schemas.microsoft.com/office/drawing/2014/main" id="{00EF9183-EC31-4CD4-9573-212C7125A313}"/>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2" name="Titel 1">
            <a:extLst>
              <a:ext uri="{FF2B5EF4-FFF2-40B4-BE49-F238E27FC236}">
                <a16:creationId xmlns:a16="http://schemas.microsoft.com/office/drawing/2014/main" id="{83D3835D-4B11-40B8-A422-E936E0D4593C}"/>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7526196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 Inhalte">
    <p:spTree>
      <p:nvGrpSpPr>
        <p:cNvPr id="1" name=""/>
        <p:cNvGrpSpPr/>
        <p:nvPr/>
      </p:nvGrpSpPr>
      <p:grpSpPr>
        <a:xfrm>
          <a:off x="0" y="0"/>
          <a:ext cx="0" cy="0"/>
          <a:chOff x="0" y="0"/>
          <a:chExt cx="0" cy="0"/>
        </a:xfrm>
      </p:grpSpPr>
      <p:sp>
        <p:nvSpPr>
          <p:cNvPr id="10" name="Textplatzhalter 2">
            <a:extLst>
              <a:ext uri="{FF2B5EF4-FFF2-40B4-BE49-F238E27FC236}">
                <a16:creationId xmlns:a16="http://schemas.microsoft.com/office/drawing/2014/main" id="{07808838-FE4D-4DD9-A572-849F718A0FF8}"/>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8" name="Footer Placeholder 7">
            <a:extLst>
              <a:ext uri="{FF2B5EF4-FFF2-40B4-BE49-F238E27FC236}">
                <a16:creationId xmlns:a16="http://schemas.microsoft.com/office/drawing/2014/main" id="{B3DDAE68-DE55-4B63-B6BF-88E4BDF75116}"/>
              </a:ext>
            </a:extLst>
          </p:cNvPr>
          <p:cNvSpPr>
            <a:spLocks noGrp="1"/>
          </p:cNvSpPr>
          <p:nvPr>
            <p:ph type="ftr" sz="quarter" idx="13"/>
          </p:nvPr>
        </p:nvSpPr>
        <p:spPr/>
        <p:txBody>
          <a:bodyPr/>
          <a:lstStyle>
            <a:lvl1pPr>
              <a:defRPr>
                <a:solidFill>
                  <a:srgbClr val="817E6D"/>
                </a:solidFill>
              </a:defRPr>
            </a:lvl1pPr>
          </a:lstStyle>
          <a:p>
            <a:r>
              <a:rPr lang="de-DE" dirty="0"/>
              <a:t>Anlass  |  Rechtsträger  |  Vortragender</a:t>
            </a:r>
          </a:p>
        </p:txBody>
      </p:sp>
      <p:sp>
        <p:nvSpPr>
          <p:cNvPr id="14" name="Slide Number Placeholder 11">
            <a:extLst>
              <a:ext uri="{FF2B5EF4-FFF2-40B4-BE49-F238E27FC236}">
                <a16:creationId xmlns:a16="http://schemas.microsoft.com/office/drawing/2014/main" id="{888D7570-E0EA-4FFC-A430-AB0A1C2D14AF}"/>
              </a:ext>
            </a:extLst>
          </p:cNvPr>
          <p:cNvSpPr>
            <a:spLocks noGrp="1"/>
          </p:cNvSpPr>
          <p:nvPr>
            <p:ph type="sldNum" sz="quarter" idx="18"/>
          </p:nvPr>
        </p:nvSpPr>
        <p:spPr>
          <a:xfrm>
            <a:off x="11191284" y="6517557"/>
            <a:ext cx="484777" cy="153888"/>
          </a:xfrm>
        </p:spPr>
        <p:txBody>
          <a:bodyPr/>
          <a:lstStyle/>
          <a:p>
            <a:fld id="{7C3F3221-2500-48BC-9389-24C48D7E174A}" type="slidenum">
              <a:rPr lang="de-DE" smtClean="0"/>
              <a:pPr/>
              <a:t>‹Nr.›</a:t>
            </a:fld>
            <a:endParaRPr lang="de-DE" dirty="0"/>
          </a:p>
        </p:txBody>
      </p:sp>
      <p:sp>
        <p:nvSpPr>
          <p:cNvPr id="5" name="Inhaltsplatzhalter 4">
            <a:extLst>
              <a:ext uri="{FF2B5EF4-FFF2-40B4-BE49-F238E27FC236}">
                <a16:creationId xmlns:a16="http://schemas.microsoft.com/office/drawing/2014/main" id="{D829435B-CEDA-4983-8B56-8C1712E91B8A}"/>
              </a:ext>
            </a:extLst>
          </p:cNvPr>
          <p:cNvSpPr>
            <a:spLocks noGrp="1"/>
          </p:cNvSpPr>
          <p:nvPr>
            <p:ph sz="quarter" idx="14" hasCustomPrompt="1"/>
          </p:nvPr>
        </p:nvSpPr>
        <p:spPr>
          <a:xfrm>
            <a:off x="515938" y="1484314"/>
            <a:ext cx="5435600" cy="470058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Inhaltsplatzhalter 6">
            <a:extLst>
              <a:ext uri="{FF2B5EF4-FFF2-40B4-BE49-F238E27FC236}">
                <a16:creationId xmlns:a16="http://schemas.microsoft.com/office/drawing/2014/main" id="{14396B37-1FC7-4661-850A-0C41B0B81AA4}"/>
              </a:ext>
            </a:extLst>
          </p:cNvPr>
          <p:cNvSpPr>
            <a:spLocks noGrp="1"/>
          </p:cNvSpPr>
          <p:nvPr>
            <p:ph sz="quarter" idx="15" hasCustomPrompt="1"/>
          </p:nvPr>
        </p:nvSpPr>
        <p:spPr>
          <a:xfrm>
            <a:off x="6240461" y="1484313"/>
            <a:ext cx="5435600"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itel 2">
            <a:extLst>
              <a:ext uri="{FF2B5EF4-FFF2-40B4-BE49-F238E27FC236}">
                <a16:creationId xmlns:a16="http://schemas.microsoft.com/office/drawing/2014/main" id="{00272282-8F0B-45A8-B634-8B8408F0E533}"/>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3701072571"/>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2 Inhalte mit Zwischenüberschriften">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AED0C079-B166-4831-9491-9447272EFD5A}"/>
              </a:ext>
            </a:extLst>
          </p:cNvPr>
          <p:cNvSpPr>
            <a:spLocks noGrp="1"/>
          </p:cNvSpPr>
          <p:nvPr>
            <p:ph type="ftr" sz="quarter" idx="13"/>
          </p:nvPr>
        </p:nvSpPr>
        <p:spPr/>
        <p:txBody>
          <a:bodyPr/>
          <a:lstStyle/>
          <a:p>
            <a:r>
              <a:rPr lang="de-DE" dirty="0"/>
              <a:t>Anlass  |  Rechtsträger  |  Vortragender</a:t>
            </a:r>
          </a:p>
        </p:txBody>
      </p:sp>
      <p:sp>
        <p:nvSpPr>
          <p:cNvPr id="6" name="Foliennummernplatzhalter 5">
            <a:extLst>
              <a:ext uri="{FF2B5EF4-FFF2-40B4-BE49-F238E27FC236}">
                <a16:creationId xmlns:a16="http://schemas.microsoft.com/office/drawing/2014/main" id="{A4CCB231-76D7-4480-8876-1C74B9C490FC}"/>
              </a:ext>
            </a:extLst>
          </p:cNvPr>
          <p:cNvSpPr>
            <a:spLocks noGrp="1"/>
          </p:cNvSpPr>
          <p:nvPr>
            <p:ph type="sldNum" sz="quarter" idx="18"/>
          </p:nvPr>
        </p:nvSpPr>
        <p:spPr/>
        <p:txBody>
          <a:bodyPr/>
          <a:lstStyle/>
          <a:p>
            <a:fld id="{7C3F3221-2500-48BC-9389-24C48D7E174A}" type="slidenum">
              <a:rPr lang="de-DE" smtClean="0"/>
              <a:t>‹Nr.›</a:t>
            </a:fld>
            <a:endParaRPr lang="de-DE" dirty="0"/>
          </a:p>
        </p:txBody>
      </p:sp>
      <p:sp>
        <p:nvSpPr>
          <p:cNvPr id="10" name="Textplatzhalter 2">
            <a:extLst>
              <a:ext uri="{FF2B5EF4-FFF2-40B4-BE49-F238E27FC236}">
                <a16:creationId xmlns:a16="http://schemas.microsoft.com/office/drawing/2014/main" id="{07808838-FE4D-4DD9-A572-849F718A0FF8}"/>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7" name="Inhaltsplatzhalter 6">
            <a:extLst>
              <a:ext uri="{FF2B5EF4-FFF2-40B4-BE49-F238E27FC236}">
                <a16:creationId xmlns:a16="http://schemas.microsoft.com/office/drawing/2014/main" id="{9BF4C2D5-0D82-4BE9-8F0E-547903006131}"/>
              </a:ext>
            </a:extLst>
          </p:cNvPr>
          <p:cNvSpPr>
            <a:spLocks noGrp="1"/>
          </p:cNvSpPr>
          <p:nvPr>
            <p:ph sz="quarter" idx="14" hasCustomPrompt="1"/>
          </p:nvPr>
        </p:nvSpPr>
        <p:spPr>
          <a:xfrm>
            <a:off x="515939" y="1939925"/>
            <a:ext cx="5435600" cy="42449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Inhaltsplatzhalter 14">
            <a:extLst>
              <a:ext uri="{FF2B5EF4-FFF2-40B4-BE49-F238E27FC236}">
                <a16:creationId xmlns:a16="http://schemas.microsoft.com/office/drawing/2014/main" id="{26C0556E-B6BA-43AF-B9FE-DE45AABD0CA3}"/>
              </a:ext>
            </a:extLst>
          </p:cNvPr>
          <p:cNvSpPr>
            <a:spLocks noGrp="1"/>
          </p:cNvSpPr>
          <p:nvPr>
            <p:ph sz="quarter" idx="15" hasCustomPrompt="1"/>
          </p:nvPr>
        </p:nvSpPr>
        <p:spPr>
          <a:xfrm>
            <a:off x="6240463" y="1939925"/>
            <a:ext cx="5435598" cy="42449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16">
            <a:extLst>
              <a:ext uri="{FF2B5EF4-FFF2-40B4-BE49-F238E27FC236}">
                <a16:creationId xmlns:a16="http://schemas.microsoft.com/office/drawing/2014/main" id="{AC222FBF-7C7F-4032-B978-9502D0C3621A}"/>
              </a:ext>
            </a:extLst>
          </p:cNvPr>
          <p:cNvSpPr>
            <a:spLocks noGrp="1"/>
          </p:cNvSpPr>
          <p:nvPr>
            <p:ph type="body" sz="quarter" idx="16"/>
          </p:nvPr>
        </p:nvSpPr>
        <p:spPr>
          <a:xfrm>
            <a:off x="515938" y="1490000"/>
            <a:ext cx="5435599" cy="288000"/>
          </a:xfrm>
        </p:spPr>
        <p:txBody>
          <a:bodyPr/>
          <a:lstStyle>
            <a:lvl1pPr>
              <a:defRPr b="1"/>
            </a:lvl1pPr>
          </a:lstStyle>
          <a:p>
            <a:pPr lvl="0"/>
            <a:r>
              <a:rPr lang="de-DE" smtClean="0"/>
              <a:t>Formatvorlagen des Textmasters bearbeiten</a:t>
            </a:r>
          </a:p>
        </p:txBody>
      </p:sp>
      <p:sp>
        <p:nvSpPr>
          <p:cNvPr id="18" name="Textplatzhalter 17">
            <a:extLst>
              <a:ext uri="{FF2B5EF4-FFF2-40B4-BE49-F238E27FC236}">
                <a16:creationId xmlns:a16="http://schemas.microsoft.com/office/drawing/2014/main" id="{16A924D3-C814-472D-BFC6-E3BDFC8AE3CE}"/>
              </a:ext>
            </a:extLst>
          </p:cNvPr>
          <p:cNvSpPr>
            <a:spLocks noGrp="1"/>
          </p:cNvSpPr>
          <p:nvPr>
            <p:ph type="body" sz="quarter" idx="17"/>
          </p:nvPr>
        </p:nvSpPr>
        <p:spPr>
          <a:xfrm>
            <a:off x="6240463" y="1490000"/>
            <a:ext cx="5435599" cy="288000"/>
          </a:xfrm>
        </p:spPr>
        <p:txBody>
          <a:bodyPr/>
          <a:lstStyle>
            <a:lvl1pPr>
              <a:defRPr b="1"/>
            </a:lvl1pPr>
          </a:lstStyle>
          <a:p>
            <a:pPr lvl="0"/>
            <a:r>
              <a:rPr lang="de-DE" smtClean="0"/>
              <a:t>Formatvorlagen des Textmasters bearbeiten</a:t>
            </a:r>
          </a:p>
        </p:txBody>
      </p:sp>
      <p:sp>
        <p:nvSpPr>
          <p:cNvPr id="3" name="Titel 2">
            <a:extLst>
              <a:ext uri="{FF2B5EF4-FFF2-40B4-BE49-F238E27FC236}">
                <a16:creationId xmlns:a16="http://schemas.microsoft.com/office/drawing/2014/main" id="{4B33C11F-494F-44C4-870E-09477DD52621}"/>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894723882"/>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2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rbbalken und Bild links, Designfeld 1">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4" name="Inhaltsplatzhalter 3">
            <a:extLst>
              <a:ext uri="{FF2B5EF4-FFF2-40B4-BE49-F238E27FC236}">
                <a16:creationId xmlns:a16="http://schemas.microsoft.com/office/drawing/2014/main" id="{A76E5C53-C2FC-42D7-A1B6-73E98105B3E4}"/>
              </a:ext>
            </a:extLst>
          </p:cNvPr>
          <p:cNvSpPr>
            <a:spLocks noGrp="1"/>
          </p:cNvSpPr>
          <p:nvPr>
            <p:ph sz="quarter" idx="14"/>
          </p:nvPr>
        </p:nvSpPr>
        <p:spPr>
          <a:xfrm>
            <a:off x="4727576" y="1484313"/>
            <a:ext cx="6948488"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1" name="Text Placeholder 4">
            <a:extLst>
              <a:ext uri="{FF2B5EF4-FFF2-40B4-BE49-F238E27FC236}">
                <a16:creationId xmlns:a16="http://schemas.microsoft.com/office/drawing/2014/main" id="{48FB76C7-14BC-4CBE-8CA7-B9AE8E720C86}"/>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1361659563"/>
      </p:ext>
    </p:extLst>
  </p:cSld>
  <p:clrMapOvr>
    <a:masterClrMapping/>
  </p:clrMapOvr>
  <p:extLst>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Farbbalken und Bild rechts, Designfeld 1">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F882D2D7-60C1-439D-84C8-7E1BD7B9A4CC}"/>
              </a:ext>
            </a:extLst>
          </p:cNvPr>
          <p:cNvSpPr>
            <a:spLocks noGrp="1"/>
          </p:cNvSpPr>
          <p:nvPr>
            <p:ph type="pic" sz="quarter" idx="4"/>
          </p:nvPr>
        </p:nvSpPr>
        <p:spPr>
          <a:xfrm>
            <a:off x="8112125" y="0"/>
            <a:ext cx="4079875" cy="6858000"/>
          </a:xfrm>
        </p:spPr>
        <p:txBody>
          <a:bodyPr/>
          <a:lstStyle>
            <a:lvl1pPr>
              <a:defRPr/>
            </a:lvl1p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r>
              <a:rPr lang="de-DE" dirty="0"/>
              <a:t>Anlass  |  Rechtsträger  |  Vortragender</a:t>
            </a:r>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5" name="Inhaltsplatzhalter 4">
            <a:extLst>
              <a:ext uri="{FF2B5EF4-FFF2-40B4-BE49-F238E27FC236}">
                <a16:creationId xmlns:a16="http://schemas.microsoft.com/office/drawing/2014/main" id="{510E5A76-AFBF-4252-9AA6-8096B2FEBF6C}"/>
              </a:ext>
            </a:extLst>
          </p:cNvPr>
          <p:cNvSpPr>
            <a:spLocks noGrp="1"/>
          </p:cNvSpPr>
          <p:nvPr>
            <p:ph sz="quarter" idx="14"/>
          </p:nvPr>
        </p:nvSpPr>
        <p:spPr>
          <a:xfrm>
            <a:off x="515935" y="1484313"/>
            <a:ext cx="6949415"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Text Placeholder 4">
            <a:extLst>
              <a:ext uri="{FF2B5EF4-FFF2-40B4-BE49-F238E27FC236}">
                <a16:creationId xmlns:a16="http://schemas.microsoft.com/office/drawing/2014/main" id="{1D65B94D-944B-42A7-80F0-67408D26FFEB}"/>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9" name="Text Placeholder 5">
            <a:extLst>
              <a:ext uri="{FF2B5EF4-FFF2-40B4-BE49-F238E27FC236}">
                <a16:creationId xmlns:a16="http://schemas.microsoft.com/office/drawing/2014/main" id="{555D0629-99A3-495B-B288-1C13A640333C}"/>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666957922"/>
      </p:ext>
    </p:extLst>
  </p:cSld>
  <p:clrMapOvr>
    <a:masterClrMapping/>
  </p:clrMapOvr>
  <p:extLst>
    <p:ext uri="{DCECCB84-F9BA-43D5-87BE-67443E8EF086}">
      <p15:sldGuideLst xmlns:p15="http://schemas.microsoft.com/office/powerpoint/2012/main">
        <p15:guide id="1" pos="5110">
          <p15:clr>
            <a:srgbClr val="FBAE40"/>
          </p15:clr>
        </p15:guide>
        <p15:guide id="2" pos="4883">
          <p15:clr>
            <a:srgbClr val="FBAE40"/>
          </p15:clr>
        </p15:guide>
        <p15:guide id="3" pos="470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lakative Folie Typ A mit Bild Designfeld 3">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0" y="0"/>
            <a:ext cx="8278798" cy="1483200"/>
          </a:xfrm>
          <a:solidFill>
            <a:srgbClr val="0F94A7"/>
          </a:solidFill>
        </p:spPr>
        <p:txBody>
          <a:bodyPr/>
          <a:lstStyle>
            <a:lvl1pPr>
              <a:defRPr sz="100">
                <a:solidFill>
                  <a:schemeClr val="bg1"/>
                </a:solidFill>
              </a:defRPr>
            </a:lvl1pPr>
          </a:lstStyle>
          <a:p>
            <a:pPr lvl="0"/>
            <a:r>
              <a:rPr lang="de-DE" dirty="0"/>
              <a:t>.</a:t>
            </a:r>
          </a:p>
        </p:txBody>
      </p:sp>
      <p:sp>
        <p:nvSpPr>
          <p:cNvPr id="11" name="Text Placeholder 4">
            <a:extLst>
              <a:ext uri="{FF2B5EF4-FFF2-40B4-BE49-F238E27FC236}">
                <a16:creationId xmlns:a16="http://schemas.microsoft.com/office/drawing/2014/main" id="{420DCE19-47C8-4746-AE87-8B936967E04E}"/>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9"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9" name="Bildplatzhalter 2">
            <a:extLst>
              <a:ext uri="{FF2B5EF4-FFF2-40B4-BE49-F238E27FC236}">
                <a16:creationId xmlns:a16="http://schemas.microsoft.com/office/drawing/2014/main" id="{F68E682D-742B-40C5-998F-0E837A3B014E}"/>
              </a:ext>
            </a:extLst>
          </p:cNvPr>
          <p:cNvSpPr>
            <a:spLocks noGrp="1"/>
          </p:cNvSpPr>
          <p:nvPr>
            <p:ph type="pic" sz="quarter" idx="4"/>
          </p:nvPr>
        </p:nvSpPr>
        <p:spPr>
          <a:xfrm>
            <a:off x="0" y="1484313"/>
            <a:ext cx="9228138" cy="5383209"/>
          </a:xfrm>
        </p:spPr>
        <p:txBody>
          <a:bodyPr/>
          <a:lstStyle/>
          <a:p>
            <a:r>
              <a:rPr lang="de-DE" dirty="0" smtClean="0"/>
              <a:t>Bild durch Klicken auf Symbol hinzufügen</a:t>
            </a:r>
            <a:endParaRPr lang="de-DE" dirty="0"/>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hasCustomPrompt="1"/>
          </p:nvPr>
        </p:nvSpPr>
        <p:spPr>
          <a:xfrm>
            <a:off x="9228138" y="1484313"/>
            <a:ext cx="2963862" cy="5383208"/>
          </a:xfrm>
          <a:solidFill>
            <a:srgbClr val="B5D5C1"/>
          </a:solidFill>
        </p:spPr>
        <p:txBody>
          <a:bodyPr lIns="288000" tIns="180000" rIns="468000" bIns="540000" anchor="b" anchorCtr="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8800" y="1"/>
            <a:ext cx="3913200" cy="1483200"/>
          </a:xfrm>
          <a:solidFill>
            <a:srgbClr val="CCEBED"/>
          </a:solidFill>
        </p:spPr>
        <p:txBody>
          <a:bodyPr/>
          <a:lstStyle>
            <a:lvl1pPr>
              <a:defRPr sz="100">
                <a:solidFill>
                  <a:schemeClr val="bg1"/>
                </a:solidFill>
              </a:defRPr>
            </a:lvl1pPr>
          </a:lstStyle>
          <a:p>
            <a:pPr lvl="0"/>
            <a:r>
              <a:rPr lang="de-DE" dirty="0"/>
              <a:t>.</a:t>
            </a:r>
          </a:p>
        </p:txBody>
      </p:sp>
      <p:sp>
        <p:nvSpPr>
          <p:cNvPr id="4" name="Foliennummernplatzhalter 3">
            <a:extLst>
              <a:ext uri="{FF2B5EF4-FFF2-40B4-BE49-F238E27FC236}">
                <a16:creationId xmlns:a16="http://schemas.microsoft.com/office/drawing/2014/main" id="{D4D2F214-54E6-4413-B886-88360FF0D6AF}"/>
              </a:ext>
            </a:extLst>
          </p:cNvPr>
          <p:cNvSpPr>
            <a:spLocks noGrp="1"/>
          </p:cNvSpPr>
          <p:nvPr>
            <p:ph type="sldNum" sz="quarter" idx="16"/>
          </p:nvPr>
        </p:nvSpPr>
        <p:spPr/>
        <p:txBody>
          <a:bodyPr/>
          <a:lstStyle/>
          <a:p>
            <a:fld id="{7C3F3221-2500-48BC-9389-24C48D7E174A}" type="slidenum">
              <a:rPr lang="de-DE" smtClean="0"/>
              <a:pPr/>
              <a:t>‹Nr.›</a:t>
            </a:fld>
            <a:endParaRPr lang="de-DE" dirty="0"/>
          </a:p>
        </p:txBody>
      </p:sp>
      <p:sp>
        <p:nvSpPr>
          <p:cNvPr id="14" name="Text Placeholder 5">
            <a:extLst>
              <a:ext uri="{FF2B5EF4-FFF2-40B4-BE49-F238E27FC236}">
                <a16:creationId xmlns:a16="http://schemas.microsoft.com/office/drawing/2014/main" id="{4142F9DF-A3B0-4DF9-9F72-E7ADCBCC9521}"/>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504649656"/>
      </p:ext>
    </p:extLst>
  </p:cSld>
  <p:clrMapOvr>
    <a:masterClrMapping/>
  </p:clrMapOvr>
  <p:timing>
    <p:tnLst>
      <p:par>
        <p:cTn id="1" dur="indefinite" restart="never" nodeType="tmRoot"/>
      </p:par>
    </p:tnLst>
  </p:timing>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lakative Folie Typ B mit Bild Designfeld 3">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2E4B7A3E-75A5-49F0-B5E5-88D4BEE875BA}"/>
              </a:ext>
            </a:extLst>
          </p:cNvPr>
          <p:cNvSpPr>
            <a:spLocks noGrp="1"/>
          </p:cNvSpPr>
          <p:nvPr>
            <p:ph type="body" sz="quarter" idx="6" hasCustomPrompt="1"/>
          </p:nvPr>
        </p:nvSpPr>
        <p:spPr>
          <a:xfrm>
            <a:off x="0" y="0"/>
            <a:ext cx="8278799" cy="1484313"/>
          </a:xfrm>
          <a:solidFill>
            <a:srgbClr val="B31767"/>
          </a:solidFill>
        </p:spPr>
        <p:txBody>
          <a:bodyPr/>
          <a:lstStyle>
            <a:lvl1pPr>
              <a:defRPr sz="100">
                <a:solidFill>
                  <a:schemeClr val="bg1"/>
                </a:solidFill>
              </a:defRPr>
            </a:lvl1pPr>
          </a:lstStyle>
          <a:p>
            <a:pPr lvl="0"/>
            <a:r>
              <a:rPr lang="de-DE" dirty="0"/>
              <a:t>.</a:t>
            </a:r>
          </a:p>
        </p:txBody>
      </p:sp>
      <p:sp>
        <p:nvSpPr>
          <p:cNvPr id="12" name="Text Placeholder 10">
            <a:extLst>
              <a:ext uri="{FF2B5EF4-FFF2-40B4-BE49-F238E27FC236}">
                <a16:creationId xmlns:a16="http://schemas.microsoft.com/office/drawing/2014/main" id="{3B88E028-928D-437F-96C3-EA35ADCE03CF}"/>
              </a:ext>
            </a:extLst>
          </p:cNvPr>
          <p:cNvSpPr>
            <a:spLocks noGrp="1"/>
          </p:cNvSpPr>
          <p:nvPr>
            <p:ph type="body" sz="quarter" idx="7" hasCustomPrompt="1"/>
          </p:nvPr>
        </p:nvSpPr>
        <p:spPr>
          <a:xfrm>
            <a:off x="8278799" y="1"/>
            <a:ext cx="3913200" cy="1484313"/>
          </a:xfrm>
          <a:solidFill>
            <a:srgbClr val="E4D6E4"/>
          </a:solidFill>
        </p:spPr>
        <p:txBody>
          <a:bodyPr/>
          <a:lstStyle>
            <a:lvl1pPr>
              <a:defRPr sz="100">
                <a:solidFill>
                  <a:schemeClr val="bg1"/>
                </a:solidFill>
              </a:defRPr>
            </a:lvl1pPr>
          </a:lstStyle>
          <a:p>
            <a:pPr lvl="0"/>
            <a:r>
              <a:rPr lang="de-DE" dirty="0"/>
              <a:t>.</a:t>
            </a:r>
          </a:p>
        </p:txBody>
      </p:sp>
      <p:sp>
        <p:nvSpPr>
          <p:cNvPr id="3" name="Titel 2">
            <a:extLst>
              <a:ext uri="{FF2B5EF4-FFF2-40B4-BE49-F238E27FC236}">
                <a16:creationId xmlns:a16="http://schemas.microsoft.com/office/drawing/2014/main" id="{BD75B3B1-04A5-4F73-97C9-85206B2BF5D9}"/>
              </a:ext>
            </a:extLst>
          </p:cNvPr>
          <p:cNvSpPr>
            <a:spLocks noGrp="1"/>
          </p:cNvSpPr>
          <p:nvPr>
            <p:ph type="title"/>
          </p:nvPr>
        </p:nvSpPr>
        <p:spPr>
          <a:xfrm>
            <a:off x="515938"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6" name="Bildplatzhalter 5">
            <a:extLst>
              <a:ext uri="{FF2B5EF4-FFF2-40B4-BE49-F238E27FC236}">
                <a16:creationId xmlns:a16="http://schemas.microsoft.com/office/drawing/2014/main" id="{0042E9AC-23D6-4D5B-BEEE-90528F77F218}"/>
              </a:ext>
            </a:extLst>
          </p:cNvPr>
          <p:cNvSpPr>
            <a:spLocks noGrp="1"/>
          </p:cNvSpPr>
          <p:nvPr>
            <p:ph type="pic" sz="quarter" idx="4"/>
          </p:nvPr>
        </p:nvSpPr>
        <p:spPr>
          <a:xfrm>
            <a:off x="2962802" y="1484313"/>
            <a:ext cx="9229198" cy="5373687"/>
          </a:xfrm>
        </p:spPr>
        <p:txBody>
          <a:bodyPr/>
          <a:lstStyle/>
          <a:p>
            <a:r>
              <a:rPr lang="de-DE" dirty="0" smtClean="0"/>
              <a:t>Bild durch Klicken auf Symbol hinzufügen</a:t>
            </a:r>
            <a:endParaRPr lang="de-DE" dirty="0"/>
          </a:p>
        </p:txBody>
      </p:sp>
      <p:sp>
        <p:nvSpPr>
          <p:cNvPr id="9" name="Textplatzhalter 8">
            <a:extLst>
              <a:ext uri="{FF2B5EF4-FFF2-40B4-BE49-F238E27FC236}">
                <a16:creationId xmlns:a16="http://schemas.microsoft.com/office/drawing/2014/main" id="{537EDED1-06BE-4D6E-8164-E35D0433D68C}"/>
              </a:ext>
            </a:extLst>
          </p:cNvPr>
          <p:cNvSpPr>
            <a:spLocks noGrp="1"/>
          </p:cNvSpPr>
          <p:nvPr>
            <p:ph type="body" sz="quarter" idx="14" hasCustomPrompt="1"/>
          </p:nvPr>
        </p:nvSpPr>
        <p:spPr>
          <a:xfrm>
            <a:off x="1" y="1484313"/>
            <a:ext cx="2962800" cy="5373687"/>
          </a:xfrm>
          <a:solidFill>
            <a:srgbClr val="CCEBED"/>
          </a:solidFill>
        </p:spPr>
        <p:txBody>
          <a:bodyPr lIns="540000" tIns="180000" rIns="288000" bIns="46800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 Placeholder 4">
            <a:extLst>
              <a:ext uri="{FF2B5EF4-FFF2-40B4-BE49-F238E27FC236}">
                <a16:creationId xmlns:a16="http://schemas.microsoft.com/office/drawing/2014/main" id="{E2FC4E8D-B3B2-41E1-B5E5-817D24BDD9D6}"/>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4" name="Foliennummernplatzhalter 3">
            <a:extLst>
              <a:ext uri="{FF2B5EF4-FFF2-40B4-BE49-F238E27FC236}">
                <a16:creationId xmlns:a16="http://schemas.microsoft.com/office/drawing/2014/main" id="{9BD25404-099B-448C-9729-5D6CBBC20DF0}"/>
              </a:ext>
            </a:extLst>
          </p:cNvPr>
          <p:cNvSpPr>
            <a:spLocks noGrp="1"/>
          </p:cNvSpPr>
          <p:nvPr>
            <p:ph type="sldNum" sz="quarter" idx="16"/>
          </p:nvPr>
        </p:nvSpPr>
        <p:spPr/>
        <p:txBody>
          <a:bodyPr/>
          <a:lstStyle/>
          <a:p>
            <a:fld id="{7C3F3221-2500-48BC-9389-24C48D7E174A}" type="slidenum">
              <a:rPr lang="de-DE" smtClean="0"/>
              <a:pPr/>
              <a:t>‹Nr.›</a:t>
            </a:fld>
            <a:endParaRPr lang="de-DE" dirty="0"/>
          </a:p>
        </p:txBody>
      </p:sp>
      <p:sp>
        <p:nvSpPr>
          <p:cNvPr id="10" name="Text Placeholder 5">
            <a:extLst>
              <a:ext uri="{FF2B5EF4-FFF2-40B4-BE49-F238E27FC236}">
                <a16:creationId xmlns:a16="http://schemas.microsoft.com/office/drawing/2014/main" id="{EC4B8FE4-28E4-4CBE-85DF-FEC6A3A2EEA1}"/>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1860008959"/>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lakative Folie ohne Bild Designfeld 3">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1" y="0"/>
            <a:ext cx="8280000" cy="1484313"/>
          </a:xfrm>
          <a:solidFill>
            <a:srgbClr val="F6CB00"/>
          </a:solidFill>
        </p:spPr>
        <p:txBody>
          <a:bodyPr/>
          <a:lstStyle>
            <a:lvl1pPr>
              <a:defRPr sz="100">
                <a:solidFill>
                  <a:schemeClr val="bg1"/>
                </a:solidFill>
              </a:defRPr>
            </a:lvl1pPr>
          </a:lstStyle>
          <a:p>
            <a:pPr lvl="0"/>
            <a:r>
              <a:rPr lang="de-DE" dirty="0"/>
              <a: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8" y="478536"/>
            <a:ext cx="7236000" cy="720000"/>
          </a:xfrm>
        </p:spPr>
        <p:txBody>
          <a:bodyPr/>
          <a:lstStyle>
            <a:lvl1pPr>
              <a:defRPr/>
            </a:lvl1pPr>
          </a:lstStyle>
          <a:p>
            <a:r>
              <a:rPr lang="de-DE" smtClean="0"/>
              <a:t>Titelmasterformat durch Klicken bearbeiten</a:t>
            </a:r>
            <a:endParaRPr lang="de-DE" dirty="0"/>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p:nvPr>
        </p:nvSpPr>
        <p:spPr>
          <a:xfrm>
            <a:off x="2962801" y="1484313"/>
            <a:ext cx="9229199" cy="5383208"/>
          </a:xfrm>
          <a:solidFill>
            <a:srgbClr val="B5D5C1"/>
          </a:solidFill>
        </p:spPr>
        <p:txBody>
          <a:bodyPr lIns="288000" tIns="180000" rIns="468000" bIns="540000" anchor="t" anchorCtr="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9999" y="1"/>
            <a:ext cx="3912000" cy="1484313"/>
          </a:xfrm>
          <a:solidFill>
            <a:srgbClr val="F8E89D"/>
          </a:solidFill>
        </p:spPr>
        <p:txBody>
          <a:bodyPr/>
          <a:lstStyle>
            <a:lvl1pPr>
              <a:defRPr sz="100">
                <a:solidFill>
                  <a:schemeClr val="bg1"/>
                </a:solidFill>
              </a:defRPr>
            </a:lvl1pPr>
          </a:lstStyle>
          <a:p>
            <a:pPr lvl="0"/>
            <a:r>
              <a:rPr lang="de-DE" dirty="0"/>
              <a:t>.</a:t>
            </a:r>
          </a:p>
        </p:txBody>
      </p:sp>
      <p:sp>
        <p:nvSpPr>
          <p:cNvPr id="14" name="Text Placeholder 11">
            <a:extLst>
              <a:ext uri="{FF2B5EF4-FFF2-40B4-BE49-F238E27FC236}">
                <a16:creationId xmlns:a16="http://schemas.microsoft.com/office/drawing/2014/main" id="{08A9575B-D6D8-42B3-A8C1-F82280EFC3AB}"/>
              </a:ext>
            </a:extLst>
          </p:cNvPr>
          <p:cNvSpPr>
            <a:spLocks noGrp="1"/>
          </p:cNvSpPr>
          <p:nvPr>
            <p:ph type="body" sz="quarter" idx="19" hasCustomPrompt="1"/>
          </p:nvPr>
        </p:nvSpPr>
        <p:spPr>
          <a:xfrm>
            <a:off x="1" y="1474789"/>
            <a:ext cx="2962800" cy="5383212"/>
          </a:xfrm>
          <a:solidFill>
            <a:srgbClr val="009284"/>
          </a:solidFill>
        </p:spPr>
        <p:txBody>
          <a:bodyPr/>
          <a:lstStyle>
            <a:lvl1pPr>
              <a:defRPr sz="100">
                <a:solidFill>
                  <a:schemeClr val="bg1"/>
                </a:solidFill>
              </a:defRPr>
            </a:lvl1pPr>
          </a:lstStyle>
          <a:p>
            <a:pPr lvl="0"/>
            <a:r>
              <a:rPr lang="de-DE" dirty="0"/>
              <a:t>.</a:t>
            </a:r>
          </a:p>
        </p:txBody>
      </p:sp>
      <p:sp>
        <p:nvSpPr>
          <p:cNvPr id="15" name="Text Placeholder 4">
            <a:extLst>
              <a:ext uri="{FF2B5EF4-FFF2-40B4-BE49-F238E27FC236}">
                <a16:creationId xmlns:a16="http://schemas.microsoft.com/office/drawing/2014/main" id="{D9DEE3F8-2C3D-4D29-90CE-94393347B60C}"/>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ERGO rot.</a:t>
            </a:r>
          </a:p>
        </p:txBody>
      </p:sp>
      <p:sp>
        <p:nvSpPr>
          <p:cNvPr id="4" name="Foliennummernplatzhalter 3">
            <a:extLst>
              <a:ext uri="{FF2B5EF4-FFF2-40B4-BE49-F238E27FC236}">
                <a16:creationId xmlns:a16="http://schemas.microsoft.com/office/drawing/2014/main" id="{201C83E5-53EB-4BB4-8818-0427E59419D2}"/>
              </a:ext>
            </a:extLst>
          </p:cNvPr>
          <p:cNvSpPr>
            <a:spLocks noGrp="1"/>
          </p:cNvSpPr>
          <p:nvPr>
            <p:ph type="sldNum" sz="quarter" idx="21"/>
          </p:nvPr>
        </p:nvSpPr>
        <p:spPr/>
        <p:txBody>
          <a:bodyPr/>
          <a:lstStyle/>
          <a:p>
            <a:fld id="{7C3F3221-2500-48BC-9389-24C48D7E174A}" type="slidenum">
              <a:rPr lang="de-DE" smtClean="0"/>
              <a:pPr/>
              <a:t>‹Nr.›</a:t>
            </a:fld>
            <a:endParaRPr lang="de-DE" dirty="0"/>
          </a:p>
        </p:txBody>
      </p:sp>
      <p:sp>
        <p:nvSpPr>
          <p:cNvPr id="11" name="Text Placeholder 5">
            <a:extLst>
              <a:ext uri="{FF2B5EF4-FFF2-40B4-BE49-F238E27FC236}">
                <a16:creationId xmlns:a16="http://schemas.microsoft.com/office/drawing/2014/main" id="{4FFF513F-3017-4A46-A45E-278170111274}"/>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990426182"/>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Plakative Folie Typ A Bilder Designfeld 3">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477BDC9-8C5D-4394-8A39-C6900ACA81D0}"/>
              </a:ext>
            </a:extLst>
          </p:cNvPr>
          <p:cNvSpPr>
            <a:spLocks noGrp="1"/>
          </p:cNvSpPr>
          <p:nvPr>
            <p:ph type="pic" sz="quarter" idx="20"/>
          </p:nvPr>
        </p:nvSpPr>
        <p:spPr>
          <a:xfrm>
            <a:off x="0" y="0"/>
            <a:ext cx="6095999" cy="2285999"/>
          </a:xfrm>
        </p:spPr>
        <p:txBody>
          <a:bodyPr/>
          <a:lstStyle/>
          <a:p>
            <a:r>
              <a:rPr lang="de-DE" dirty="0" smtClean="0"/>
              <a:t>Bild durch Klicken auf Symbol hinzufügen</a:t>
            </a:r>
            <a:endParaRPr lang="de-DE" dirty="0"/>
          </a:p>
        </p:txBody>
      </p:sp>
      <p:sp>
        <p:nvSpPr>
          <p:cNvPr id="6" name="Bildplatzhalter 5">
            <a:extLst>
              <a:ext uri="{FF2B5EF4-FFF2-40B4-BE49-F238E27FC236}">
                <a16:creationId xmlns:a16="http://schemas.microsoft.com/office/drawing/2014/main" id="{78156792-D9F8-4F38-8EFC-725BC39E45E3}"/>
              </a:ext>
            </a:extLst>
          </p:cNvPr>
          <p:cNvSpPr>
            <a:spLocks noGrp="1"/>
          </p:cNvSpPr>
          <p:nvPr>
            <p:ph type="pic" sz="quarter" idx="21"/>
          </p:nvPr>
        </p:nvSpPr>
        <p:spPr>
          <a:xfrm>
            <a:off x="6096000" y="1"/>
            <a:ext cx="6095998" cy="2285999"/>
          </a:xfrm>
        </p:spPr>
        <p:txBody>
          <a:bodyPr/>
          <a:lstStyle/>
          <a:p>
            <a:r>
              <a:rPr lang="de-DE" dirty="0" smtClean="0"/>
              <a:t>Bild durch Klicken auf Symbol hinzufügen</a:t>
            </a:r>
            <a:endParaRPr lang="de-DE" dirty="0"/>
          </a:p>
        </p:txBody>
      </p:sp>
      <p:sp>
        <p:nvSpPr>
          <p:cNvPr id="9" name="Bildplatzhalter 8">
            <a:extLst>
              <a:ext uri="{FF2B5EF4-FFF2-40B4-BE49-F238E27FC236}">
                <a16:creationId xmlns:a16="http://schemas.microsoft.com/office/drawing/2014/main" id="{060BDFD4-DC78-4175-82DB-91461C8003D5}"/>
              </a:ext>
            </a:extLst>
          </p:cNvPr>
          <p:cNvSpPr>
            <a:spLocks noGrp="1"/>
          </p:cNvSpPr>
          <p:nvPr>
            <p:ph type="pic" sz="quarter" idx="4"/>
          </p:nvPr>
        </p:nvSpPr>
        <p:spPr>
          <a:xfrm>
            <a:off x="1" y="2286000"/>
            <a:ext cx="9228137" cy="4572000"/>
          </a:xfrm>
        </p:spPr>
        <p:txBody>
          <a:bodyPr/>
          <a:lstStyle/>
          <a:p>
            <a:r>
              <a:rPr lang="de-DE" dirty="0" smtClean="0"/>
              <a:t>Bild durch Klicken auf Symbol hinzufügen</a:t>
            </a:r>
            <a:endParaRPr lang="de-DE" dirty="0"/>
          </a:p>
        </p:txBody>
      </p:sp>
      <p:sp>
        <p:nvSpPr>
          <p:cNvPr id="11" name="Bildplatzhalter 10">
            <a:extLst>
              <a:ext uri="{FF2B5EF4-FFF2-40B4-BE49-F238E27FC236}">
                <a16:creationId xmlns:a16="http://schemas.microsoft.com/office/drawing/2014/main" id="{BF55C05F-412C-412A-B43F-2F58DC2FE6DD}"/>
              </a:ext>
            </a:extLst>
          </p:cNvPr>
          <p:cNvSpPr>
            <a:spLocks noGrp="1"/>
          </p:cNvSpPr>
          <p:nvPr>
            <p:ph type="pic" sz="quarter" idx="22"/>
          </p:nvPr>
        </p:nvSpPr>
        <p:spPr>
          <a:xfrm>
            <a:off x="9228137" y="2285999"/>
            <a:ext cx="2963862" cy="4571999"/>
          </a:xfrm>
        </p:spPr>
        <p:txBody>
          <a:bodyPr/>
          <a:lstStyle/>
          <a:p>
            <a:r>
              <a:rPr lang="de-DE" dirty="0" smtClean="0"/>
              <a:t>Bild durch Klicken auf Symbol hinzufügen</a:t>
            </a:r>
            <a:endParaRPr lang="de-DE" dirty="0"/>
          </a:p>
        </p:txBody>
      </p:sp>
      <p:sp>
        <p:nvSpPr>
          <p:cNvPr id="3" name="Foliennummernplatzhalter 2">
            <a:extLst>
              <a:ext uri="{FF2B5EF4-FFF2-40B4-BE49-F238E27FC236}">
                <a16:creationId xmlns:a16="http://schemas.microsoft.com/office/drawing/2014/main" id="{CF49E369-B678-4981-9403-C872C852E266}"/>
              </a:ext>
            </a:extLst>
          </p:cNvPr>
          <p:cNvSpPr>
            <a:spLocks noGrp="1"/>
          </p:cNvSpPr>
          <p:nvPr>
            <p:ph type="sldNum" sz="quarter" idx="24"/>
          </p:nvPr>
        </p:nvSpPr>
        <p:spPr/>
        <p:txBody>
          <a:bodyPr/>
          <a:lstStyle/>
          <a:p>
            <a:fld id="{7C3F3221-2500-48BC-9389-24C48D7E174A}" type="slidenum">
              <a:rPr lang="de-DE" smtClean="0"/>
              <a:pPr/>
              <a:t>‹Nr.›</a:t>
            </a:fld>
            <a:endParaRPr lang="de-DE" dirty="0"/>
          </a:p>
        </p:txBody>
      </p:sp>
    </p:spTree>
    <p:extLst>
      <p:ext uri="{BB962C8B-B14F-4D97-AF65-F5344CB8AC3E}">
        <p14:creationId xmlns:p14="http://schemas.microsoft.com/office/powerpoint/2010/main" val="2691917801"/>
      </p:ext>
    </p:extLst>
  </p:cSld>
  <p:clrMapOvr>
    <a:masterClrMapping/>
  </p:clrMapOvr>
  <p:extLst>
    <p:ext uri="{DCECCB84-F9BA-43D5-87BE-67443E8EF086}">
      <p15:sldGuideLst xmlns:p15="http://schemas.microsoft.com/office/powerpoint/2012/main">
        <p15:guide id="1" pos="3840">
          <p15:clr>
            <a:srgbClr val="FBAE40"/>
          </p15:clr>
        </p15:guide>
        <p15:guide id="2" orient="horz" pos="1434">
          <p15:clr>
            <a:srgbClr val="FBAE40"/>
          </p15:clr>
        </p15:guide>
        <p15:guide id="3" pos="581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Ganzflächiges Bild">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7C77020E-82E1-433A-B3F5-D7CC893FFBFB}"/>
              </a:ext>
            </a:extLst>
          </p:cNvPr>
          <p:cNvSpPr>
            <a:spLocks noGrp="1"/>
          </p:cNvSpPr>
          <p:nvPr>
            <p:ph type="pic" sz="quarter" idx="4"/>
          </p:nvPr>
        </p:nvSpPr>
        <p:spPr>
          <a:xfrm>
            <a:off x="0" y="0"/>
            <a:ext cx="12192000" cy="6184900"/>
          </a:xfrm>
        </p:spPr>
        <p:txBody>
          <a:body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E099A44B-FFA5-4A62-99DE-DBB451E78AA0}"/>
              </a:ext>
            </a:extLst>
          </p:cNvPr>
          <p:cNvSpPr>
            <a:spLocks noGrp="1"/>
          </p:cNvSpPr>
          <p:nvPr>
            <p:ph type="title"/>
          </p:nvPr>
        </p:nvSpPr>
        <p:spPr>
          <a:xfrm>
            <a:off x="515939" y="478536"/>
            <a:ext cx="9270042" cy="720000"/>
          </a:xfrm>
        </p:spPr>
        <p:txBody>
          <a:bodyPr/>
          <a:lstStyle>
            <a:lvl1pPr>
              <a:defRPr/>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921F147-4712-46B1-A460-1BFD9C0B6EF6}"/>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F71D8AEE-4F4D-4416-A1EE-3E56C096217B}"/>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8" name="Text Placeholder 4">
            <a:extLst>
              <a:ext uri="{FF2B5EF4-FFF2-40B4-BE49-F238E27FC236}">
                <a16:creationId xmlns:a16="http://schemas.microsoft.com/office/drawing/2014/main" id="{74F7C5DF-1125-4314-A976-B1D7E5B1247F}"/>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5586565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Agenda kurz">
    <p:spTree>
      <p:nvGrpSpPr>
        <p:cNvPr id="1" name=""/>
        <p:cNvGrpSpPr/>
        <p:nvPr/>
      </p:nvGrpSpPr>
      <p:grpSpPr>
        <a:xfrm>
          <a:off x="0" y="0"/>
          <a:ext cx="0" cy="0"/>
          <a:chOff x="0" y="0"/>
          <a:chExt cx="0" cy="0"/>
        </a:xfrm>
      </p:grpSpPr>
      <p:sp>
        <p:nvSpPr>
          <p:cNvPr id="8" name="Bildplatzhalter 1">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9" name="Text Placeholder 4">
            <a:extLst>
              <a:ext uri="{FF2B5EF4-FFF2-40B4-BE49-F238E27FC236}">
                <a16:creationId xmlns:a16="http://schemas.microsoft.com/office/drawing/2014/main" id="{C8410264-8F2C-4090-961D-B26B32114117}"/>
              </a:ext>
            </a:extLst>
          </p:cNvPr>
          <p:cNvSpPr>
            <a:spLocks noGrp="1"/>
          </p:cNvSpPr>
          <p:nvPr>
            <p:ph type="body" sz="quarter" idx="10" hasCustomPrompt="1"/>
          </p:nvPr>
        </p:nvSpPr>
        <p:spPr>
          <a:xfrm>
            <a:off x="4081463" y="-241160"/>
            <a:ext cx="4771751"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4" name="Textplatzhalter 2">
            <a:extLst>
              <a:ext uri="{FF2B5EF4-FFF2-40B4-BE49-F238E27FC236}">
                <a16:creationId xmlns:a16="http://schemas.microsoft.com/office/drawing/2014/main" id="{A306DCE3-499E-486D-97FE-882C4177A516}"/>
              </a:ext>
            </a:extLst>
          </p:cNvPr>
          <p:cNvSpPr>
            <a:spLocks noGrp="1"/>
          </p:cNvSpPr>
          <p:nvPr>
            <p:ph type="body" sz="quarter" idx="39" hasCustomPrompt="1"/>
          </p:nvPr>
        </p:nvSpPr>
        <p:spPr>
          <a:xfrm>
            <a:off x="4440238" y="14843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7" name="Textplatzhalter 10">
            <a:extLst>
              <a:ext uri="{FF2B5EF4-FFF2-40B4-BE49-F238E27FC236}">
                <a16:creationId xmlns:a16="http://schemas.microsoft.com/office/drawing/2014/main" id="{351C85FE-52FC-4DEA-AB54-3DB511425D37}"/>
              </a:ext>
            </a:extLst>
          </p:cNvPr>
          <p:cNvSpPr>
            <a:spLocks noGrp="1"/>
          </p:cNvSpPr>
          <p:nvPr>
            <p:ph type="body" sz="quarter" idx="25" hasCustomPrompt="1"/>
          </p:nvPr>
        </p:nvSpPr>
        <p:spPr>
          <a:xfrm>
            <a:off x="5196237" y="1484314"/>
            <a:ext cx="5940075" cy="676800"/>
          </a:xfrm>
        </p:spPr>
        <p:txBody>
          <a:bodyPr lIns="144000" tIns="72000" rIns="72000" bIns="72000" anchor="ctr" anchorCtr="0"/>
          <a:lstStyle>
            <a:lvl1pPr>
              <a:defRPr sz="2400"/>
            </a:lvl1pPr>
          </a:lstStyle>
          <a:p>
            <a:pPr lvl="0"/>
            <a:r>
              <a:rPr lang="de-DE" dirty="0"/>
              <a:t>Kapitel</a:t>
            </a:r>
          </a:p>
        </p:txBody>
      </p:sp>
      <p:sp>
        <p:nvSpPr>
          <p:cNvPr id="12" name="Textplatzhalter 17">
            <a:extLst>
              <a:ext uri="{FF2B5EF4-FFF2-40B4-BE49-F238E27FC236}">
                <a16:creationId xmlns:a16="http://schemas.microsoft.com/office/drawing/2014/main" id="{D23DBFD9-62D9-4B79-ACB0-70B4747036D8}"/>
              </a:ext>
            </a:extLst>
          </p:cNvPr>
          <p:cNvSpPr>
            <a:spLocks noGrp="1"/>
          </p:cNvSpPr>
          <p:nvPr>
            <p:ph type="body" sz="quarter" idx="32" hasCustomPrompt="1"/>
          </p:nvPr>
        </p:nvSpPr>
        <p:spPr>
          <a:xfrm>
            <a:off x="11136314" y="1484314"/>
            <a:ext cx="1055686" cy="676800"/>
          </a:xfrm>
        </p:spPr>
        <p:txBody>
          <a:bodyPr lIns="72000" tIns="72000" rIns="504000" bIns="72000" anchor="ctr" anchorCtr="0"/>
          <a:lstStyle>
            <a:lvl1pPr algn="r">
              <a:defRPr sz="2400"/>
            </a:lvl1pPr>
          </a:lstStyle>
          <a:p>
            <a:pPr lvl="0"/>
            <a:r>
              <a:rPr lang="de-DE" dirty="0"/>
              <a:t>Seite</a:t>
            </a:r>
          </a:p>
        </p:txBody>
      </p:sp>
      <p:sp>
        <p:nvSpPr>
          <p:cNvPr id="14" name="Textplatzhalter 3">
            <a:extLst>
              <a:ext uri="{FF2B5EF4-FFF2-40B4-BE49-F238E27FC236}">
                <a16:creationId xmlns:a16="http://schemas.microsoft.com/office/drawing/2014/main" id="{98FE14F9-1CC6-4758-82A4-037D0AA4BD4E}"/>
              </a:ext>
            </a:extLst>
          </p:cNvPr>
          <p:cNvSpPr>
            <a:spLocks noGrp="1"/>
          </p:cNvSpPr>
          <p:nvPr>
            <p:ph type="body" sz="quarter" idx="40" hasCustomPrompt="1"/>
          </p:nvPr>
        </p:nvSpPr>
        <p:spPr>
          <a:xfrm>
            <a:off x="4440238" y="21611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15" name="Textplatzhalter 11">
            <a:extLst>
              <a:ext uri="{FF2B5EF4-FFF2-40B4-BE49-F238E27FC236}">
                <a16:creationId xmlns:a16="http://schemas.microsoft.com/office/drawing/2014/main" id="{85CFFC0A-F55D-40FB-88DF-ABAD41CDB233}"/>
              </a:ext>
            </a:extLst>
          </p:cNvPr>
          <p:cNvSpPr>
            <a:spLocks noGrp="1"/>
          </p:cNvSpPr>
          <p:nvPr>
            <p:ph type="body" sz="quarter" idx="26" hasCustomPrompt="1"/>
          </p:nvPr>
        </p:nvSpPr>
        <p:spPr>
          <a:xfrm>
            <a:off x="5196237" y="2161114"/>
            <a:ext cx="5940075" cy="676800"/>
          </a:xfrm>
        </p:spPr>
        <p:txBody>
          <a:bodyPr lIns="144000" tIns="72000" rIns="72000" bIns="72000" anchor="ctr" anchorCtr="0"/>
          <a:lstStyle>
            <a:lvl1pPr>
              <a:defRPr sz="2400"/>
            </a:lvl1pPr>
          </a:lstStyle>
          <a:p>
            <a:pPr lvl="0"/>
            <a:r>
              <a:rPr lang="de-DE" dirty="0"/>
              <a:t>Kapitel</a:t>
            </a:r>
          </a:p>
        </p:txBody>
      </p:sp>
      <p:sp>
        <p:nvSpPr>
          <p:cNvPr id="16" name="Textplatzhalter 18">
            <a:extLst>
              <a:ext uri="{FF2B5EF4-FFF2-40B4-BE49-F238E27FC236}">
                <a16:creationId xmlns:a16="http://schemas.microsoft.com/office/drawing/2014/main" id="{410EF60B-8902-420C-BCBF-A1DC563CF4EC}"/>
              </a:ext>
            </a:extLst>
          </p:cNvPr>
          <p:cNvSpPr>
            <a:spLocks noGrp="1"/>
          </p:cNvSpPr>
          <p:nvPr>
            <p:ph type="body" sz="quarter" idx="33" hasCustomPrompt="1"/>
          </p:nvPr>
        </p:nvSpPr>
        <p:spPr>
          <a:xfrm>
            <a:off x="11136314" y="2161114"/>
            <a:ext cx="1055686" cy="676800"/>
          </a:xfrm>
        </p:spPr>
        <p:txBody>
          <a:bodyPr lIns="72000" tIns="72000" rIns="504000" bIns="72000" anchor="ctr" anchorCtr="0"/>
          <a:lstStyle>
            <a:lvl1pPr algn="r">
              <a:defRPr sz="2400"/>
            </a:lvl1pPr>
          </a:lstStyle>
          <a:p>
            <a:pPr lvl="0"/>
            <a:r>
              <a:rPr lang="de-DE" dirty="0"/>
              <a:t>Seite</a:t>
            </a:r>
          </a:p>
        </p:txBody>
      </p:sp>
      <p:sp>
        <p:nvSpPr>
          <p:cNvPr id="17" name="Textplatzhalter 5">
            <a:extLst>
              <a:ext uri="{FF2B5EF4-FFF2-40B4-BE49-F238E27FC236}">
                <a16:creationId xmlns:a16="http://schemas.microsoft.com/office/drawing/2014/main" id="{0DA3CADA-A847-4CC0-A3EF-0BBF5E840CA4}"/>
              </a:ext>
            </a:extLst>
          </p:cNvPr>
          <p:cNvSpPr>
            <a:spLocks noGrp="1"/>
          </p:cNvSpPr>
          <p:nvPr>
            <p:ph type="body" sz="quarter" idx="41" hasCustomPrompt="1"/>
          </p:nvPr>
        </p:nvSpPr>
        <p:spPr>
          <a:xfrm>
            <a:off x="4440238" y="28379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18" name="Textplatzhalter 12">
            <a:extLst>
              <a:ext uri="{FF2B5EF4-FFF2-40B4-BE49-F238E27FC236}">
                <a16:creationId xmlns:a16="http://schemas.microsoft.com/office/drawing/2014/main" id="{37D9B202-44CF-4FD9-A858-F9BF095D3ABC}"/>
              </a:ext>
            </a:extLst>
          </p:cNvPr>
          <p:cNvSpPr>
            <a:spLocks noGrp="1"/>
          </p:cNvSpPr>
          <p:nvPr>
            <p:ph type="body" sz="quarter" idx="27" hasCustomPrompt="1"/>
          </p:nvPr>
        </p:nvSpPr>
        <p:spPr>
          <a:xfrm>
            <a:off x="5196237" y="2837914"/>
            <a:ext cx="5940075" cy="676800"/>
          </a:xfrm>
        </p:spPr>
        <p:txBody>
          <a:bodyPr lIns="144000" tIns="72000" rIns="72000" bIns="72000" anchor="ctr" anchorCtr="0"/>
          <a:lstStyle>
            <a:lvl1pPr>
              <a:defRPr sz="2400"/>
            </a:lvl1pPr>
          </a:lstStyle>
          <a:p>
            <a:pPr lvl="0"/>
            <a:r>
              <a:rPr lang="de-DE" dirty="0"/>
              <a:t>Kapitel</a:t>
            </a:r>
          </a:p>
        </p:txBody>
      </p:sp>
      <p:sp>
        <p:nvSpPr>
          <p:cNvPr id="19" name="Textplatzhalter 19">
            <a:extLst>
              <a:ext uri="{FF2B5EF4-FFF2-40B4-BE49-F238E27FC236}">
                <a16:creationId xmlns:a16="http://schemas.microsoft.com/office/drawing/2014/main" id="{42337480-464A-414F-BA20-3E36796CE239}"/>
              </a:ext>
            </a:extLst>
          </p:cNvPr>
          <p:cNvSpPr>
            <a:spLocks noGrp="1"/>
          </p:cNvSpPr>
          <p:nvPr>
            <p:ph type="body" sz="quarter" idx="34" hasCustomPrompt="1"/>
          </p:nvPr>
        </p:nvSpPr>
        <p:spPr>
          <a:xfrm>
            <a:off x="11136314" y="2837914"/>
            <a:ext cx="1055686" cy="676800"/>
          </a:xfrm>
        </p:spPr>
        <p:txBody>
          <a:bodyPr lIns="72000" tIns="72000" rIns="504000" bIns="72000" anchor="ctr" anchorCtr="0"/>
          <a:lstStyle>
            <a:lvl1pPr algn="r">
              <a:defRPr sz="2400"/>
            </a:lvl1pPr>
          </a:lstStyle>
          <a:p>
            <a:pPr lvl="0"/>
            <a:r>
              <a:rPr lang="de-DE" dirty="0"/>
              <a:t>Seite</a:t>
            </a:r>
          </a:p>
        </p:txBody>
      </p:sp>
      <p:sp>
        <p:nvSpPr>
          <p:cNvPr id="20" name="Textplatzhalter 6">
            <a:extLst>
              <a:ext uri="{FF2B5EF4-FFF2-40B4-BE49-F238E27FC236}">
                <a16:creationId xmlns:a16="http://schemas.microsoft.com/office/drawing/2014/main" id="{6243022D-45E5-46E5-A14D-6D4D4FAFA7FA}"/>
              </a:ext>
            </a:extLst>
          </p:cNvPr>
          <p:cNvSpPr>
            <a:spLocks noGrp="1"/>
          </p:cNvSpPr>
          <p:nvPr>
            <p:ph type="body" sz="quarter" idx="42" hasCustomPrompt="1"/>
          </p:nvPr>
        </p:nvSpPr>
        <p:spPr>
          <a:xfrm>
            <a:off x="4440238" y="35147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1" name="Textplatzhalter 13">
            <a:extLst>
              <a:ext uri="{FF2B5EF4-FFF2-40B4-BE49-F238E27FC236}">
                <a16:creationId xmlns:a16="http://schemas.microsoft.com/office/drawing/2014/main" id="{5EBF7D8F-E16A-42DD-B028-AF2334BDCDFA}"/>
              </a:ext>
            </a:extLst>
          </p:cNvPr>
          <p:cNvSpPr>
            <a:spLocks noGrp="1"/>
          </p:cNvSpPr>
          <p:nvPr>
            <p:ph type="body" sz="quarter" idx="28" hasCustomPrompt="1"/>
          </p:nvPr>
        </p:nvSpPr>
        <p:spPr>
          <a:xfrm>
            <a:off x="5196237" y="3514714"/>
            <a:ext cx="5940075" cy="676800"/>
          </a:xfrm>
        </p:spPr>
        <p:txBody>
          <a:bodyPr lIns="144000" tIns="72000" rIns="72000" bIns="72000" anchor="ctr" anchorCtr="0"/>
          <a:lstStyle>
            <a:lvl1pPr>
              <a:defRPr sz="2400"/>
            </a:lvl1pPr>
          </a:lstStyle>
          <a:p>
            <a:pPr lvl="0"/>
            <a:r>
              <a:rPr lang="de-DE" dirty="0"/>
              <a:t>Kapitel</a:t>
            </a:r>
          </a:p>
        </p:txBody>
      </p:sp>
      <p:sp>
        <p:nvSpPr>
          <p:cNvPr id="22" name="Textplatzhalter 20">
            <a:extLst>
              <a:ext uri="{FF2B5EF4-FFF2-40B4-BE49-F238E27FC236}">
                <a16:creationId xmlns:a16="http://schemas.microsoft.com/office/drawing/2014/main" id="{2110064C-AB75-4A2A-9B6C-518FFCFDD7DA}"/>
              </a:ext>
            </a:extLst>
          </p:cNvPr>
          <p:cNvSpPr>
            <a:spLocks noGrp="1"/>
          </p:cNvSpPr>
          <p:nvPr>
            <p:ph type="body" sz="quarter" idx="35" hasCustomPrompt="1"/>
          </p:nvPr>
        </p:nvSpPr>
        <p:spPr>
          <a:xfrm>
            <a:off x="11136314" y="3514714"/>
            <a:ext cx="1055686" cy="676800"/>
          </a:xfrm>
        </p:spPr>
        <p:txBody>
          <a:bodyPr lIns="72000" tIns="72000" rIns="504000" bIns="72000" anchor="ctr" anchorCtr="0"/>
          <a:lstStyle>
            <a:lvl1pPr algn="r">
              <a:defRPr sz="2400"/>
            </a:lvl1pPr>
          </a:lstStyle>
          <a:p>
            <a:pPr lvl="0"/>
            <a:r>
              <a:rPr lang="de-DE" dirty="0"/>
              <a:t>Seite</a:t>
            </a:r>
          </a:p>
        </p:txBody>
      </p:sp>
      <p:sp>
        <p:nvSpPr>
          <p:cNvPr id="23" name="Textplatzhalter 7">
            <a:extLst>
              <a:ext uri="{FF2B5EF4-FFF2-40B4-BE49-F238E27FC236}">
                <a16:creationId xmlns:a16="http://schemas.microsoft.com/office/drawing/2014/main" id="{5582BCF8-1721-464B-82AE-C05A057155D9}"/>
              </a:ext>
            </a:extLst>
          </p:cNvPr>
          <p:cNvSpPr>
            <a:spLocks noGrp="1"/>
          </p:cNvSpPr>
          <p:nvPr>
            <p:ph type="body" sz="quarter" idx="43" hasCustomPrompt="1"/>
          </p:nvPr>
        </p:nvSpPr>
        <p:spPr>
          <a:xfrm>
            <a:off x="4440238" y="41915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4" name="Textplatzhalter 14">
            <a:extLst>
              <a:ext uri="{FF2B5EF4-FFF2-40B4-BE49-F238E27FC236}">
                <a16:creationId xmlns:a16="http://schemas.microsoft.com/office/drawing/2014/main" id="{54CDB5AF-993E-461F-9DA4-D7E9EA52E81B}"/>
              </a:ext>
            </a:extLst>
          </p:cNvPr>
          <p:cNvSpPr>
            <a:spLocks noGrp="1"/>
          </p:cNvSpPr>
          <p:nvPr>
            <p:ph type="body" sz="quarter" idx="29" hasCustomPrompt="1"/>
          </p:nvPr>
        </p:nvSpPr>
        <p:spPr>
          <a:xfrm>
            <a:off x="5196237" y="4191514"/>
            <a:ext cx="5940075" cy="676800"/>
          </a:xfrm>
        </p:spPr>
        <p:txBody>
          <a:bodyPr lIns="144000" tIns="72000" rIns="72000" bIns="72000" anchor="ctr" anchorCtr="0"/>
          <a:lstStyle>
            <a:lvl1pPr>
              <a:defRPr sz="2400"/>
            </a:lvl1pPr>
          </a:lstStyle>
          <a:p>
            <a:pPr lvl="0"/>
            <a:r>
              <a:rPr lang="de-DE" dirty="0"/>
              <a:t>Kapitel</a:t>
            </a:r>
          </a:p>
        </p:txBody>
      </p:sp>
      <p:sp>
        <p:nvSpPr>
          <p:cNvPr id="25" name="Textplatzhalter 21">
            <a:extLst>
              <a:ext uri="{FF2B5EF4-FFF2-40B4-BE49-F238E27FC236}">
                <a16:creationId xmlns:a16="http://schemas.microsoft.com/office/drawing/2014/main" id="{FCC18412-8872-4E21-868B-02711E30D99B}"/>
              </a:ext>
            </a:extLst>
          </p:cNvPr>
          <p:cNvSpPr>
            <a:spLocks noGrp="1"/>
          </p:cNvSpPr>
          <p:nvPr>
            <p:ph type="body" sz="quarter" idx="36" hasCustomPrompt="1"/>
          </p:nvPr>
        </p:nvSpPr>
        <p:spPr>
          <a:xfrm>
            <a:off x="11136314" y="4191514"/>
            <a:ext cx="1055686" cy="676800"/>
          </a:xfrm>
        </p:spPr>
        <p:txBody>
          <a:bodyPr lIns="72000" tIns="72000" rIns="504000" bIns="72000" anchor="ctr" anchorCtr="0"/>
          <a:lstStyle>
            <a:lvl1pPr algn="r">
              <a:defRPr sz="2400"/>
            </a:lvl1pPr>
          </a:lstStyle>
          <a:p>
            <a:pPr lvl="0"/>
            <a:r>
              <a:rPr lang="de-DE" dirty="0"/>
              <a:t>Seite</a:t>
            </a:r>
          </a:p>
        </p:txBody>
      </p:sp>
      <p:sp>
        <p:nvSpPr>
          <p:cNvPr id="26" name="Textplatzhalter 8">
            <a:extLst>
              <a:ext uri="{FF2B5EF4-FFF2-40B4-BE49-F238E27FC236}">
                <a16:creationId xmlns:a16="http://schemas.microsoft.com/office/drawing/2014/main" id="{0F5955ED-8BAC-43F2-AF54-85C336290599}"/>
              </a:ext>
            </a:extLst>
          </p:cNvPr>
          <p:cNvSpPr>
            <a:spLocks noGrp="1"/>
          </p:cNvSpPr>
          <p:nvPr>
            <p:ph type="body" sz="quarter" idx="44" hasCustomPrompt="1"/>
          </p:nvPr>
        </p:nvSpPr>
        <p:spPr>
          <a:xfrm>
            <a:off x="4440238" y="48683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7" name="Textplatzhalter 15">
            <a:extLst>
              <a:ext uri="{FF2B5EF4-FFF2-40B4-BE49-F238E27FC236}">
                <a16:creationId xmlns:a16="http://schemas.microsoft.com/office/drawing/2014/main" id="{9CA4E2CB-5BCB-43FC-A320-ED0C658F9893}"/>
              </a:ext>
            </a:extLst>
          </p:cNvPr>
          <p:cNvSpPr>
            <a:spLocks noGrp="1"/>
          </p:cNvSpPr>
          <p:nvPr>
            <p:ph type="body" sz="quarter" idx="30" hasCustomPrompt="1"/>
          </p:nvPr>
        </p:nvSpPr>
        <p:spPr>
          <a:xfrm>
            <a:off x="5196237" y="4868314"/>
            <a:ext cx="5940075" cy="676800"/>
          </a:xfrm>
        </p:spPr>
        <p:txBody>
          <a:bodyPr lIns="144000" tIns="72000" rIns="72000" bIns="72000" anchor="ctr" anchorCtr="0"/>
          <a:lstStyle>
            <a:lvl1pPr>
              <a:defRPr sz="2400"/>
            </a:lvl1pPr>
          </a:lstStyle>
          <a:p>
            <a:pPr lvl="0"/>
            <a:r>
              <a:rPr lang="de-DE" dirty="0"/>
              <a:t>Kapitel</a:t>
            </a:r>
          </a:p>
        </p:txBody>
      </p:sp>
      <p:sp>
        <p:nvSpPr>
          <p:cNvPr id="28" name="Textplatzhalter 22">
            <a:extLst>
              <a:ext uri="{FF2B5EF4-FFF2-40B4-BE49-F238E27FC236}">
                <a16:creationId xmlns:a16="http://schemas.microsoft.com/office/drawing/2014/main" id="{3BDD8373-427F-4C9E-9410-1BCCB0AEB10C}"/>
              </a:ext>
            </a:extLst>
          </p:cNvPr>
          <p:cNvSpPr>
            <a:spLocks noGrp="1"/>
          </p:cNvSpPr>
          <p:nvPr>
            <p:ph type="body" sz="quarter" idx="37" hasCustomPrompt="1"/>
          </p:nvPr>
        </p:nvSpPr>
        <p:spPr>
          <a:xfrm>
            <a:off x="11136314" y="4868314"/>
            <a:ext cx="1055686" cy="676800"/>
          </a:xfrm>
        </p:spPr>
        <p:txBody>
          <a:bodyPr lIns="72000" tIns="72000" rIns="504000" bIns="72000" anchor="ctr" anchorCtr="0"/>
          <a:lstStyle>
            <a:lvl1pPr algn="r">
              <a:defRPr sz="2400"/>
            </a:lvl1pPr>
          </a:lstStyle>
          <a:p>
            <a:pPr lvl="0"/>
            <a:r>
              <a:rPr lang="de-DE" dirty="0"/>
              <a:t>Seite</a:t>
            </a:r>
          </a:p>
        </p:txBody>
      </p:sp>
      <p:sp>
        <p:nvSpPr>
          <p:cNvPr id="29" name="Textplatzhalter 9">
            <a:extLst>
              <a:ext uri="{FF2B5EF4-FFF2-40B4-BE49-F238E27FC236}">
                <a16:creationId xmlns:a16="http://schemas.microsoft.com/office/drawing/2014/main" id="{349599D5-64C3-4ACC-9D16-1E527B201851}"/>
              </a:ext>
            </a:extLst>
          </p:cNvPr>
          <p:cNvSpPr>
            <a:spLocks noGrp="1"/>
          </p:cNvSpPr>
          <p:nvPr>
            <p:ph type="body" sz="quarter" idx="45" hasCustomPrompt="1"/>
          </p:nvPr>
        </p:nvSpPr>
        <p:spPr>
          <a:xfrm>
            <a:off x="4440238" y="55451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30" name="Textplatzhalter 16">
            <a:extLst>
              <a:ext uri="{FF2B5EF4-FFF2-40B4-BE49-F238E27FC236}">
                <a16:creationId xmlns:a16="http://schemas.microsoft.com/office/drawing/2014/main" id="{0A7F00BB-2495-431D-9798-82C95498E8B8}"/>
              </a:ext>
            </a:extLst>
          </p:cNvPr>
          <p:cNvSpPr>
            <a:spLocks noGrp="1"/>
          </p:cNvSpPr>
          <p:nvPr>
            <p:ph type="body" sz="quarter" idx="31" hasCustomPrompt="1"/>
          </p:nvPr>
        </p:nvSpPr>
        <p:spPr>
          <a:xfrm>
            <a:off x="5196237" y="5545114"/>
            <a:ext cx="5940075" cy="676800"/>
          </a:xfrm>
        </p:spPr>
        <p:txBody>
          <a:bodyPr lIns="144000" tIns="72000" rIns="72000" bIns="72000" anchor="ctr" anchorCtr="0"/>
          <a:lstStyle>
            <a:lvl1pPr>
              <a:defRPr sz="2400"/>
            </a:lvl1pPr>
          </a:lstStyle>
          <a:p>
            <a:pPr lvl="0"/>
            <a:r>
              <a:rPr lang="de-DE" dirty="0"/>
              <a:t>Kapitel</a:t>
            </a:r>
          </a:p>
        </p:txBody>
      </p:sp>
      <p:sp>
        <p:nvSpPr>
          <p:cNvPr id="31" name="Textplatzhalter 23">
            <a:extLst>
              <a:ext uri="{FF2B5EF4-FFF2-40B4-BE49-F238E27FC236}">
                <a16:creationId xmlns:a16="http://schemas.microsoft.com/office/drawing/2014/main" id="{3B5A6082-2F7D-470D-B087-6C0C33C50C83}"/>
              </a:ext>
            </a:extLst>
          </p:cNvPr>
          <p:cNvSpPr>
            <a:spLocks noGrp="1"/>
          </p:cNvSpPr>
          <p:nvPr>
            <p:ph type="body" sz="quarter" idx="38" hasCustomPrompt="1"/>
          </p:nvPr>
        </p:nvSpPr>
        <p:spPr>
          <a:xfrm>
            <a:off x="11136314" y="5545114"/>
            <a:ext cx="1055686" cy="676800"/>
          </a:xfrm>
        </p:spPr>
        <p:txBody>
          <a:bodyPr lIns="72000" tIns="72000" rIns="504000" bIns="72000" anchor="ctr" anchorCtr="0"/>
          <a:lstStyle>
            <a:lvl1pPr algn="r">
              <a:defRPr sz="2400"/>
            </a:lvl1pPr>
          </a:lstStyle>
          <a:p>
            <a:pPr lvl="0"/>
            <a:r>
              <a:rPr lang="de-DE" dirty="0"/>
              <a:t>Seite</a:t>
            </a:r>
          </a:p>
        </p:txBody>
      </p:sp>
      <p:sp>
        <p:nvSpPr>
          <p:cNvPr id="32" name="Text Placeholder 5">
            <a:extLst>
              <a:ext uri="{FF2B5EF4-FFF2-40B4-BE49-F238E27FC236}">
                <a16:creationId xmlns:a16="http://schemas.microsoft.com/office/drawing/2014/main" id="{11613D4C-0B17-4F06-BDBB-A814F81C9A1F}"/>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1316034765"/>
      </p:ext>
    </p:extLst>
  </p:cSld>
  <p:clrMapOvr>
    <a:masterClrMapping/>
  </p:clrMapOvr>
  <p:extLst>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guide id="4" pos="3273">
          <p15:clr>
            <a:srgbClr val="FBAE40"/>
          </p15:clr>
        </p15:guide>
        <p15:guide id="5" pos="7015">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Kapitel-Trennfolie Designfel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440238" y="2431804"/>
            <a:ext cx="7235823" cy="1994392"/>
          </a:xfrm>
        </p:spPr>
        <p:txBody>
          <a:bodyPr anchor="ctr" anchorCtr="0">
            <a:noAutofit/>
          </a:bodyPr>
          <a:lstStyle>
            <a:lvl1pPr>
              <a:defRPr sz="4800"/>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1" y="0"/>
            <a:ext cx="4079875" cy="6858000"/>
          </a:xfrm>
          <a:solidFill>
            <a:srgbClr val="CCEBED"/>
          </a:solidFill>
        </p:spPr>
        <p:txBody>
          <a:bodyPr/>
          <a:lstStyle>
            <a:lvl1pPr>
              <a:defRPr sz="100">
                <a:solidFill>
                  <a:schemeClr val="bg1"/>
                </a:solidFill>
              </a:defRPr>
            </a:lvl1pPr>
          </a:lstStyle>
          <a:p>
            <a:pPr lvl="0"/>
            <a:r>
              <a:rPr lang="de-DE" dirty="0"/>
              <a:t>.</a:t>
            </a:r>
          </a:p>
        </p:txBody>
      </p:sp>
      <p:sp>
        <p:nvSpPr>
          <p:cNvPr id="8" name="Text Placeholder 4">
            <a:extLst>
              <a:ext uri="{FF2B5EF4-FFF2-40B4-BE49-F238E27FC236}">
                <a16:creationId xmlns:a16="http://schemas.microsoft.com/office/drawing/2014/main" id="{5AFE4F49-44FD-4C7B-803B-2F98EDA27BC5}"/>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7" name="Text Placeholder 5">
            <a:extLst>
              <a:ext uri="{FF2B5EF4-FFF2-40B4-BE49-F238E27FC236}">
                <a16:creationId xmlns:a16="http://schemas.microsoft.com/office/drawing/2014/main" id="{51B304F0-DB63-49A4-A52B-7DAB67C7E201}"/>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4189286580"/>
      </p:ext>
    </p:extLst>
  </p:cSld>
  <p:clrMapOvr>
    <a:masterClrMapping/>
  </p:clrMapOvr>
  <p:extLst>
    <p:ext uri="{DCECCB84-F9BA-43D5-87BE-67443E8EF086}">
      <p15:sldGuideLst xmlns:p15="http://schemas.microsoft.com/office/powerpoint/2012/main">
        <p15:guide id="1" pos="2797">
          <p15:clr>
            <a:srgbClr val="FBAE40"/>
          </p15:clr>
        </p15:guide>
        <p15:guide id="2" pos="257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Kapitel-Trennfolie Bild Designfelder 2,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E923-BA22-4F5C-B4D8-821FCB59C1A7}"/>
              </a:ext>
            </a:extLst>
          </p:cNvPr>
          <p:cNvSpPr>
            <a:spLocks noGrp="1"/>
          </p:cNvSpPr>
          <p:nvPr>
            <p:ph type="title"/>
          </p:nvPr>
        </p:nvSpPr>
        <p:spPr>
          <a:xfrm>
            <a:off x="6096001" y="0"/>
            <a:ext cx="6095999" cy="6858000"/>
          </a:xfrm>
          <a:solidFill>
            <a:srgbClr val="CCEBED"/>
          </a:solidFill>
        </p:spPr>
        <p:txBody>
          <a:bodyPr lIns="360000" tIns="180000" rIns="540000" bIns="180000" anchor="ctr"/>
          <a:lstStyle>
            <a:lvl1pPr>
              <a:defRPr sz="4800" b="1"/>
            </a:lvl1pPr>
          </a:lstStyle>
          <a:p>
            <a:r>
              <a:rPr lang="de-DE" smtClean="0"/>
              <a:t>Titelmasterformat durch Klicken bearbeiten</a:t>
            </a:r>
            <a:endParaRPr lang="de-DE" dirty="0"/>
          </a:p>
        </p:txBody>
      </p:sp>
      <p:sp>
        <p:nvSpPr>
          <p:cNvPr id="4" name="Bildplatzhalter 3">
            <a:extLst>
              <a:ext uri="{FF2B5EF4-FFF2-40B4-BE49-F238E27FC236}">
                <a16:creationId xmlns:a16="http://schemas.microsoft.com/office/drawing/2014/main" id="{942954CD-F367-4499-B0E5-E6287D421CE4}"/>
              </a:ext>
            </a:extLst>
          </p:cNvPr>
          <p:cNvSpPr>
            <a:spLocks noGrp="1"/>
          </p:cNvSpPr>
          <p:nvPr>
            <p:ph type="pic" sz="quarter" idx="4"/>
          </p:nvPr>
        </p:nvSpPr>
        <p:spPr>
          <a:xfrm>
            <a:off x="0" y="0"/>
            <a:ext cx="6095999" cy="6858000"/>
          </a:xfrm>
        </p:spPr>
        <p:txBody>
          <a:bodyPr/>
          <a:lstStyle/>
          <a:p>
            <a:r>
              <a:rPr lang="de-DE" dirty="0" smtClean="0"/>
              <a:t>Bild durch Klicken auf Symbol hinzufügen</a:t>
            </a:r>
            <a:endParaRPr lang="de-DE" dirty="0"/>
          </a:p>
        </p:txBody>
      </p:sp>
      <p:sp>
        <p:nvSpPr>
          <p:cNvPr id="8" name="Text Placeholder 4">
            <a:extLst>
              <a:ext uri="{FF2B5EF4-FFF2-40B4-BE49-F238E27FC236}">
                <a16:creationId xmlns:a16="http://schemas.microsoft.com/office/drawing/2014/main" id="{B68A5DD5-D022-4FAD-9390-700253377FE2}"/>
              </a:ext>
            </a:extLst>
          </p:cNvPr>
          <p:cNvSpPr>
            <a:spLocks noGrp="1"/>
          </p:cNvSpPr>
          <p:nvPr>
            <p:ph type="body" sz="quarter" idx="10" hasCustomPrompt="1"/>
          </p:nvPr>
        </p:nvSpPr>
        <p:spPr>
          <a:xfrm>
            <a:off x="6096001" y="-241160"/>
            <a:ext cx="609599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7" name="Text Placeholder 5">
            <a:extLst>
              <a:ext uri="{FF2B5EF4-FFF2-40B4-BE49-F238E27FC236}">
                <a16:creationId xmlns:a16="http://schemas.microsoft.com/office/drawing/2014/main" id="{4E342AB0-DB04-4438-BA4C-C8D1B4CAA7EE}"/>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3392655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Kontakt">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F58FA343-3079-4ACC-A6AB-52ACA7D4A9BC}"/>
              </a:ext>
            </a:extLst>
          </p:cNvPr>
          <p:cNvSpPr>
            <a:spLocks noGrp="1"/>
          </p:cNvSpPr>
          <p:nvPr>
            <p:ph type="pic" sz="quarter" idx="4"/>
          </p:nvPr>
        </p:nvSpPr>
        <p:spPr>
          <a:xfrm>
            <a:off x="0" y="1484313"/>
            <a:ext cx="4079875" cy="5373687"/>
          </a:xfrm>
        </p:spPr>
        <p:txBody>
          <a:bodyPr/>
          <a:lstStyle/>
          <a:p>
            <a:r>
              <a:rPr lang="de-DE" dirty="0" smtClean="0"/>
              <a:t>Bild durch Klicken auf Symbol hinzufügen</a:t>
            </a:r>
            <a:endParaRPr lang="de-DE" dirty="0"/>
          </a:p>
        </p:txBody>
      </p:sp>
      <p:sp>
        <p:nvSpPr>
          <p:cNvPr id="10" name="Text Placeholder 9">
            <a:extLst>
              <a:ext uri="{FF2B5EF4-FFF2-40B4-BE49-F238E27FC236}">
                <a16:creationId xmlns:a16="http://schemas.microsoft.com/office/drawing/2014/main" id="{A797785E-E818-4759-BFC5-111DBCFCA09C}"/>
              </a:ext>
            </a:extLst>
          </p:cNvPr>
          <p:cNvSpPr>
            <a:spLocks noGrp="1"/>
          </p:cNvSpPr>
          <p:nvPr>
            <p:ph type="body" sz="quarter" idx="24" hasCustomPrompt="1"/>
          </p:nvPr>
        </p:nvSpPr>
        <p:spPr>
          <a:xfrm>
            <a:off x="4799874" y="5370652"/>
            <a:ext cx="6876189" cy="1298435"/>
          </a:xfrm>
          <a:noFill/>
        </p:spPr>
        <p:txBody>
          <a:bodyPr lIns="0" tIns="0" rIns="0" bIns="0"/>
          <a:lstStyle>
            <a:lvl1pPr algn="l">
              <a:lnSpc>
                <a:spcPct val="110000"/>
              </a:lnSpc>
              <a:spcBef>
                <a:spcPts val="0"/>
              </a:spcBef>
              <a:defRPr sz="1400" b="0"/>
            </a:lvl1pPr>
          </a:lstStyle>
          <a:p>
            <a:pPr lvl="0"/>
            <a:r>
              <a:rPr lang="de-DE" dirty="0"/>
              <a:t>ERGO Group AG</a:t>
            </a:r>
          </a:p>
          <a:p>
            <a:pPr lvl="0"/>
            <a:r>
              <a:rPr lang="de-DE" dirty="0"/>
              <a:t>ERGO-Platz 1</a:t>
            </a:r>
          </a:p>
          <a:p>
            <a:pPr lvl="0"/>
            <a:r>
              <a:rPr lang="de-DE" dirty="0"/>
              <a:t>40198 Düsseldorf </a:t>
            </a:r>
          </a:p>
        </p:txBody>
      </p:sp>
      <p:sp>
        <p:nvSpPr>
          <p:cNvPr id="12" name="Text Placeholder 11">
            <a:extLst>
              <a:ext uri="{FF2B5EF4-FFF2-40B4-BE49-F238E27FC236}">
                <a16:creationId xmlns:a16="http://schemas.microsoft.com/office/drawing/2014/main" id="{67E3BFC7-1E7B-46CF-9B3A-5D0C04B9683E}"/>
              </a:ext>
            </a:extLst>
          </p:cNvPr>
          <p:cNvSpPr>
            <a:spLocks noGrp="1"/>
          </p:cNvSpPr>
          <p:nvPr>
            <p:ph type="body" sz="quarter" idx="23" hasCustomPrompt="1"/>
          </p:nvPr>
        </p:nvSpPr>
        <p:spPr>
          <a:xfrm>
            <a:off x="4799874" y="2019361"/>
            <a:ext cx="6876191" cy="1788436"/>
          </a:xfrm>
        </p:spPr>
        <p:txBody>
          <a:bodyPr anchor="t"/>
          <a:lstStyle>
            <a:lvl1pPr algn="l">
              <a:lnSpc>
                <a:spcPct val="110000"/>
              </a:lnSpc>
              <a:spcBef>
                <a:spcPts val="0"/>
              </a:spcBef>
              <a:defRPr sz="1600"/>
            </a:lvl1pPr>
          </a:lstStyle>
          <a:p>
            <a:pPr lvl="0"/>
            <a:r>
              <a:rPr lang="de-DE" dirty="0"/>
              <a:t>Name</a:t>
            </a:r>
          </a:p>
          <a:p>
            <a:pPr lvl="0"/>
            <a:r>
              <a:rPr lang="de-DE" dirty="0"/>
              <a:t>Funktion</a:t>
            </a:r>
          </a:p>
          <a:p>
            <a:pPr lvl="0"/>
            <a:r>
              <a:rPr lang="de-DE" dirty="0"/>
              <a:t>Mail</a:t>
            </a:r>
          </a:p>
          <a:p>
            <a:pPr lvl="0"/>
            <a:r>
              <a:rPr lang="de-DE" dirty="0"/>
              <a:t>Tel</a:t>
            </a:r>
          </a:p>
        </p:txBody>
      </p:sp>
      <p:sp>
        <p:nvSpPr>
          <p:cNvPr id="13" name="Text Placeholder 14">
            <a:extLst>
              <a:ext uri="{FF2B5EF4-FFF2-40B4-BE49-F238E27FC236}">
                <a16:creationId xmlns:a16="http://schemas.microsoft.com/office/drawing/2014/main" id="{451D7357-4F3E-483A-9D43-0275C24220B1}"/>
              </a:ext>
            </a:extLst>
          </p:cNvPr>
          <p:cNvSpPr>
            <a:spLocks noGrp="1"/>
          </p:cNvSpPr>
          <p:nvPr>
            <p:ph type="body" sz="quarter" idx="5" hasCustomPrompt="1"/>
          </p:nvPr>
        </p:nvSpPr>
        <p:spPr>
          <a:xfrm>
            <a:off x="0" y="1"/>
            <a:ext cx="12192000" cy="1484313"/>
          </a:xfrm>
          <a:solidFill>
            <a:srgbClr val="B5D5C1"/>
          </a:solidFill>
        </p:spPr>
        <p:txBody>
          <a:bodyPr anchor="b"/>
          <a:lstStyle>
            <a:lvl1pPr algn="r">
              <a:defRPr sz="100">
                <a:solidFill>
                  <a:schemeClr val="bg1"/>
                </a:solidFill>
              </a:defRPr>
            </a:lvl1pPr>
          </a:lstStyle>
          <a:p>
            <a:pPr lvl="0"/>
            <a:r>
              <a:rPr lang="de-DE" dirty="0"/>
              <a:t>.</a:t>
            </a:r>
          </a:p>
        </p:txBody>
      </p:sp>
      <p:sp>
        <p:nvSpPr>
          <p:cNvPr id="5" name="Titel 4">
            <a:extLst>
              <a:ext uri="{FF2B5EF4-FFF2-40B4-BE49-F238E27FC236}">
                <a16:creationId xmlns:a16="http://schemas.microsoft.com/office/drawing/2014/main" id="{3CBE79EA-0295-4684-AF0C-15480AA8B420}"/>
              </a:ext>
            </a:extLst>
          </p:cNvPr>
          <p:cNvSpPr>
            <a:spLocks noGrp="1"/>
          </p:cNvSpPr>
          <p:nvPr>
            <p:ph type="title"/>
          </p:nvPr>
        </p:nvSpPr>
        <p:spPr/>
        <p:txBody>
          <a:bodyPr/>
          <a:lstStyle>
            <a:lvl1pPr>
              <a:defRPr/>
            </a:lvl1pPr>
          </a:lstStyle>
          <a:p>
            <a:r>
              <a:rPr lang="de-DE" smtClean="0"/>
              <a:t>Titelmasterformat durch Klicken bearbeiten</a:t>
            </a:r>
            <a:endParaRPr lang="de-DE" dirty="0"/>
          </a:p>
        </p:txBody>
      </p:sp>
      <p:sp>
        <p:nvSpPr>
          <p:cNvPr id="11" name="Text Placeholder 4">
            <a:extLst>
              <a:ext uri="{FF2B5EF4-FFF2-40B4-BE49-F238E27FC236}">
                <a16:creationId xmlns:a16="http://schemas.microsoft.com/office/drawing/2014/main" id="{29A13C97-101D-453B-8366-C7C98828BA90}"/>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9" name="Text Placeholder 5">
            <a:extLst>
              <a:ext uri="{FF2B5EF4-FFF2-40B4-BE49-F238E27FC236}">
                <a16:creationId xmlns:a16="http://schemas.microsoft.com/office/drawing/2014/main" id="{9C87C8D9-E0BC-4C91-B02E-3400E37E50CF}"/>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404254286"/>
      </p:ext>
    </p:extLst>
  </p:cSld>
  <p:clrMapOvr>
    <a:masterClrMapping/>
  </p:clrMapOvr>
  <p:extLst>
    <p:ext uri="{DCECCB84-F9BA-43D5-87BE-67443E8EF086}">
      <p15:sldGuideLst xmlns:p15="http://schemas.microsoft.com/office/powerpoint/2012/main">
        <p15:guide id="1" pos="257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Kontakt mit großem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003D29EB-A3CC-41AD-8839-E8FCF54B08CD}"/>
              </a:ext>
            </a:extLst>
          </p:cNvPr>
          <p:cNvSpPr>
            <a:spLocks noGrp="1"/>
          </p:cNvSpPr>
          <p:nvPr>
            <p:ph type="pic" sz="quarter" idx="4"/>
          </p:nvPr>
        </p:nvSpPr>
        <p:spPr>
          <a:xfrm>
            <a:off x="1" y="0"/>
            <a:ext cx="8703732" cy="6857999"/>
          </a:xfrm>
        </p:spPr>
        <p:txBody>
          <a:bodyPr/>
          <a:lstStyle/>
          <a:p>
            <a:r>
              <a:rPr lang="de-DE" dirty="0" smtClean="0"/>
              <a:t>Bild durch Klicken auf Symbol hinzufügen</a:t>
            </a:r>
            <a:endParaRPr lang="de-DE" dirty="0"/>
          </a:p>
        </p:txBody>
      </p:sp>
      <p:sp>
        <p:nvSpPr>
          <p:cNvPr id="12" name="Text Placeholder 14">
            <a:extLst>
              <a:ext uri="{FF2B5EF4-FFF2-40B4-BE49-F238E27FC236}">
                <a16:creationId xmlns:a16="http://schemas.microsoft.com/office/drawing/2014/main" id="{99B0301D-75CA-421C-8842-91C0666681D2}"/>
              </a:ext>
            </a:extLst>
          </p:cNvPr>
          <p:cNvSpPr>
            <a:spLocks noGrp="1"/>
          </p:cNvSpPr>
          <p:nvPr>
            <p:ph type="body" sz="quarter" idx="5" hasCustomPrompt="1"/>
          </p:nvPr>
        </p:nvSpPr>
        <p:spPr>
          <a:xfrm>
            <a:off x="8703733" y="0"/>
            <a:ext cx="3488266" cy="6858000"/>
          </a:xfrm>
          <a:solidFill>
            <a:srgbClr val="B5D5C1"/>
          </a:solidFill>
        </p:spPr>
        <p:txBody>
          <a:bodyPr anchor="b"/>
          <a:lstStyle>
            <a:lvl1pPr algn="r">
              <a:defRPr sz="100">
                <a:solidFill>
                  <a:schemeClr val="bg1"/>
                </a:solidFill>
              </a:defRPr>
            </a:lvl1pPr>
          </a:lstStyle>
          <a:p>
            <a:pPr lvl="0"/>
            <a:r>
              <a:rPr lang="de-DE" dirty="0"/>
              <a:t>.</a:t>
            </a:r>
          </a:p>
        </p:txBody>
      </p:sp>
      <p:sp>
        <p:nvSpPr>
          <p:cNvPr id="8" name="Text Placeholder 9">
            <a:extLst>
              <a:ext uri="{FF2B5EF4-FFF2-40B4-BE49-F238E27FC236}">
                <a16:creationId xmlns:a16="http://schemas.microsoft.com/office/drawing/2014/main" id="{FA2E01C7-BEAD-484F-931F-2659D117BA4D}"/>
              </a:ext>
            </a:extLst>
          </p:cNvPr>
          <p:cNvSpPr>
            <a:spLocks noGrp="1"/>
          </p:cNvSpPr>
          <p:nvPr>
            <p:ph type="body" sz="quarter" idx="24" hasCustomPrompt="1"/>
          </p:nvPr>
        </p:nvSpPr>
        <p:spPr>
          <a:xfrm>
            <a:off x="8703733" y="5651500"/>
            <a:ext cx="3488266" cy="1206499"/>
          </a:xfrm>
          <a:noFill/>
        </p:spPr>
        <p:txBody>
          <a:bodyPr lIns="360000" tIns="0" rIns="504000" bIns="468000"/>
          <a:lstStyle>
            <a:lvl1pPr algn="l">
              <a:lnSpc>
                <a:spcPct val="110000"/>
              </a:lnSpc>
              <a:spcBef>
                <a:spcPts val="0"/>
              </a:spcBef>
              <a:defRPr sz="1400"/>
            </a:lvl1pPr>
          </a:lstStyle>
          <a:p>
            <a:pPr lvl="0"/>
            <a:r>
              <a:rPr lang="de-DE" dirty="0"/>
              <a:t>ERGO Group AG</a:t>
            </a:r>
          </a:p>
          <a:p>
            <a:pPr lvl="0"/>
            <a:r>
              <a:rPr lang="de-DE" dirty="0"/>
              <a:t>ERGO-Platz 1</a:t>
            </a:r>
          </a:p>
          <a:p>
            <a:pPr lvl="0"/>
            <a:r>
              <a:rPr lang="de-DE" dirty="0"/>
              <a:t>40198 Düsseldorf </a:t>
            </a:r>
          </a:p>
        </p:txBody>
      </p:sp>
      <p:sp>
        <p:nvSpPr>
          <p:cNvPr id="9" name="Text Placeholder 11">
            <a:extLst>
              <a:ext uri="{FF2B5EF4-FFF2-40B4-BE49-F238E27FC236}">
                <a16:creationId xmlns:a16="http://schemas.microsoft.com/office/drawing/2014/main" id="{638C613F-24C5-456A-8ABE-FAE384494B75}"/>
              </a:ext>
            </a:extLst>
          </p:cNvPr>
          <p:cNvSpPr>
            <a:spLocks noGrp="1"/>
          </p:cNvSpPr>
          <p:nvPr>
            <p:ph type="body" sz="quarter" idx="23" hasCustomPrompt="1"/>
          </p:nvPr>
        </p:nvSpPr>
        <p:spPr>
          <a:xfrm>
            <a:off x="8703733" y="3661946"/>
            <a:ext cx="3488266" cy="1788436"/>
          </a:xfrm>
        </p:spPr>
        <p:txBody>
          <a:bodyPr lIns="360000" anchor="t"/>
          <a:lstStyle>
            <a:lvl1pPr>
              <a:lnSpc>
                <a:spcPct val="110000"/>
              </a:lnSpc>
              <a:spcBef>
                <a:spcPts val="0"/>
              </a:spcBef>
              <a:defRPr sz="1600"/>
            </a:lvl1pPr>
          </a:lstStyle>
          <a:p>
            <a:pPr lvl="0"/>
            <a:r>
              <a:rPr lang="de-DE" dirty="0"/>
              <a:t>Name</a:t>
            </a:r>
          </a:p>
          <a:p>
            <a:pPr lvl="0"/>
            <a:r>
              <a:rPr lang="de-DE" dirty="0"/>
              <a:t>Funktion</a:t>
            </a:r>
          </a:p>
          <a:p>
            <a:pPr lvl="0"/>
            <a:r>
              <a:rPr lang="de-DE" dirty="0"/>
              <a:t>Mail</a:t>
            </a:r>
          </a:p>
          <a:p>
            <a:pPr lvl="0"/>
            <a:r>
              <a:rPr lang="de-DE" dirty="0"/>
              <a:t>Tel</a:t>
            </a:r>
          </a:p>
        </p:txBody>
      </p:sp>
      <p:sp>
        <p:nvSpPr>
          <p:cNvPr id="10" name="Title 1">
            <a:extLst>
              <a:ext uri="{FF2B5EF4-FFF2-40B4-BE49-F238E27FC236}">
                <a16:creationId xmlns:a16="http://schemas.microsoft.com/office/drawing/2014/main" id="{4296E460-CC3D-44A0-8AF4-98679DF8EDD6}"/>
              </a:ext>
            </a:extLst>
          </p:cNvPr>
          <p:cNvSpPr>
            <a:spLocks noGrp="1"/>
          </p:cNvSpPr>
          <p:nvPr>
            <p:ph type="title"/>
          </p:nvPr>
        </p:nvSpPr>
        <p:spPr>
          <a:xfrm>
            <a:off x="530577" y="1502945"/>
            <a:ext cx="5080001" cy="1994392"/>
          </a:xfrm>
          <a:noFill/>
        </p:spPr>
        <p:txBody>
          <a:bodyPr lIns="0" tIns="0" rIns="0" bIns="0" anchor="t" anchorCtr="0">
            <a:noAutofit/>
          </a:bodyPr>
          <a:lstStyle>
            <a:lvl1pPr>
              <a:defRPr sz="4800" b="1"/>
            </a:lvl1pPr>
          </a:lstStyle>
          <a:p>
            <a:r>
              <a:rPr lang="de-DE" smtClean="0"/>
              <a:t>Titelmasterformat durch Klicken bearbeiten</a:t>
            </a:r>
            <a:endParaRPr lang="de-DE" dirty="0"/>
          </a:p>
        </p:txBody>
      </p:sp>
      <p:sp>
        <p:nvSpPr>
          <p:cNvPr id="13" name="Text Placeholder 4">
            <a:extLst>
              <a:ext uri="{FF2B5EF4-FFF2-40B4-BE49-F238E27FC236}">
                <a16:creationId xmlns:a16="http://schemas.microsoft.com/office/drawing/2014/main" id="{60AAFA95-FC65-4D69-8C9F-78B069599184}"/>
              </a:ext>
            </a:extLst>
          </p:cNvPr>
          <p:cNvSpPr>
            <a:spLocks noGrp="1"/>
          </p:cNvSpPr>
          <p:nvPr>
            <p:ph type="body" sz="quarter" idx="10" hasCustomPrompt="1"/>
          </p:nvPr>
        </p:nvSpPr>
        <p:spPr>
          <a:xfrm>
            <a:off x="8703734" y="-314122"/>
            <a:ext cx="3488266"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4" name="Text Placeholder 5">
            <a:extLst>
              <a:ext uri="{FF2B5EF4-FFF2-40B4-BE49-F238E27FC236}">
                <a16:creationId xmlns:a16="http://schemas.microsoft.com/office/drawing/2014/main" id="{C4490A16-7427-4F1B-947E-54CBE25E6633}"/>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628115563"/>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Inhalt 12 pt, Farbbalken, Bild rechts, Designfel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r>
              <a:rPr lang="de-DE" dirty="0"/>
              <a:t>Anlass  |  Rechtsträger  |  Vortragender</a:t>
            </a:r>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13" name="Textplatzhalter 2">
            <a:extLst>
              <a:ext uri="{FF2B5EF4-FFF2-40B4-BE49-F238E27FC236}">
                <a16:creationId xmlns:a16="http://schemas.microsoft.com/office/drawing/2014/main" id="{0DE0EA7A-B4D7-4C1A-9A2D-3C1CDFF44B9B}"/>
              </a:ext>
            </a:extLst>
          </p:cNvPr>
          <p:cNvSpPr>
            <a:spLocks noGrp="1"/>
          </p:cNvSpPr>
          <p:nvPr>
            <p:ph type="body" idx="12" hasCustomPrompt="1"/>
          </p:nvPr>
        </p:nvSpPr>
        <p:spPr>
          <a:xfrm>
            <a:off x="515940" y="205524"/>
            <a:ext cx="6949410"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22A42D68-C3D7-4CC0-929A-15280581150B}"/>
              </a:ext>
            </a:extLst>
          </p:cNvPr>
          <p:cNvSpPr>
            <a:spLocks noGrp="1"/>
          </p:cNvSpPr>
          <p:nvPr>
            <p:ph sz="quarter" idx="14" hasCustomPrompt="1"/>
          </p:nvPr>
        </p:nvSpPr>
        <p:spPr>
          <a:xfrm>
            <a:off x="515935" y="1484313"/>
            <a:ext cx="6949415"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Bildplatzhalter 7">
            <a:extLst>
              <a:ext uri="{FF2B5EF4-FFF2-40B4-BE49-F238E27FC236}">
                <a16:creationId xmlns:a16="http://schemas.microsoft.com/office/drawing/2014/main" id="{A9FB3739-ECDD-4414-B023-3299E9FEE6F8}"/>
              </a:ext>
            </a:extLst>
          </p:cNvPr>
          <p:cNvSpPr>
            <a:spLocks noGrp="1"/>
          </p:cNvSpPr>
          <p:nvPr>
            <p:ph type="pic" sz="quarter" idx="4"/>
          </p:nvPr>
        </p:nvSpPr>
        <p:spPr>
          <a:xfrm>
            <a:off x="8112126" y="-2"/>
            <a:ext cx="4079874" cy="6858001"/>
          </a:xfrm>
        </p:spPr>
        <p:txBody>
          <a:bodyPr/>
          <a:lstStyle/>
          <a:p>
            <a:r>
              <a:rPr lang="de-DE" dirty="0" smtClean="0"/>
              <a:t>Bild durch Klicken auf Symbol hinzufügen</a:t>
            </a:r>
            <a:endParaRPr lang="de-DE" dirty="0"/>
          </a:p>
        </p:txBody>
      </p:sp>
      <p:sp>
        <p:nvSpPr>
          <p:cNvPr id="9" name="Text Placeholder 4">
            <a:extLst>
              <a:ext uri="{FF2B5EF4-FFF2-40B4-BE49-F238E27FC236}">
                <a16:creationId xmlns:a16="http://schemas.microsoft.com/office/drawing/2014/main" id="{65299197-31BD-4EE6-8A3A-12002E2FAE70}"/>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4247657641"/>
      </p:ext>
    </p:extLst>
  </p:cSld>
  <p:clrMapOvr>
    <a:masterClrMapping/>
  </p:clrMapOvr>
  <p:extLst>
    <p:ext uri="{DCECCB84-F9BA-43D5-87BE-67443E8EF086}">
      <p15:sldGuideLst xmlns:p15="http://schemas.microsoft.com/office/powerpoint/2012/main">
        <p15:guide id="1" pos="5110">
          <p15:clr>
            <a:srgbClr val="FBAE40"/>
          </p15:clr>
        </p15:guide>
        <p15:guide id="2" pos="4883">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2 Inhalte 12 pt, Farbbalken, Bild rechts, Designfel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r>
              <a:rPr lang="de-DE" dirty="0"/>
              <a:t>Anlass  |  Rechtsträger  |  Vortragender</a:t>
            </a:r>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13" name="Textplatzhalter 2">
            <a:extLst>
              <a:ext uri="{FF2B5EF4-FFF2-40B4-BE49-F238E27FC236}">
                <a16:creationId xmlns:a16="http://schemas.microsoft.com/office/drawing/2014/main" id="{0DE0EA7A-B4D7-4C1A-9A2D-3C1CDFF44B9B}"/>
              </a:ext>
            </a:extLst>
          </p:cNvPr>
          <p:cNvSpPr>
            <a:spLocks noGrp="1"/>
          </p:cNvSpPr>
          <p:nvPr>
            <p:ph type="body" idx="12" hasCustomPrompt="1"/>
          </p:nvPr>
        </p:nvSpPr>
        <p:spPr>
          <a:xfrm>
            <a:off x="515940" y="205524"/>
            <a:ext cx="6949410"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6" name="Inhaltsplatzhalter 4">
            <a:extLst>
              <a:ext uri="{FF2B5EF4-FFF2-40B4-BE49-F238E27FC236}">
                <a16:creationId xmlns:a16="http://schemas.microsoft.com/office/drawing/2014/main" id="{635F158C-F29C-42D5-BC71-480F06FD543F}"/>
              </a:ext>
            </a:extLst>
          </p:cNvPr>
          <p:cNvSpPr>
            <a:spLocks noGrp="1"/>
          </p:cNvSpPr>
          <p:nvPr>
            <p:ph sz="quarter" idx="14" hasCustomPrompt="1"/>
          </p:nvPr>
        </p:nvSpPr>
        <p:spPr>
          <a:xfrm>
            <a:off x="515935" y="1484313"/>
            <a:ext cx="3330706"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Inhaltsplatzhalter 5">
            <a:extLst>
              <a:ext uri="{FF2B5EF4-FFF2-40B4-BE49-F238E27FC236}">
                <a16:creationId xmlns:a16="http://schemas.microsoft.com/office/drawing/2014/main" id="{9646B38F-5B47-433E-B4EB-3CDE992D10A8}"/>
              </a:ext>
            </a:extLst>
          </p:cNvPr>
          <p:cNvSpPr>
            <a:spLocks noGrp="1"/>
          </p:cNvSpPr>
          <p:nvPr>
            <p:ph sz="quarter" idx="15" hasCustomPrompt="1"/>
          </p:nvPr>
        </p:nvSpPr>
        <p:spPr>
          <a:xfrm>
            <a:off x="4134645" y="1484313"/>
            <a:ext cx="3330706"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Bildplatzhalter 4">
            <a:extLst>
              <a:ext uri="{FF2B5EF4-FFF2-40B4-BE49-F238E27FC236}">
                <a16:creationId xmlns:a16="http://schemas.microsoft.com/office/drawing/2014/main" id="{BD71AE0D-7CEC-46C4-99EA-FE2A288A6101}"/>
              </a:ext>
            </a:extLst>
          </p:cNvPr>
          <p:cNvSpPr>
            <a:spLocks noGrp="1"/>
          </p:cNvSpPr>
          <p:nvPr>
            <p:ph type="pic" sz="quarter" idx="4"/>
          </p:nvPr>
        </p:nvSpPr>
        <p:spPr>
          <a:xfrm>
            <a:off x="8112124" y="0"/>
            <a:ext cx="4079875" cy="6858000"/>
          </a:xfrm>
        </p:spPr>
        <p:txBody>
          <a:bodyPr/>
          <a:lstStyle/>
          <a:p>
            <a:r>
              <a:rPr lang="de-DE" dirty="0" smtClean="0"/>
              <a:t>Bild durch Klicken auf Symbol hinzufügen</a:t>
            </a:r>
            <a:endParaRPr lang="de-DE" dirty="0"/>
          </a:p>
        </p:txBody>
      </p:sp>
      <p:sp>
        <p:nvSpPr>
          <p:cNvPr id="11" name="Text Placeholder 4">
            <a:extLst>
              <a:ext uri="{FF2B5EF4-FFF2-40B4-BE49-F238E27FC236}">
                <a16:creationId xmlns:a16="http://schemas.microsoft.com/office/drawing/2014/main" id="{DC0612BD-93AF-4C47-8167-376F74ADF38D}"/>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3563609101"/>
      </p:ext>
    </p:extLst>
  </p:cSld>
  <p:clrMapOvr>
    <a:masterClrMapping/>
  </p:clrMapOvr>
  <p:extLst>
    <p:ext uri="{DCECCB84-F9BA-43D5-87BE-67443E8EF086}">
      <p15:sldGuideLst xmlns:p15="http://schemas.microsoft.com/office/powerpoint/2012/main">
        <p15:guide id="1" pos="5110">
          <p15:clr>
            <a:srgbClr val="FBAE40"/>
          </p15:clr>
        </p15:guide>
        <p15:guide id="2" pos="4883">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2 Inhalte 12 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2524-0A39-4643-8E00-BF64513ED4FC}"/>
              </a:ext>
            </a:extLst>
          </p:cNvPr>
          <p:cNvSpPr>
            <a:spLocks noGrp="1"/>
          </p:cNvSpPr>
          <p:nvPr>
            <p:ph type="title"/>
          </p:nvPr>
        </p:nvSpPr>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83F87D83-C687-4390-8BF8-39D79D8600C8}"/>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39D71233-43F0-40AC-9E91-B639DFC357B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platzhalter 2">
            <a:extLst>
              <a:ext uri="{FF2B5EF4-FFF2-40B4-BE49-F238E27FC236}">
                <a16:creationId xmlns:a16="http://schemas.microsoft.com/office/drawing/2014/main" id="{13E1A9D0-9AB1-4248-994A-6F636A287049}"/>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2" name="Inhaltsplatzhalter 4">
            <a:extLst>
              <a:ext uri="{FF2B5EF4-FFF2-40B4-BE49-F238E27FC236}">
                <a16:creationId xmlns:a16="http://schemas.microsoft.com/office/drawing/2014/main" id="{2EF4458D-E1DB-4A0C-A640-F5BEB45C85A5}"/>
              </a:ext>
            </a:extLst>
          </p:cNvPr>
          <p:cNvSpPr>
            <a:spLocks noGrp="1"/>
          </p:cNvSpPr>
          <p:nvPr>
            <p:ph sz="quarter" idx="14" hasCustomPrompt="1"/>
          </p:nvPr>
        </p:nvSpPr>
        <p:spPr>
          <a:xfrm>
            <a:off x="515934" y="1484313"/>
            <a:ext cx="5435603"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Inhaltsplatzhalter 5">
            <a:extLst>
              <a:ext uri="{FF2B5EF4-FFF2-40B4-BE49-F238E27FC236}">
                <a16:creationId xmlns:a16="http://schemas.microsoft.com/office/drawing/2014/main" id="{C2009BF6-9955-4E6B-A3B1-FF2EBEE72256}"/>
              </a:ext>
            </a:extLst>
          </p:cNvPr>
          <p:cNvSpPr>
            <a:spLocks noGrp="1"/>
          </p:cNvSpPr>
          <p:nvPr>
            <p:ph sz="quarter" idx="15" hasCustomPrompt="1"/>
          </p:nvPr>
        </p:nvSpPr>
        <p:spPr>
          <a:xfrm>
            <a:off x="6240459" y="1484313"/>
            <a:ext cx="5435603"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132514602"/>
      </p:ext>
    </p:extLst>
  </p:cSld>
  <p:clrMapOvr>
    <a:masterClrMapping/>
  </p:clrMapOvr>
  <p:extLst>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Inhalt Designfeld 2, 3">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3F87D83-C687-4390-8BF8-39D79D8600C8}"/>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39D71233-43F0-40AC-9E91-B639DFC357B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8" name="Text Placeholder 14">
            <a:extLst>
              <a:ext uri="{FF2B5EF4-FFF2-40B4-BE49-F238E27FC236}">
                <a16:creationId xmlns:a16="http://schemas.microsoft.com/office/drawing/2014/main" id="{B87D9A9D-4D61-42FC-9DA0-EA5242A53709}"/>
              </a:ext>
            </a:extLst>
          </p:cNvPr>
          <p:cNvSpPr>
            <a:spLocks noGrp="1"/>
          </p:cNvSpPr>
          <p:nvPr>
            <p:ph type="body" sz="quarter" idx="5" hasCustomPrompt="1"/>
          </p:nvPr>
        </p:nvSpPr>
        <p:spPr>
          <a:xfrm>
            <a:off x="0" y="1"/>
            <a:ext cx="12192000" cy="1484313"/>
          </a:xfrm>
          <a:solidFill>
            <a:srgbClr val="E4D6E4"/>
          </a:solidFill>
        </p:spPr>
        <p:txBody>
          <a:bodyPr anchor="b"/>
          <a:lstStyle>
            <a:lvl1pPr algn="r">
              <a:defRPr sz="100">
                <a:solidFill>
                  <a:schemeClr val="bg1"/>
                </a:solidFill>
              </a:defRPr>
            </a:lvl1pPr>
          </a:lstStyle>
          <a:p>
            <a:pPr lvl="0"/>
            <a:r>
              <a:rPr lang="de-DE" dirty="0"/>
              <a:t>.</a:t>
            </a:r>
          </a:p>
        </p:txBody>
      </p:sp>
      <p:sp>
        <p:nvSpPr>
          <p:cNvPr id="6" name="Titel 5">
            <a:extLst>
              <a:ext uri="{FF2B5EF4-FFF2-40B4-BE49-F238E27FC236}">
                <a16:creationId xmlns:a16="http://schemas.microsoft.com/office/drawing/2014/main" id="{C7C82173-706F-4912-A0F4-54AC2F262C60}"/>
              </a:ext>
            </a:extLst>
          </p:cNvPr>
          <p:cNvSpPr>
            <a:spLocks noGrp="1"/>
          </p:cNvSpPr>
          <p:nvPr>
            <p:ph type="title"/>
          </p:nvPr>
        </p:nvSpPr>
        <p:spPr>
          <a:xfrm>
            <a:off x="515939" y="478536"/>
            <a:ext cx="9270042" cy="720000"/>
          </a:xfrm>
        </p:spPr>
        <p:txBody>
          <a:bodyPr/>
          <a:lstStyle>
            <a:lvl1pPr>
              <a:defRPr sz="2800"/>
            </a:lvl1pPr>
          </a:lstStyle>
          <a:p>
            <a:r>
              <a:rPr lang="de-DE" smtClean="0"/>
              <a:t>Titelmasterformat durch Klicken bearbeiten</a:t>
            </a:r>
            <a:endParaRPr lang="de-DE" dirty="0"/>
          </a:p>
        </p:txBody>
      </p:sp>
      <p:sp>
        <p:nvSpPr>
          <p:cNvPr id="9" name="Textplatzhalter 2">
            <a:extLst>
              <a:ext uri="{FF2B5EF4-FFF2-40B4-BE49-F238E27FC236}">
                <a16:creationId xmlns:a16="http://schemas.microsoft.com/office/drawing/2014/main" id="{B961750C-EC43-4D93-BAB4-952D80CABA4B}"/>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3" name="Text Placeholder 4">
            <a:extLst>
              <a:ext uri="{FF2B5EF4-FFF2-40B4-BE49-F238E27FC236}">
                <a16:creationId xmlns:a16="http://schemas.microsoft.com/office/drawing/2014/main" id="{C55A8865-AF64-43A7-BF01-101A94335382}"/>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3" name="Inhaltsplatzhalter 2">
            <a:extLst>
              <a:ext uri="{FF2B5EF4-FFF2-40B4-BE49-F238E27FC236}">
                <a16:creationId xmlns:a16="http://schemas.microsoft.com/office/drawing/2014/main" id="{A4687693-6641-4CB0-BDD2-81EA9D190BB5}"/>
              </a:ext>
            </a:extLst>
          </p:cNvPr>
          <p:cNvSpPr>
            <a:spLocks noGrp="1"/>
          </p:cNvSpPr>
          <p:nvPr>
            <p:ph sz="quarter" idx="14"/>
          </p:nvPr>
        </p:nvSpPr>
        <p:spPr>
          <a:xfrm>
            <a:off x="515936" y="1662913"/>
            <a:ext cx="11160128" cy="45219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0" name="Text Placeholder 5">
            <a:extLst>
              <a:ext uri="{FF2B5EF4-FFF2-40B4-BE49-F238E27FC236}">
                <a16:creationId xmlns:a16="http://schemas.microsoft.com/office/drawing/2014/main" id="{D735FA78-24F3-460F-A9CA-983143732BA6}"/>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9405316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Leeres Layou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0499EB3-EAC7-4174-A69C-B6C927A99757}"/>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1DD9D5CA-DF97-4186-9C52-A16969C2643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Tree>
    <p:extLst>
      <p:ext uri="{BB962C8B-B14F-4D97-AF65-F5344CB8AC3E}">
        <p14:creationId xmlns:p14="http://schemas.microsoft.com/office/powerpoint/2010/main" val="25178152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1_Nur Überschrift">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FF470783-0594-4881-AE7B-9E471572C15D}"/>
              </a:ext>
            </a:extLst>
          </p:cNvPr>
          <p:cNvSpPr>
            <a:spLocks noGrp="1"/>
          </p:cNvSpPr>
          <p:nvPr>
            <p:ph type="body" idx="14" hasCustomPrompt="1"/>
          </p:nvPr>
        </p:nvSpPr>
        <p:spPr>
          <a:xfrm>
            <a:off x="515941" y="205524"/>
            <a:ext cx="9270043" cy="180000"/>
          </a:xfrm>
        </p:spPr>
        <p:txBody>
          <a:bodyPr/>
          <a:lstStyle>
            <a:lvl1pPr marL="0" indent="0">
              <a:buNone/>
              <a:defRPr sz="1400">
                <a:solidFill>
                  <a:schemeClr val="tx1"/>
                </a:solidFill>
              </a:defRPr>
            </a:lvl1pPr>
            <a:lvl2pPr marL="457155" indent="0">
              <a:buNone/>
              <a:defRPr sz="2000">
                <a:solidFill>
                  <a:schemeClr val="tx1">
                    <a:tint val="75000"/>
                  </a:schemeClr>
                </a:solidFill>
              </a:defRPr>
            </a:lvl2pPr>
            <a:lvl3pPr marL="914309" indent="0">
              <a:buNone/>
              <a:defRPr sz="1900">
                <a:solidFill>
                  <a:schemeClr val="tx1">
                    <a:tint val="75000"/>
                  </a:schemeClr>
                </a:solidFill>
              </a:defRPr>
            </a:lvl3pPr>
            <a:lvl4pPr marL="1371464" indent="0">
              <a:buNone/>
              <a:defRPr sz="1600">
                <a:solidFill>
                  <a:schemeClr val="tx1">
                    <a:tint val="75000"/>
                  </a:schemeClr>
                </a:solidFill>
              </a:defRPr>
            </a:lvl4pPr>
            <a:lvl5pPr marL="1828618" indent="0">
              <a:buNone/>
              <a:defRPr sz="1600">
                <a:solidFill>
                  <a:schemeClr val="tx1">
                    <a:tint val="75000"/>
                  </a:schemeClr>
                </a:solidFill>
              </a:defRPr>
            </a:lvl5pPr>
            <a:lvl6pPr marL="2285774"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5" indent="0">
              <a:buNone/>
              <a:defRPr sz="1600">
                <a:solidFill>
                  <a:schemeClr val="tx1">
                    <a:tint val="75000"/>
                  </a:schemeClr>
                </a:solidFill>
              </a:defRPr>
            </a:lvl9pPr>
          </a:lstStyle>
          <a:p>
            <a:pPr lvl="0"/>
            <a:r>
              <a:rPr lang="de-DE" dirty="0"/>
              <a:t>Untertitel</a:t>
            </a:r>
          </a:p>
        </p:txBody>
      </p:sp>
      <p:sp>
        <p:nvSpPr>
          <p:cNvPr id="11" name="Footer Placeholder 10">
            <a:extLst>
              <a:ext uri="{FF2B5EF4-FFF2-40B4-BE49-F238E27FC236}">
                <a16:creationId xmlns:a16="http://schemas.microsoft.com/office/drawing/2014/main" id="{2D6BE71A-34C3-4114-940F-C4721EED0957}"/>
              </a:ext>
            </a:extLst>
          </p:cNvPr>
          <p:cNvSpPr>
            <a:spLocks noGrp="1"/>
          </p:cNvSpPr>
          <p:nvPr>
            <p:ph type="ftr" sz="quarter" idx="16"/>
          </p:nvPr>
        </p:nvSpPr>
        <p:spPr/>
        <p:txBody>
          <a:bodyPr/>
          <a:lstStyle/>
          <a:p>
            <a:r>
              <a:rPr lang="de-DE" dirty="0"/>
              <a:t>Anlass  |  Rechtsträger  |  Vortragender</a:t>
            </a:r>
          </a:p>
        </p:txBody>
      </p:sp>
      <p:sp>
        <p:nvSpPr>
          <p:cNvPr id="12" name="Slide Number Placeholder 11">
            <a:extLst>
              <a:ext uri="{FF2B5EF4-FFF2-40B4-BE49-F238E27FC236}">
                <a16:creationId xmlns:a16="http://schemas.microsoft.com/office/drawing/2014/main" id="{00EF9183-EC31-4CD4-9573-212C7125A313}"/>
              </a:ext>
            </a:extLst>
          </p:cNvPr>
          <p:cNvSpPr>
            <a:spLocks noGrp="1"/>
          </p:cNvSpPr>
          <p:nvPr>
            <p:ph type="sldNum" sz="quarter" idx="17"/>
          </p:nvPr>
        </p:nvSpPr>
        <p:spPr/>
        <p:txBody>
          <a:bodyPr/>
          <a:lstStyle/>
          <a:p>
            <a:fld id="{7C3F3221-2500-48BC-9389-24C48D7E174A}" type="slidenum">
              <a:rPr lang="de-DE" smtClean="0"/>
              <a:pPr/>
              <a:t>‹Nr.›</a:t>
            </a:fld>
            <a:endParaRPr lang="de-DE" dirty="0"/>
          </a:p>
        </p:txBody>
      </p:sp>
      <p:sp>
        <p:nvSpPr>
          <p:cNvPr id="2" name="Titel 1">
            <a:extLst>
              <a:ext uri="{FF2B5EF4-FFF2-40B4-BE49-F238E27FC236}">
                <a16:creationId xmlns:a16="http://schemas.microsoft.com/office/drawing/2014/main" id="{83D3835D-4B11-40B8-A422-E936E0D4593C}"/>
              </a:ext>
            </a:extLst>
          </p:cNvPr>
          <p:cNvSpPr>
            <a:spLocks noGrp="1"/>
          </p:cNvSpPr>
          <p:nvPr>
            <p:ph type="title" hasCustomPrompt="1"/>
          </p:nvPr>
        </p:nvSpPr>
        <p:spPr/>
        <p:txBody>
          <a:bodyPr/>
          <a:lstStyle>
            <a:lvl1pPr>
              <a:defRPr>
                <a:solidFill>
                  <a:srgbClr val="C00000"/>
                </a:solidFill>
              </a:defRPr>
            </a:lvl1pPr>
          </a:lstStyle>
          <a:p>
            <a:r>
              <a:rPr lang="de-DE" dirty="0"/>
              <a:t>Mastertitelformat bearbeiten</a:t>
            </a:r>
          </a:p>
        </p:txBody>
      </p:sp>
    </p:spTree>
    <p:extLst>
      <p:ext uri="{BB962C8B-B14F-4D97-AF65-F5344CB8AC3E}">
        <p14:creationId xmlns:p14="http://schemas.microsoft.com/office/powerpoint/2010/main" val="2935452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1_Kapitel-Trennfolie Bild Designfelder 2,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E923-BA22-4F5C-B4D8-821FCB59C1A7}"/>
              </a:ext>
            </a:extLst>
          </p:cNvPr>
          <p:cNvSpPr>
            <a:spLocks noGrp="1"/>
          </p:cNvSpPr>
          <p:nvPr>
            <p:ph type="title"/>
          </p:nvPr>
        </p:nvSpPr>
        <p:spPr>
          <a:xfrm>
            <a:off x="6096001" y="0"/>
            <a:ext cx="6095999" cy="6858000"/>
          </a:xfrm>
          <a:solidFill>
            <a:srgbClr val="CCEBED"/>
          </a:solidFill>
        </p:spPr>
        <p:txBody>
          <a:bodyPr lIns="360000" tIns="180000" rIns="540000" bIns="180000" anchor="ctr"/>
          <a:lstStyle>
            <a:lvl1pPr>
              <a:defRPr sz="4800" b="1"/>
            </a:lvl1pPr>
          </a:lstStyle>
          <a:p>
            <a:r>
              <a:rPr lang="de-DE" smtClean="0"/>
              <a:t>Titelmasterformat durch Klicken bearbeiten</a:t>
            </a:r>
            <a:endParaRPr lang="de-DE" dirty="0"/>
          </a:p>
        </p:txBody>
      </p:sp>
      <p:sp>
        <p:nvSpPr>
          <p:cNvPr id="4" name="Bildplatzhalter 3">
            <a:extLst>
              <a:ext uri="{FF2B5EF4-FFF2-40B4-BE49-F238E27FC236}">
                <a16:creationId xmlns:a16="http://schemas.microsoft.com/office/drawing/2014/main" id="{942954CD-F367-4499-B0E5-E6287D421CE4}"/>
              </a:ext>
            </a:extLst>
          </p:cNvPr>
          <p:cNvSpPr>
            <a:spLocks noGrp="1"/>
          </p:cNvSpPr>
          <p:nvPr>
            <p:ph type="pic" sz="quarter" idx="4"/>
          </p:nvPr>
        </p:nvSpPr>
        <p:spPr>
          <a:xfrm>
            <a:off x="0" y="0"/>
            <a:ext cx="6095999" cy="6858000"/>
          </a:xfrm>
        </p:spPr>
        <p:txBody>
          <a:bodyPr/>
          <a:lstStyle/>
          <a:p>
            <a:r>
              <a:rPr lang="de-DE" dirty="0" smtClean="0"/>
              <a:t>Bild durch Klicken auf Symbol hinzufügen</a:t>
            </a:r>
            <a:endParaRPr lang="de-DE" dirty="0"/>
          </a:p>
        </p:txBody>
      </p:sp>
      <p:sp>
        <p:nvSpPr>
          <p:cNvPr id="8" name="Text Placeholder 4">
            <a:extLst>
              <a:ext uri="{FF2B5EF4-FFF2-40B4-BE49-F238E27FC236}">
                <a16:creationId xmlns:a16="http://schemas.microsoft.com/office/drawing/2014/main" id="{B68A5DD5-D022-4FAD-9390-700253377FE2}"/>
              </a:ext>
            </a:extLst>
          </p:cNvPr>
          <p:cNvSpPr>
            <a:spLocks noGrp="1"/>
          </p:cNvSpPr>
          <p:nvPr>
            <p:ph type="body" sz="quarter" idx="10" hasCustomPrompt="1"/>
          </p:nvPr>
        </p:nvSpPr>
        <p:spPr>
          <a:xfrm>
            <a:off x="6096001" y="-241160"/>
            <a:ext cx="609599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pic>
        <p:nvPicPr>
          <p:cNvPr id="6" name="Grafik 5" descr="Ein Bild, das Zeichnung, Teller, Schild enthält.&#10;&#10;Automatisch generierte Beschreibung">
            <a:extLst>
              <a:ext uri="{FF2B5EF4-FFF2-40B4-BE49-F238E27FC236}">
                <a16:creationId xmlns:a16="http://schemas.microsoft.com/office/drawing/2014/main" id="{FCF38DD1-6422-4786-9333-3E80CB57045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6545" y="431151"/>
            <a:ext cx="1221420" cy="673955"/>
          </a:xfrm>
          <a:prstGeom prst="rect">
            <a:avLst/>
          </a:prstGeom>
        </p:spPr>
      </p:pic>
    </p:spTree>
    <p:extLst>
      <p:ext uri="{BB962C8B-B14F-4D97-AF65-F5344CB8AC3E}">
        <p14:creationId xmlns:p14="http://schemas.microsoft.com/office/powerpoint/2010/main" val="3315562072"/>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elfolie ">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1250943E-866C-4C34-B5E2-54D2900F6CA3}"/>
              </a:ext>
            </a:extLst>
          </p:cNvPr>
          <p:cNvSpPr>
            <a:spLocks noGrp="1"/>
          </p:cNvSpPr>
          <p:nvPr>
            <p:ph type="pic" sz="quarter" idx="4"/>
          </p:nvPr>
        </p:nvSpPr>
        <p:spPr>
          <a:xfrm>
            <a:off x="0" y="0"/>
            <a:ext cx="12192000" cy="6858000"/>
          </a:xfrm>
        </p:spPr>
        <p:txBody>
          <a:bodyPr/>
          <a:lstStyle>
            <a:lvl1pPr>
              <a:defRPr/>
            </a:lvl1pPr>
          </a:lstStyle>
          <a:p>
            <a:r>
              <a:rPr lang="de-DE" dirty="0" smtClean="0"/>
              <a:t>Bild durch Klicken auf Symbol hinzufügen</a:t>
            </a:r>
            <a:endParaRPr lang="de-DE" dirty="0"/>
          </a:p>
        </p:txBody>
      </p:sp>
      <p:sp>
        <p:nvSpPr>
          <p:cNvPr id="13" name="Untertitel 2">
            <a:extLst>
              <a:ext uri="{FF2B5EF4-FFF2-40B4-BE49-F238E27FC236}">
                <a16:creationId xmlns:a16="http://schemas.microsoft.com/office/drawing/2014/main" id="{FF83EE2B-9E8D-430B-868E-F1D40A0F4E62}"/>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4" name="Text Placeholder 4">
            <a:extLst>
              <a:ext uri="{FF2B5EF4-FFF2-40B4-BE49-F238E27FC236}">
                <a16:creationId xmlns:a16="http://schemas.microsoft.com/office/drawing/2014/main" id="{CCDC3389-F14B-4E69-A34E-2BF7B3FF03C2}"/>
              </a:ext>
            </a:extLst>
          </p:cNvPr>
          <p:cNvSpPr>
            <a:spLocks noGrp="1"/>
          </p:cNvSpPr>
          <p:nvPr>
            <p:ph type="body" sz="quarter" idx="8" hasCustomPrompt="1"/>
          </p:nvPr>
        </p:nvSpPr>
        <p:spPr bwMode="black">
          <a:xfrm>
            <a:off x="10112400" y="489600"/>
            <a:ext cx="1551599"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7" name="Titel 1">
            <a:extLst>
              <a:ext uri="{FF2B5EF4-FFF2-40B4-BE49-F238E27FC236}">
                <a16:creationId xmlns:a16="http://schemas.microsoft.com/office/drawing/2014/main" id="{998B71F8-045F-4D5F-BD0D-79F14BF8A0D6}"/>
              </a:ext>
            </a:extLst>
          </p:cNvPr>
          <p:cNvSpPr>
            <a:spLocks noGrp="1"/>
          </p:cNvSpPr>
          <p:nvPr>
            <p:ph type="ctrTitle"/>
          </p:nvPr>
        </p:nvSpPr>
        <p:spPr>
          <a:xfrm>
            <a:off x="514800" y="930910"/>
            <a:ext cx="8421318" cy="1329595"/>
          </a:xfrm>
        </p:spPr>
        <p:txBody>
          <a:bodyPr anchor="b" anchorCtr="0">
            <a:noAutofit/>
          </a:bodyPr>
          <a:lstStyle>
            <a:lvl1pPr algn="l">
              <a:defRPr sz="4800" b="1">
                <a:solidFill>
                  <a:schemeClr val="tx2"/>
                </a:solidFill>
              </a:defRPr>
            </a:lvl1pPr>
          </a:lstStyle>
          <a:p>
            <a:r>
              <a:rPr lang="de-DE" smtClean="0"/>
              <a:t>Titelmasterformat durch Klicken bearbeiten</a:t>
            </a:r>
            <a:endParaRPr lang="de-DE" dirty="0"/>
          </a:p>
        </p:txBody>
      </p:sp>
      <p:sp>
        <p:nvSpPr>
          <p:cNvPr id="2" name="Datumsplatzhalter 1">
            <a:extLst>
              <a:ext uri="{FF2B5EF4-FFF2-40B4-BE49-F238E27FC236}">
                <a16:creationId xmlns:a16="http://schemas.microsoft.com/office/drawing/2014/main" id="{0E0E72F0-4D61-48D3-AB40-4B67801A73BF}"/>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5" name="Textplatzhalter 24">
            <a:extLst>
              <a:ext uri="{FF2B5EF4-FFF2-40B4-BE49-F238E27FC236}">
                <a16:creationId xmlns:a16="http://schemas.microsoft.com/office/drawing/2014/main" id="{A748D62B-023E-4377-BB36-0DDD8826BF92}"/>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10" name="Bildplatzhalter 3" hidden="1">
            <a:extLst>
              <a:ext uri="{FF2B5EF4-FFF2-40B4-BE49-F238E27FC236}">
                <a16:creationId xmlns:a16="http://schemas.microsoft.com/office/drawing/2014/main" id="{9871B4D6-4D1B-A931-6217-F33E6D5995D8}"/>
              </a:ext>
            </a:extLst>
          </p:cNvPr>
          <p:cNvSpPr>
            <a:spLocks noGrp="1"/>
          </p:cNvSpPr>
          <p:nvPr>
            <p:ph type="pic" sz="quarter" idx="11"/>
          </p:nvPr>
        </p:nvSpPr>
        <p:spPr>
          <a:xfrm>
            <a:off x="-737937" y="-252663"/>
            <a:ext cx="12192000" cy="6858000"/>
          </a:xfrm>
        </p:spPr>
        <p:txBody>
          <a:bodyPr/>
          <a:lstStyle>
            <a:lvl1pPr>
              <a:defRPr/>
            </a:lvl1pPr>
          </a:lstStyle>
          <a:p>
            <a:r>
              <a:rPr lang="de-DE" dirty="0" smtClean="0"/>
              <a:t>Bild durch Klicken auf Symbol hinzufügen</a:t>
            </a:r>
            <a:endParaRPr lang="de-DE" dirty="0"/>
          </a:p>
        </p:txBody>
      </p:sp>
      <p:sp>
        <p:nvSpPr>
          <p:cNvPr id="3" name="ClaimErgoLarge">
            <a:extLst>
              <a:ext uri="{FF2B5EF4-FFF2-40B4-BE49-F238E27FC236}">
                <a16:creationId xmlns:a16="http://schemas.microsoft.com/office/drawing/2014/main" id="{CC221117-D058-B7DD-4E2F-B0171A164D62}"/>
              </a:ext>
            </a:extLst>
          </p:cNvPr>
          <p:cNvSpPr>
            <a:spLocks noGrp="1"/>
          </p:cNvSpPr>
          <p:nvPr>
            <p:ph type="body" sz="quarter" idx="13"/>
          </p:nvPr>
        </p:nvSpPr>
        <p:spPr>
          <a:xfrm>
            <a:off x="486000" y="489600"/>
            <a:ext cx="2617200" cy="205740"/>
          </a:xfrm>
          <a:blipFill dpi="0" rotWithShape="1">
            <a:blip r:embed="rId3">
              <a:extLst>
                <a:ext uri="{96DAC541-7B7A-43D3-8B79-37D633B846F1}">
                  <asvg:svgBlip xmlns:asvg="http://schemas.microsoft.com/office/drawing/2016/SVG/main" xmlns="" r:embed="rId4"/>
                </a:ext>
              </a:extLst>
            </a:blip>
            <a:srcRect/>
            <a:stretch>
              <a:fillRect/>
            </a:stretch>
          </a:blipFill>
        </p:spPr>
        <p:txBody>
          <a:bodyPr/>
          <a:lstStyle>
            <a:lvl1pPr>
              <a:defRPr sz="100">
                <a:noFill/>
              </a:defRPr>
            </a:lvl1pPr>
          </a:lstStyle>
          <a:p>
            <a:pPr lvl="0"/>
            <a:r>
              <a:rPr lang="de-DE" smtClean="0"/>
              <a:t>Formatvorlagen des Textmasters bearbeiten</a:t>
            </a:r>
          </a:p>
        </p:txBody>
      </p:sp>
    </p:spTree>
    <p:extLst>
      <p:ext uri="{BB962C8B-B14F-4D97-AF65-F5344CB8AC3E}">
        <p14:creationId xmlns:p14="http://schemas.microsoft.com/office/powerpoint/2010/main" val="26708640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elfolie informativ ohne Bild">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56495A4C-29AC-49A6-BA34-58317AEFBBCA}"/>
              </a:ext>
            </a:extLst>
          </p:cNvPr>
          <p:cNvSpPr>
            <a:spLocks noGrp="1"/>
          </p:cNvSpPr>
          <p:nvPr>
            <p:ph type="body" sz="quarter" idx="5" hasCustomPrompt="1"/>
          </p:nvPr>
        </p:nvSpPr>
        <p:spPr>
          <a:xfrm>
            <a:off x="0" y="1484313"/>
            <a:ext cx="12192000" cy="360000"/>
          </a:xfrm>
          <a:solidFill>
            <a:srgbClr val="E4D6E4"/>
          </a:solidFill>
        </p:spPr>
        <p:txBody>
          <a:bodyPr/>
          <a:lstStyle>
            <a:lvl1pPr>
              <a:defRPr sz="100">
                <a:solidFill>
                  <a:schemeClr val="bg1"/>
                </a:solidFill>
              </a:defRPr>
            </a:lvl1pPr>
          </a:lstStyle>
          <a:p>
            <a:pPr lvl="0"/>
            <a:r>
              <a:rPr lang="de-DE" dirty="0"/>
              <a:t>.</a:t>
            </a:r>
          </a:p>
        </p:txBody>
      </p:sp>
      <p:sp>
        <p:nvSpPr>
          <p:cNvPr id="11" name="Datumsplatzhalter 1">
            <a:extLst>
              <a:ext uri="{FF2B5EF4-FFF2-40B4-BE49-F238E27FC236}">
                <a16:creationId xmlns:a16="http://schemas.microsoft.com/office/drawing/2014/main" id="{2D31DD59-9679-428B-A4E6-443CFBA2978A}"/>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2" name="Titel 1">
            <a:extLst>
              <a:ext uri="{FF2B5EF4-FFF2-40B4-BE49-F238E27FC236}">
                <a16:creationId xmlns:a16="http://schemas.microsoft.com/office/drawing/2014/main" id="{F245CD6B-C0BA-4897-B564-F9E5EB071D78}"/>
              </a:ext>
            </a:extLst>
          </p:cNvPr>
          <p:cNvSpPr>
            <a:spLocks noGrp="1"/>
          </p:cNvSpPr>
          <p:nvPr>
            <p:ph type="ctrTitle"/>
          </p:nvPr>
        </p:nvSpPr>
        <p:spPr>
          <a:xfrm>
            <a:off x="515938" y="2398713"/>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Untertitel 2">
            <a:extLst>
              <a:ext uri="{FF2B5EF4-FFF2-40B4-BE49-F238E27FC236}">
                <a16:creationId xmlns:a16="http://schemas.microsoft.com/office/drawing/2014/main" id="{C9CDE374-EA0C-477A-ABA1-F842EA40ED5A}"/>
              </a:ext>
            </a:extLst>
          </p:cNvPr>
          <p:cNvSpPr>
            <a:spLocks noGrp="1"/>
          </p:cNvSpPr>
          <p:nvPr>
            <p:ph type="subTitle" idx="2"/>
          </p:nvPr>
        </p:nvSpPr>
        <p:spPr>
          <a:xfrm>
            <a:off x="515938" y="3836441"/>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9" name="Textplatzhalter 8">
            <a:extLst>
              <a:ext uri="{FF2B5EF4-FFF2-40B4-BE49-F238E27FC236}">
                <a16:creationId xmlns:a16="http://schemas.microsoft.com/office/drawing/2014/main" id="{6A016F88-9EF7-4A36-8287-444E1875BBF1}"/>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2" name="Text Placeholder 4">
            <a:extLst>
              <a:ext uri="{FF2B5EF4-FFF2-40B4-BE49-F238E27FC236}">
                <a16:creationId xmlns:a16="http://schemas.microsoft.com/office/drawing/2014/main" id="{F0DABA06-99FC-955B-E4B1-1C3B6BD345ED}"/>
              </a:ext>
            </a:extLst>
          </p:cNvPr>
          <p:cNvSpPr>
            <a:spLocks noGrp="1"/>
          </p:cNvSpPr>
          <p:nvPr>
            <p:ph type="body" sz="quarter" idx="8" hasCustomPrompt="1"/>
          </p:nvPr>
        </p:nvSpPr>
        <p:spPr bwMode="black">
          <a:xfrm>
            <a:off x="10112400" y="489600"/>
            <a:ext cx="1551599"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4" name="ClaimErgoLarge">
            <a:extLst>
              <a:ext uri="{FF2B5EF4-FFF2-40B4-BE49-F238E27FC236}">
                <a16:creationId xmlns:a16="http://schemas.microsoft.com/office/drawing/2014/main" id="{D9065718-B2BA-67CC-8BA5-7C80F3F65838}"/>
              </a:ext>
            </a:extLst>
          </p:cNvPr>
          <p:cNvSpPr>
            <a:spLocks noGrp="1"/>
          </p:cNvSpPr>
          <p:nvPr>
            <p:ph type="body" sz="quarter" idx="13"/>
          </p:nvPr>
        </p:nvSpPr>
        <p:spPr>
          <a:xfrm>
            <a:off x="489600" y="486000"/>
            <a:ext cx="2617200" cy="205740"/>
          </a:xfrm>
          <a:blipFill dpi="0" rotWithShape="1">
            <a:blip r:embed="rId3">
              <a:extLst>
                <a:ext uri="{96DAC541-7B7A-43D3-8B79-37D633B846F1}">
                  <asvg:svgBlip xmlns:asvg="http://schemas.microsoft.com/office/drawing/2016/SVG/main" xmlns="" r:embed="rId4"/>
                </a:ext>
              </a:extLst>
            </a:blip>
            <a:srcRect/>
            <a:stretch>
              <a:fillRect/>
            </a:stretch>
          </a:blipFill>
        </p:spPr>
        <p:txBody>
          <a:bodyPr/>
          <a:lstStyle>
            <a:lvl1pPr>
              <a:defRPr sz="100">
                <a:noFill/>
              </a:defRPr>
            </a:lvl1pPr>
          </a:lstStyle>
          <a:p>
            <a:pPr lvl="0"/>
            <a:r>
              <a:rPr lang="de-DE" smtClean="0"/>
              <a:t>Formatvorlagen des Textmasters bearbeiten</a:t>
            </a:r>
          </a:p>
        </p:txBody>
      </p:sp>
    </p:spTree>
    <p:extLst>
      <p:ext uri="{BB962C8B-B14F-4D97-AF65-F5344CB8AC3E}">
        <p14:creationId xmlns:p14="http://schemas.microsoft.com/office/powerpoint/2010/main" val="10376501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elfolie informativ mit Bild">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AFA58DA9-B5AC-4EBB-9029-F493DD0F0D3E}"/>
              </a:ext>
            </a:extLst>
          </p:cNvPr>
          <p:cNvSpPr>
            <a:spLocks noGrp="1"/>
          </p:cNvSpPr>
          <p:nvPr>
            <p:ph type="ctrTitle"/>
          </p:nvPr>
        </p:nvSpPr>
        <p:spPr>
          <a:xfrm>
            <a:off x="4728238" y="1484313"/>
            <a:ext cx="6947826"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6" name="Untertitel 2">
            <a:extLst>
              <a:ext uri="{FF2B5EF4-FFF2-40B4-BE49-F238E27FC236}">
                <a16:creationId xmlns:a16="http://schemas.microsoft.com/office/drawing/2014/main" id="{6C9684E8-7DDC-4469-8578-D507B7BBB3DF}"/>
              </a:ext>
            </a:extLst>
          </p:cNvPr>
          <p:cNvSpPr>
            <a:spLocks noGrp="1"/>
          </p:cNvSpPr>
          <p:nvPr>
            <p:ph type="subTitle" idx="2"/>
          </p:nvPr>
        </p:nvSpPr>
        <p:spPr>
          <a:xfrm>
            <a:off x="4728238" y="2922041"/>
            <a:ext cx="6947826"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7" name="Datumsplatzhalter 1">
            <a:extLst>
              <a:ext uri="{FF2B5EF4-FFF2-40B4-BE49-F238E27FC236}">
                <a16:creationId xmlns:a16="http://schemas.microsoft.com/office/drawing/2014/main" id="{553B7132-1246-4BF8-9A44-BCABDA09AB75}"/>
              </a:ext>
            </a:extLst>
          </p:cNvPr>
          <p:cNvSpPr>
            <a:spLocks noGrp="1"/>
          </p:cNvSpPr>
          <p:nvPr>
            <p:ph type="dt" sz="half" idx="9"/>
          </p:nvPr>
        </p:nvSpPr>
        <p:spPr>
          <a:xfrm>
            <a:off x="4728238" y="6093280"/>
            <a:ext cx="6947827"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0" name="Bildplatzhalter 3">
            <a:extLst>
              <a:ext uri="{FF2B5EF4-FFF2-40B4-BE49-F238E27FC236}">
                <a16:creationId xmlns:a16="http://schemas.microsoft.com/office/drawing/2014/main" id="{1DCEAA86-3F60-492F-8A83-6F521329ED84}"/>
              </a:ext>
            </a:extLst>
          </p:cNvPr>
          <p:cNvSpPr>
            <a:spLocks noGrp="1"/>
          </p:cNvSpPr>
          <p:nvPr>
            <p:ph type="pic" sz="quarter" idx="4"/>
          </p:nvPr>
        </p:nvSpPr>
        <p:spPr>
          <a:xfrm>
            <a:off x="0" y="0"/>
            <a:ext cx="4081463" cy="6858000"/>
          </a:xfrm>
        </p:spPr>
        <p:txBody>
          <a:bodyPr/>
          <a:lstStyle>
            <a:lvl1pPr>
              <a:defRPr/>
            </a:lvl1pPr>
          </a:lstStyle>
          <a:p>
            <a:r>
              <a:rPr lang="de-DE" dirty="0" smtClean="0"/>
              <a:t>Bild durch Klicken auf Symbol hinzufügen</a:t>
            </a:r>
            <a:endParaRPr lang="de-DE" dirty="0"/>
          </a:p>
        </p:txBody>
      </p:sp>
      <p:sp>
        <p:nvSpPr>
          <p:cNvPr id="11" name="Text Placeholder 9">
            <a:extLst>
              <a:ext uri="{FF2B5EF4-FFF2-40B4-BE49-F238E27FC236}">
                <a16:creationId xmlns:a16="http://schemas.microsoft.com/office/drawing/2014/main" id="{ECDC6204-4AD5-49C4-980A-0AA260FFEB1C}"/>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19" name="Text Placeholder 4">
            <a:extLst>
              <a:ext uri="{FF2B5EF4-FFF2-40B4-BE49-F238E27FC236}">
                <a16:creationId xmlns:a16="http://schemas.microsoft.com/office/drawing/2014/main" id="{60259D6D-34D5-4EE2-843E-BB2791811ABD}"/>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12" name="Textplatzhalter 11">
            <a:extLst>
              <a:ext uri="{FF2B5EF4-FFF2-40B4-BE49-F238E27FC236}">
                <a16:creationId xmlns:a16="http://schemas.microsoft.com/office/drawing/2014/main" id="{CDCE5EC5-9D9E-4858-AB20-9C017AD0B76E}"/>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3" name="Text Placeholder 4">
            <a:extLst>
              <a:ext uri="{FF2B5EF4-FFF2-40B4-BE49-F238E27FC236}">
                <a16:creationId xmlns:a16="http://schemas.microsoft.com/office/drawing/2014/main" id="{33EA1AC4-1EEA-B239-F9BE-79741805EA3E}"/>
              </a:ext>
            </a:extLst>
          </p:cNvPr>
          <p:cNvSpPr>
            <a:spLocks noGrp="1"/>
          </p:cNvSpPr>
          <p:nvPr>
            <p:ph type="body" sz="quarter" idx="8" hasCustomPrompt="1"/>
          </p:nvPr>
        </p:nvSpPr>
        <p:spPr bwMode="black">
          <a:xfrm>
            <a:off x="10112400" y="489600"/>
            <a:ext cx="1551599"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2" name="ClaimErgoLarge">
            <a:extLst>
              <a:ext uri="{FF2B5EF4-FFF2-40B4-BE49-F238E27FC236}">
                <a16:creationId xmlns:a16="http://schemas.microsoft.com/office/drawing/2014/main" id="{27B4B37F-36BD-C07E-9D00-77E1E3884262}"/>
              </a:ext>
            </a:extLst>
          </p:cNvPr>
          <p:cNvSpPr>
            <a:spLocks noGrp="1"/>
          </p:cNvSpPr>
          <p:nvPr>
            <p:ph type="body" sz="quarter" idx="13"/>
          </p:nvPr>
        </p:nvSpPr>
        <p:spPr>
          <a:xfrm>
            <a:off x="4726800" y="486000"/>
            <a:ext cx="2617200" cy="205740"/>
          </a:xfrm>
          <a:blipFill dpi="0" rotWithShape="1">
            <a:blip r:embed="rId3">
              <a:extLst>
                <a:ext uri="{96DAC541-7B7A-43D3-8B79-37D633B846F1}">
                  <asvg:svgBlip xmlns:asvg="http://schemas.microsoft.com/office/drawing/2016/SVG/main" xmlns="" r:embed="rId4"/>
                </a:ext>
              </a:extLst>
            </a:blip>
            <a:srcRect/>
            <a:stretch>
              <a:fillRect/>
            </a:stretch>
          </a:blipFill>
        </p:spPr>
        <p:txBody>
          <a:bodyPr/>
          <a:lstStyle>
            <a:lvl1pPr>
              <a:defRPr sz="100">
                <a:noFill/>
              </a:defRPr>
            </a:lvl1pPr>
          </a:lstStyle>
          <a:p>
            <a:pPr lvl="0"/>
            <a:r>
              <a:rPr lang="de-DE" smtClean="0"/>
              <a:t>Formatvorlagen des Textmasters bearbeiten</a:t>
            </a:r>
          </a:p>
        </p:txBody>
      </p:sp>
    </p:spTree>
    <p:extLst>
      <p:ext uri="{BB962C8B-B14F-4D97-AF65-F5344CB8AC3E}">
        <p14:creationId xmlns:p14="http://schemas.microsoft.com/office/powerpoint/2010/main" val="35045654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elfolie erzählerisch ohne Bild">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F073BB25-145E-4DB3-BC02-1F011D323967}"/>
              </a:ext>
            </a:extLst>
          </p:cNvPr>
          <p:cNvSpPr>
            <a:spLocks noGrp="1"/>
          </p:cNvSpPr>
          <p:nvPr>
            <p:ph type="body" sz="quarter" idx="5" hasCustomPrompt="1"/>
          </p:nvPr>
        </p:nvSpPr>
        <p:spPr>
          <a:xfrm>
            <a:off x="0" y="0"/>
            <a:ext cx="4079875" cy="6858000"/>
          </a:xfrm>
          <a:solidFill>
            <a:srgbClr val="E4D6E4"/>
          </a:solidFill>
        </p:spPr>
        <p:txBody>
          <a:bodyPr anchor="b"/>
          <a:lstStyle>
            <a:lvl1pPr algn="r">
              <a:defRPr sz="100">
                <a:solidFill>
                  <a:schemeClr val="bg1"/>
                </a:solidFill>
              </a:defRPr>
            </a:lvl1pPr>
          </a:lstStyle>
          <a:p>
            <a:pPr lvl="0"/>
            <a:r>
              <a:rPr lang="de-DE" dirty="0"/>
              <a:t>.</a:t>
            </a:r>
          </a:p>
        </p:txBody>
      </p:sp>
      <p:sp>
        <p:nvSpPr>
          <p:cNvPr id="19" name="Titel 1">
            <a:extLst>
              <a:ext uri="{FF2B5EF4-FFF2-40B4-BE49-F238E27FC236}">
                <a16:creationId xmlns:a16="http://schemas.microsoft.com/office/drawing/2014/main" id="{9C2799B9-3D0F-4814-A4FB-7EF952F65D00}"/>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0" name="Untertitel 2">
            <a:extLst>
              <a:ext uri="{FF2B5EF4-FFF2-40B4-BE49-F238E27FC236}">
                <a16:creationId xmlns:a16="http://schemas.microsoft.com/office/drawing/2014/main" id="{9CFF5CB8-3C2F-4E91-A2EC-1A70E5BAEB7D}"/>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9" name="Datumsplatzhalter 1">
            <a:extLst>
              <a:ext uri="{FF2B5EF4-FFF2-40B4-BE49-F238E27FC236}">
                <a16:creationId xmlns:a16="http://schemas.microsoft.com/office/drawing/2014/main" id="{64DB3CE4-A5ED-48A9-BE56-2370D0DC0233}"/>
              </a:ext>
            </a:extLst>
          </p:cNvPr>
          <p:cNvSpPr>
            <a:spLocks noGrp="1"/>
          </p:cNvSpPr>
          <p:nvPr>
            <p:ph type="dt" sz="half" idx="9"/>
          </p:nvPr>
        </p:nvSpPr>
        <p:spPr>
          <a:xfrm>
            <a:off x="4367877" y="6093280"/>
            <a:ext cx="7308187"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2" name="Text Placeholder 4">
            <a:extLst>
              <a:ext uri="{FF2B5EF4-FFF2-40B4-BE49-F238E27FC236}">
                <a16:creationId xmlns:a16="http://schemas.microsoft.com/office/drawing/2014/main" id="{D4679432-DB18-4F4C-8FCB-FFBA90B10A23}"/>
              </a:ext>
            </a:extLst>
          </p:cNvPr>
          <p:cNvSpPr>
            <a:spLocks noGrp="1"/>
          </p:cNvSpPr>
          <p:nvPr>
            <p:ph type="body" sz="quarter" idx="10" hasCustomPrompt="1"/>
          </p:nvPr>
        </p:nvSpPr>
        <p:spPr>
          <a:xfrm>
            <a:off x="0"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3" name="Textplatzhalter 12">
            <a:extLst>
              <a:ext uri="{FF2B5EF4-FFF2-40B4-BE49-F238E27FC236}">
                <a16:creationId xmlns:a16="http://schemas.microsoft.com/office/drawing/2014/main" id="{891620BF-B0C6-4B21-9098-5CF38826CBD3}"/>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2" name="Text Placeholder 4">
            <a:extLst>
              <a:ext uri="{FF2B5EF4-FFF2-40B4-BE49-F238E27FC236}">
                <a16:creationId xmlns:a16="http://schemas.microsoft.com/office/drawing/2014/main" id="{5AC515DD-01E3-8D8B-3BB6-111921A95FA3}"/>
              </a:ext>
            </a:extLst>
          </p:cNvPr>
          <p:cNvSpPr>
            <a:spLocks noGrp="1"/>
          </p:cNvSpPr>
          <p:nvPr>
            <p:ph type="body" sz="quarter" idx="8" hasCustomPrompt="1"/>
          </p:nvPr>
        </p:nvSpPr>
        <p:spPr bwMode="black">
          <a:xfrm>
            <a:off x="10112400" y="489600"/>
            <a:ext cx="1551599"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3" name="ClaimErgoLarge">
            <a:extLst>
              <a:ext uri="{FF2B5EF4-FFF2-40B4-BE49-F238E27FC236}">
                <a16:creationId xmlns:a16="http://schemas.microsoft.com/office/drawing/2014/main" id="{661018C8-7D92-F0F5-5B3B-036D5EF591F4}"/>
              </a:ext>
            </a:extLst>
          </p:cNvPr>
          <p:cNvSpPr>
            <a:spLocks noGrp="1"/>
          </p:cNvSpPr>
          <p:nvPr>
            <p:ph type="body" sz="quarter" idx="13"/>
          </p:nvPr>
        </p:nvSpPr>
        <p:spPr>
          <a:xfrm>
            <a:off x="4367874" y="489600"/>
            <a:ext cx="2617200" cy="205740"/>
          </a:xfrm>
          <a:blipFill dpi="0" rotWithShape="1">
            <a:blip r:embed="rId3">
              <a:extLst>
                <a:ext uri="{96DAC541-7B7A-43D3-8B79-37D633B846F1}">
                  <asvg:svgBlip xmlns:asvg="http://schemas.microsoft.com/office/drawing/2016/SVG/main" xmlns="" r:embed="rId4"/>
                </a:ext>
              </a:extLst>
            </a:blip>
            <a:srcRect/>
            <a:stretch>
              <a:fillRect/>
            </a:stretch>
          </a:blipFill>
        </p:spPr>
        <p:txBody>
          <a:bodyPr/>
          <a:lstStyle>
            <a:lvl1pPr>
              <a:defRPr sz="100">
                <a:noFill/>
              </a:defRPr>
            </a:lvl1pPr>
          </a:lstStyle>
          <a:p>
            <a:pPr lvl="0"/>
            <a:r>
              <a:rPr lang="de-DE" smtClean="0"/>
              <a:t>Formatvorlagen des Textmasters bearbeiten</a:t>
            </a:r>
          </a:p>
        </p:txBody>
      </p:sp>
    </p:spTree>
    <p:extLst>
      <p:ext uri="{BB962C8B-B14F-4D97-AF65-F5344CB8AC3E}">
        <p14:creationId xmlns:p14="http://schemas.microsoft.com/office/powerpoint/2010/main" val="4221725048"/>
      </p:ext>
    </p:extLst>
  </p:cSld>
  <p:clrMapOvr>
    <a:masterClrMapping/>
  </p:clrMapOvr>
  <p:extLst>
    <p:ext uri="{DCECCB84-F9BA-43D5-87BE-67443E8EF086}">
      <p15:sldGuideLst xmlns:p15="http://schemas.microsoft.com/office/powerpoint/2012/main">
        <p15:guide id="1" pos="257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elfolie erzählerisch großes Bild">
    <p:spTree>
      <p:nvGrpSpPr>
        <p:cNvPr id="1" name=""/>
        <p:cNvGrpSpPr/>
        <p:nvPr/>
      </p:nvGrpSpPr>
      <p:grpSpPr>
        <a:xfrm>
          <a:off x="0" y="0"/>
          <a:ext cx="0" cy="0"/>
          <a:chOff x="0" y="0"/>
          <a:chExt cx="0" cy="0"/>
        </a:xfrm>
      </p:grpSpPr>
      <p:sp>
        <p:nvSpPr>
          <p:cNvPr id="9" name="Bildplatzhalter 3">
            <a:extLst>
              <a:ext uri="{FF2B5EF4-FFF2-40B4-BE49-F238E27FC236}">
                <a16:creationId xmlns:a16="http://schemas.microsoft.com/office/drawing/2014/main" id="{415B34DB-8CBB-426F-98B3-9A1E65ECF4A0}"/>
              </a:ext>
            </a:extLst>
          </p:cNvPr>
          <p:cNvSpPr>
            <a:spLocks noGrp="1"/>
          </p:cNvSpPr>
          <p:nvPr>
            <p:ph type="pic" sz="quarter" idx="4"/>
          </p:nvPr>
        </p:nvSpPr>
        <p:spPr>
          <a:xfrm>
            <a:off x="0" y="0"/>
            <a:ext cx="9224118" cy="6858000"/>
          </a:xfrm>
        </p:spPr>
        <p:txBody>
          <a:bodyPr/>
          <a:lstStyle>
            <a:lvl1pPr>
              <a:defRPr/>
            </a:lvl1pPr>
          </a:lstStyle>
          <a:p>
            <a:r>
              <a:rPr lang="de-DE" dirty="0" smtClean="0"/>
              <a:t>Bild durch Klicken auf Symbol hinzufügen</a:t>
            </a:r>
            <a:endParaRPr lang="de-DE" dirty="0"/>
          </a:p>
        </p:txBody>
      </p:sp>
      <p:sp>
        <p:nvSpPr>
          <p:cNvPr id="18" name="Text Placeholder 14">
            <a:extLst>
              <a:ext uri="{FF2B5EF4-FFF2-40B4-BE49-F238E27FC236}">
                <a16:creationId xmlns:a16="http://schemas.microsoft.com/office/drawing/2014/main" id="{CB7D4BF7-F8D3-48B8-9491-D80194E3FE86}"/>
              </a:ext>
            </a:extLst>
          </p:cNvPr>
          <p:cNvSpPr>
            <a:spLocks noGrp="1"/>
          </p:cNvSpPr>
          <p:nvPr>
            <p:ph type="body" sz="quarter" idx="5" hasCustomPrompt="1"/>
          </p:nvPr>
        </p:nvSpPr>
        <p:spPr>
          <a:xfrm>
            <a:off x="9224118" y="0"/>
            <a:ext cx="2967880" cy="6858000"/>
          </a:xfrm>
          <a:solidFill>
            <a:srgbClr val="E4D6E4"/>
          </a:solidFill>
        </p:spPr>
        <p:txBody>
          <a:bodyPr anchor="b"/>
          <a:lstStyle>
            <a:lvl1pPr algn="r">
              <a:defRPr sz="100">
                <a:solidFill>
                  <a:schemeClr val="bg1"/>
                </a:solidFill>
              </a:defRPr>
            </a:lvl1pPr>
          </a:lstStyle>
          <a:p>
            <a:pPr lvl="0"/>
            <a:r>
              <a:rPr lang="de-DE" dirty="0"/>
              <a:t>.</a:t>
            </a:r>
          </a:p>
        </p:txBody>
      </p:sp>
      <p:sp>
        <p:nvSpPr>
          <p:cNvPr id="17" name="Text Placeholder 4">
            <a:extLst>
              <a:ext uri="{FF2B5EF4-FFF2-40B4-BE49-F238E27FC236}">
                <a16:creationId xmlns:a16="http://schemas.microsoft.com/office/drawing/2014/main" id="{2C1B380F-0EB2-46D8-A63B-A3F5764F3146}"/>
              </a:ext>
            </a:extLst>
          </p:cNvPr>
          <p:cNvSpPr>
            <a:spLocks noGrp="1"/>
          </p:cNvSpPr>
          <p:nvPr>
            <p:ph type="body" sz="quarter" idx="10" hasCustomPrompt="1"/>
          </p:nvPr>
        </p:nvSpPr>
        <p:spPr>
          <a:xfrm>
            <a:off x="9224118" y="-381838"/>
            <a:ext cx="2967880"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0" name="Text Placeholder 4">
            <a:extLst>
              <a:ext uri="{FF2B5EF4-FFF2-40B4-BE49-F238E27FC236}">
                <a16:creationId xmlns:a16="http://schemas.microsoft.com/office/drawing/2014/main" id="{7301AB42-7BC9-4262-ABC5-B4C0A7D52998}"/>
              </a:ext>
            </a:extLst>
          </p:cNvPr>
          <p:cNvSpPr>
            <a:spLocks noGrp="1"/>
          </p:cNvSpPr>
          <p:nvPr>
            <p:ph type="body" sz="quarter" idx="8" hasCustomPrompt="1"/>
          </p:nvPr>
        </p:nvSpPr>
        <p:spPr bwMode="black">
          <a:xfrm>
            <a:off x="10112400" y="489600"/>
            <a:ext cx="1551600"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12" name="Datumsplatzhalter 1">
            <a:extLst>
              <a:ext uri="{FF2B5EF4-FFF2-40B4-BE49-F238E27FC236}">
                <a16:creationId xmlns:a16="http://schemas.microsoft.com/office/drawing/2014/main" id="{BE4C6D39-C45B-48E1-B2C8-E911D8E3623B}"/>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5" name="Untertitel 2">
            <a:extLst>
              <a:ext uri="{FF2B5EF4-FFF2-40B4-BE49-F238E27FC236}">
                <a16:creationId xmlns:a16="http://schemas.microsoft.com/office/drawing/2014/main" id="{34C0C088-49B6-4D40-B4F8-0976B02CE394}"/>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6" name="Titel 1">
            <a:extLst>
              <a:ext uri="{FF2B5EF4-FFF2-40B4-BE49-F238E27FC236}">
                <a16:creationId xmlns:a16="http://schemas.microsoft.com/office/drawing/2014/main" id="{E4D0E626-9504-432F-9DDA-719085F2A365}"/>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Textplatzhalter 12">
            <a:extLst>
              <a:ext uri="{FF2B5EF4-FFF2-40B4-BE49-F238E27FC236}">
                <a16:creationId xmlns:a16="http://schemas.microsoft.com/office/drawing/2014/main" id="{7A199F99-A563-476C-A6FF-5228EE695C02}"/>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2" name="ClaimErgoLarge">
            <a:extLst>
              <a:ext uri="{FF2B5EF4-FFF2-40B4-BE49-F238E27FC236}">
                <a16:creationId xmlns:a16="http://schemas.microsoft.com/office/drawing/2014/main" id="{D3F290A9-A6E1-0912-DB30-D4E1EE64EA17}"/>
              </a:ext>
            </a:extLst>
          </p:cNvPr>
          <p:cNvSpPr>
            <a:spLocks noGrp="1"/>
          </p:cNvSpPr>
          <p:nvPr>
            <p:ph type="body" sz="quarter" idx="13"/>
          </p:nvPr>
        </p:nvSpPr>
        <p:spPr>
          <a:xfrm>
            <a:off x="486000" y="489600"/>
            <a:ext cx="2617200" cy="205740"/>
          </a:xfrm>
          <a:blipFill dpi="0" rotWithShape="1">
            <a:blip r:embed="rId3">
              <a:extLst>
                <a:ext uri="{96DAC541-7B7A-43D3-8B79-37D633B846F1}">
                  <asvg:svgBlip xmlns:asvg="http://schemas.microsoft.com/office/drawing/2016/SVG/main" xmlns="" r:embed="rId4"/>
                </a:ext>
              </a:extLst>
            </a:blip>
            <a:srcRect/>
            <a:stretch>
              <a:fillRect/>
            </a:stretch>
          </a:blipFill>
        </p:spPr>
        <p:txBody>
          <a:bodyPr/>
          <a:lstStyle>
            <a:lvl1pPr>
              <a:defRPr sz="100">
                <a:noFill/>
              </a:defRPr>
            </a:lvl1pPr>
          </a:lstStyle>
          <a:p>
            <a:pPr lvl="0"/>
            <a:r>
              <a:rPr lang="de-DE" smtClean="0"/>
              <a:t>Formatvorlagen des Textmasters bearbeiten</a:t>
            </a:r>
          </a:p>
        </p:txBody>
      </p:sp>
    </p:spTree>
    <p:extLst>
      <p:ext uri="{BB962C8B-B14F-4D97-AF65-F5344CB8AC3E}">
        <p14:creationId xmlns:p14="http://schemas.microsoft.com/office/powerpoint/2010/main" val="1642063934"/>
      </p:ext>
    </p:extLst>
  </p:cSld>
  <p:clrMapOvr>
    <a:masterClrMapping/>
  </p:clrMapOvr>
  <p:extLst>
    <p:ext uri="{DCECCB84-F9BA-43D5-87BE-67443E8EF086}">
      <p15:sldGuideLst xmlns:p15="http://schemas.microsoft.com/office/powerpoint/2012/main">
        <p15:guide id="1" pos="5813">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elfolie erzählerisch schmales Bild">
    <p:spTree>
      <p:nvGrpSpPr>
        <p:cNvPr id="1" name=""/>
        <p:cNvGrpSpPr/>
        <p:nvPr/>
      </p:nvGrpSpPr>
      <p:grpSpPr>
        <a:xfrm>
          <a:off x="0" y="0"/>
          <a:ext cx="0" cy="0"/>
          <a:chOff x="0" y="0"/>
          <a:chExt cx="0" cy="0"/>
        </a:xfrm>
      </p:grpSpPr>
      <p:sp>
        <p:nvSpPr>
          <p:cNvPr id="17" name="Bildplatzhalter 3">
            <a:extLst>
              <a:ext uri="{FF2B5EF4-FFF2-40B4-BE49-F238E27FC236}">
                <a16:creationId xmlns:a16="http://schemas.microsoft.com/office/drawing/2014/main" id="{0BE14408-17AF-464C-B509-C28187EF5A5A}"/>
              </a:ext>
            </a:extLst>
          </p:cNvPr>
          <p:cNvSpPr>
            <a:spLocks noGrp="1"/>
          </p:cNvSpPr>
          <p:nvPr>
            <p:ph type="pic" sz="quarter" idx="4"/>
          </p:nvPr>
        </p:nvSpPr>
        <p:spPr>
          <a:xfrm>
            <a:off x="9224120" y="0"/>
            <a:ext cx="2967881" cy="6858000"/>
          </a:xfrm>
        </p:spPr>
        <p:txBody>
          <a:bodyPr/>
          <a:lstStyle>
            <a:lvl1pPr>
              <a:defRPr/>
            </a:lvl1pPr>
          </a:lstStyle>
          <a:p>
            <a:r>
              <a:rPr lang="de-DE" dirty="0" smtClean="0"/>
              <a:t>Bild durch Klicken auf Symbol hinzufügen</a:t>
            </a:r>
            <a:endParaRPr lang="de-DE" dirty="0"/>
          </a:p>
        </p:txBody>
      </p:sp>
      <p:sp>
        <p:nvSpPr>
          <p:cNvPr id="16" name="Text Placeholder 14">
            <a:extLst>
              <a:ext uri="{FF2B5EF4-FFF2-40B4-BE49-F238E27FC236}">
                <a16:creationId xmlns:a16="http://schemas.microsoft.com/office/drawing/2014/main" id="{BAA261AA-F276-466B-AF1D-719A365626B3}"/>
              </a:ext>
            </a:extLst>
          </p:cNvPr>
          <p:cNvSpPr>
            <a:spLocks noGrp="1"/>
          </p:cNvSpPr>
          <p:nvPr>
            <p:ph type="body" sz="quarter" idx="5" hasCustomPrompt="1"/>
          </p:nvPr>
        </p:nvSpPr>
        <p:spPr>
          <a:xfrm>
            <a:off x="0" y="0"/>
            <a:ext cx="9224119" cy="6858000"/>
          </a:xfrm>
          <a:solidFill>
            <a:srgbClr val="E4D6E4"/>
          </a:solidFill>
        </p:spPr>
        <p:txBody>
          <a:bodyPr anchor="b"/>
          <a:lstStyle>
            <a:lvl1pPr algn="r">
              <a:defRPr sz="100">
                <a:solidFill>
                  <a:schemeClr val="bg1"/>
                </a:solidFill>
              </a:defRPr>
            </a:lvl1pPr>
          </a:lstStyle>
          <a:p>
            <a:pPr lvl="0"/>
            <a:r>
              <a:rPr lang="de-DE" dirty="0"/>
              <a:t>.</a:t>
            </a:r>
          </a:p>
        </p:txBody>
      </p:sp>
      <p:sp>
        <p:nvSpPr>
          <p:cNvPr id="9" name="Text Placeholder 4">
            <a:extLst>
              <a:ext uri="{FF2B5EF4-FFF2-40B4-BE49-F238E27FC236}">
                <a16:creationId xmlns:a16="http://schemas.microsoft.com/office/drawing/2014/main" id="{55CFB735-DD62-480D-9502-DFF90657C259}"/>
              </a:ext>
            </a:extLst>
          </p:cNvPr>
          <p:cNvSpPr>
            <a:spLocks noGrp="1"/>
          </p:cNvSpPr>
          <p:nvPr>
            <p:ph type="body" sz="quarter" idx="8" hasCustomPrompt="1"/>
          </p:nvPr>
        </p:nvSpPr>
        <p:spPr bwMode="black">
          <a:xfrm>
            <a:off x="10112400" y="489600"/>
            <a:ext cx="1551600"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12" name="Untertitel 2">
            <a:extLst>
              <a:ext uri="{FF2B5EF4-FFF2-40B4-BE49-F238E27FC236}">
                <a16:creationId xmlns:a16="http://schemas.microsoft.com/office/drawing/2014/main" id="{471E2494-74B2-409E-A38F-3C6DC5E5B7BC}"/>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itel 1">
            <a:extLst>
              <a:ext uri="{FF2B5EF4-FFF2-40B4-BE49-F238E27FC236}">
                <a16:creationId xmlns:a16="http://schemas.microsoft.com/office/drawing/2014/main" id="{8974E143-F4D1-4008-B0E8-6136264B6560}"/>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10" name="Text Placeholder 4">
            <a:extLst>
              <a:ext uri="{FF2B5EF4-FFF2-40B4-BE49-F238E27FC236}">
                <a16:creationId xmlns:a16="http://schemas.microsoft.com/office/drawing/2014/main" id="{8FE737B2-BB37-40CD-AEF6-57D622B97A5B}"/>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4" name="Textplatzhalter 13">
            <a:extLst>
              <a:ext uri="{FF2B5EF4-FFF2-40B4-BE49-F238E27FC236}">
                <a16:creationId xmlns:a16="http://schemas.microsoft.com/office/drawing/2014/main" id="{D5B49D36-6FBA-4F68-B157-81F040E5ADC1}"/>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2" name="ClaimErgoLarge">
            <a:extLst>
              <a:ext uri="{FF2B5EF4-FFF2-40B4-BE49-F238E27FC236}">
                <a16:creationId xmlns:a16="http://schemas.microsoft.com/office/drawing/2014/main" id="{186B8025-2E55-E751-B0E5-1BCEA7D9CB9B}"/>
              </a:ext>
            </a:extLst>
          </p:cNvPr>
          <p:cNvSpPr>
            <a:spLocks noGrp="1"/>
          </p:cNvSpPr>
          <p:nvPr>
            <p:ph type="body" sz="quarter" idx="13"/>
          </p:nvPr>
        </p:nvSpPr>
        <p:spPr>
          <a:xfrm>
            <a:off x="486000" y="489600"/>
            <a:ext cx="2617200" cy="205740"/>
          </a:xfrm>
          <a:blipFill dpi="0" rotWithShape="1">
            <a:blip r:embed="rId3">
              <a:extLst>
                <a:ext uri="{96DAC541-7B7A-43D3-8B79-37D633B846F1}">
                  <asvg:svgBlip xmlns:asvg="http://schemas.microsoft.com/office/drawing/2016/SVG/main" xmlns="" r:embed="rId4"/>
                </a:ext>
              </a:extLst>
            </a:blip>
            <a:srcRect/>
            <a:stretch>
              <a:fillRect/>
            </a:stretch>
          </a:blipFill>
        </p:spPr>
        <p:txBody>
          <a:bodyPr/>
          <a:lstStyle>
            <a:lvl1pPr>
              <a:defRPr sz="100">
                <a:noFill/>
              </a:defRPr>
            </a:lvl1pPr>
          </a:lstStyle>
          <a:p>
            <a:pPr lvl="0"/>
            <a:r>
              <a:rPr lang="de-DE" smtClean="0"/>
              <a:t>Formatvorlagen des Textmasters bearbeiten</a:t>
            </a:r>
          </a:p>
        </p:txBody>
      </p:sp>
    </p:spTree>
    <p:extLst>
      <p:ext uri="{BB962C8B-B14F-4D97-AF65-F5344CB8AC3E}">
        <p14:creationId xmlns:p14="http://schemas.microsoft.com/office/powerpoint/2010/main" val="863772780"/>
      </p:ext>
    </p:extLst>
  </p:cSld>
  <p:clrMapOvr>
    <a:masterClrMapping/>
  </p:clrMapOvr>
  <p:extLst>
    <p:ext uri="{DCECCB84-F9BA-43D5-87BE-67443E8EF086}">
      <p15:sldGuideLst xmlns:p15="http://schemas.microsoft.com/office/powerpoint/2012/main">
        <p15:guide id="1" pos="581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elfolie plakativ ohne Bild">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2" y="4786488"/>
            <a:ext cx="4079873" cy="2071512"/>
          </a:xfrm>
          <a:solidFill>
            <a:srgbClr val="B31767"/>
          </a:solidFill>
        </p:spPr>
        <p:txBody>
          <a:bodyPr anchor="b"/>
          <a:lstStyle>
            <a:lvl1pPr algn="r">
              <a:defRPr sz="100">
                <a:solidFill>
                  <a:schemeClr val="bg1"/>
                </a:solidFill>
              </a:defRPr>
            </a:lvl1pPr>
          </a:lstStyle>
          <a:p>
            <a:pPr lvl="0"/>
            <a:r>
              <a:rPr lang="de-DE" dirty="0"/>
              <a:t>.</a:t>
            </a:r>
          </a:p>
        </p:txBody>
      </p:sp>
      <p:sp>
        <p:nvSpPr>
          <p:cNvPr id="16" name="Text Placeholder 15">
            <a:extLst>
              <a:ext uri="{FF2B5EF4-FFF2-40B4-BE49-F238E27FC236}">
                <a16:creationId xmlns:a16="http://schemas.microsoft.com/office/drawing/2014/main" id="{BAA261AA-F276-466B-AF1D-719A365626B3}"/>
              </a:ext>
            </a:extLst>
          </p:cNvPr>
          <p:cNvSpPr>
            <a:spLocks noGrp="1"/>
          </p:cNvSpPr>
          <p:nvPr>
            <p:ph type="body" sz="quarter" idx="7" hasCustomPrompt="1"/>
          </p:nvPr>
        </p:nvSpPr>
        <p:spPr>
          <a:xfrm>
            <a:off x="0" y="-1"/>
            <a:ext cx="4079872" cy="4786487"/>
          </a:xfrm>
          <a:solidFill>
            <a:srgbClr val="E4D6E4"/>
          </a:solidFill>
          <a:ln>
            <a:noFill/>
          </a:ln>
        </p:spPr>
        <p:txBody>
          <a:bodyPr anchor="b"/>
          <a:lstStyle>
            <a:lvl1pPr algn="r">
              <a:defRPr sz="100">
                <a:solidFill>
                  <a:schemeClr val="bg1"/>
                </a:solidFill>
              </a:defRPr>
            </a:lvl1pPr>
          </a:lstStyle>
          <a:p>
            <a:pPr lvl="0"/>
            <a:r>
              <a:rPr lang="de-DE" dirty="0"/>
              <a:t>.</a:t>
            </a:r>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1"/>
            <a:ext cx="8112123" cy="6858000"/>
          </a:xfrm>
          <a:solidFill>
            <a:srgbClr val="CCEBED"/>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4367878" y="6093280"/>
            <a:ext cx="4568241"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solidFill>
                  <a:schemeClr val="tx2"/>
                </a:solidFill>
              </a:defRPr>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25" name="Text Placeholder 4">
            <a:extLst>
              <a:ext uri="{FF2B5EF4-FFF2-40B4-BE49-F238E27FC236}">
                <a16:creationId xmlns:a16="http://schemas.microsoft.com/office/drawing/2014/main" id="{E565E6A5-CE35-4964-B890-D218D4E4BD74}"/>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69356754-FF5A-4C72-93AF-8B8C86BE1D60}"/>
              </a:ext>
            </a:extLst>
          </p:cNvPr>
          <p:cNvSpPr>
            <a:spLocks noGrp="1"/>
          </p:cNvSpPr>
          <p:nvPr>
            <p:ph type="body" sz="quarter" idx="8" hasCustomPrompt="1"/>
          </p:nvPr>
        </p:nvSpPr>
        <p:spPr bwMode="black">
          <a:xfrm>
            <a:off x="10112400" y="489600"/>
            <a:ext cx="1551600"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13" name="Textplatzhalter 12">
            <a:extLst>
              <a:ext uri="{FF2B5EF4-FFF2-40B4-BE49-F238E27FC236}">
                <a16:creationId xmlns:a16="http://schemas.microsoft.com/office/drawing/2014/main" id="{943875B4-4726-4A82-9A0A-7BDBE770E65B}"/>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4" name="ClaimErgoLarge">
            <a:extLst>
              <a:ext uri="{FF2B5EF4-FFF2-40B4-BE49-F238E27FC236}">
                <a16:creationId xmlns:a16="http://schemas.microsoft.com/office/drawing/2014/main" id="{AB538AD8-20F0-DF41-2A5E-4F876D590329}"/>
              </a:ext>
            </a:extLst>
          </p:cNvPr>
          <p:cNvSpPr>
            <a:spLocks noGrp="1"/>
          </p:cNvSpPr>
          <p:nvPr>
            <p:ph type="body" sz="quarter" idx="12"/>
          </p:nvPr>
        </p:nvSpPr>
        <p:spPr>
          <a:xfrm>
            <a:off x="4367874" y="489600"/>
            <a:ext cx="2617200" cy="205740"/>
          </a:xfrm>
          <a:blipFill dpi="0" rotWithShape="1">
            <a:blip r:embed="rId3">
              <a:extLst>
                <a:ext uri="{96DAC541-7B7A-43D3-8B79-37D633B846F1}">
                  <asvg:svgBlip xmlns:asvg="http://schemas.microsoft.com/office/drawing/2016/SVG/main" xmlns="" r:embed="rId4"/>
                </a:ext>
              </a:extLst>
            </a:blip>
            <a:srcRect/>
            <a:stretch>
              <a:fillRect/>
            </a:stretch>
          </a:blipFill>
        </p:spPr>
        <p:txBody>
          <a:bodyPr/>
          <a:lstStyle>
            <a:lvl1pPr>
              <a:defRPr sz="100">
                <a:noFill/>
              </a:defRPr>
            </a:lvl1pPr>
          </a:lstStyle>
          <a:p>
            <a:pPr lvl="0"/>
            <a:r>
              <a:rPr lang="de-DE" smtClean="0"/>
              <a:t>Formatvorlagen des Textmasters bearbeiten</a:t>
            </a:r>
          </a:p>
        </p:txBody>
      </p:sp>
    </p:spTree>
    <p:extLst>
      <p:ext uri="{BB962C8B-B14F-4D97-AF65-F5344CB8AC3E}">
        <p14:creationId xmlns:p14="http://schemas.microsoft.com/office/powerpoint/2010/main" val="2731698642"/>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elfolie plakativ mit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5C8879D-B5A1-42D8-BE56-27232308B5DA}"/>
              </a:ext>
            </a:extLst>
          </p:cNvPr>
          <p:cNvSpPr>
            <a:spLocks noGrp="1"/>
          </p:cNvSpPr>
          <p:nvPr>
            <p:ph type="pic" sz="quarter" idx="4"/>
          </p:nvPr>
        </p:nvSpPr>
        <p:spPr>
          <a:xfrm>
            <a:off x="0" y="-2"/>
            <a:ext cx="4077444" cy="4786489"/>
          </a:xfrm>
        </p:spPr>
        <p:txBody>
          <a:bodyPr/>
          <a:lstStyle/>
          <a:p>
            <a:r>
              <a:rPr lang="de-DE" dirty="0" smtClean="0"/>
              <a:t>Bild durch Klicken auf Symbol hinzufügen</a:t>
            </a:r>
            <a:endParaRPr lang="de-DE" dirty="0"/>
          </a:p>
        </p:txBody>
      </p:sp>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2" y="4786488"/>
            <a:ext cx="4079873" cy="2071512"/>
          </a:xfrm>
          <a:solidFill>
            <a:srgbClr val="B31767"/>
          </a:solidFill>
        </p:spPr>
        <p:txBody>
          <a:bodyPr anchor="b"/>
          <a:lstStyle>
            <a:lvl1pPr algn="r">
              <a:defRPr sz="100">
                <a:solidFill>
                  <a:schemeClr val="bg1"/>
                </a:solidFill>
              </a:defRPr>
            </a:lvl1pPr>
          </a:lstStyle>
          <a:p>
            <a:pPr lvl="0"/>
            <a:r>
              <a:rPr lang="de-DE" dirty="0"/>
              <a:t>.</a:t>
            </a:r>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3"/>
            <a:ext cx="8112123" cy="6858003"/>
          </a:xfrm>
          <a:solidFill>
            <a:srgbClr val="CCEBED"/>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4367878" y="6093280"/>
            <a:ext cx="4568241"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ext Placeholder 4">
            <a:extLst>
              <a:ext uri="{FF2B5EF4-FFF2-40B4-BE49-F238E27FC236}">
                <a16:creationId xmlns:a16="http://schemas.microsoft.com/office/drawing/2014/main" id="{46C270DB-1785-4F3F-8A9E-5E94107BADDB}"/>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79378523-88CB-446F-B243-7F16B3E671B9}"/>
              </a:ext>
            </a:extLst>
          </p:cNvPr>
          <p:cNvSpPr>
            <a:spLocks noGrp="1"/>
          </p:cNvSpPr>
          <p:nvPr>
            <p:ph type="body" sz="quarter" idx="8" hasCustomPrompt="1"/>
          </p:nvPr>
        </p:nvSpPr>
        <p:spPr bwMode="black">
          <a:xfrm>
            <a:off x="10112400" y="489600"/>
            <a:ext cx="1551600"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14" name="Textplatzhalter 13">
            <a:extLst>
              <a:ext uri="{FF2B5EF4-FFF2-40B4-BE49-F238E27FC236}">
                <a16:creationId xmlns:a16="http://schemas.microsoft.com/office/drawing/2014/main" id="{C92B4908-8B65-44AE-A736-5303020BD0BB}"/>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2" name="ClaimErgoLarge">
            <a:extLst>
              <a:ext uri="{FF2B5EF4-FFF2-40B4-BE49-F238E27FC236}">
                <a16:creationId xmlns:a16="http://schemas.microsoft.com/office/drawing/2014/main" id="{CEEBCB77-4EA7-AFBF-C67C-73EA5CC76AAD}"/>
              </a:ext>
            </a:extLst>
          </p:cNvPr>
          <p:cNvSpPr>
            <a:spLocks noGrp="1"/>
          </p:cNvSpPr>
          <p:nvPr>
            <p:ph type="body" sz="quarter" idx="13"/>
          </p:nvPr>
        </p:nvSpPr>
        <p:spPr>
          <a:xfrm>
            <a:off x="4367874" y="489600"/>
            <a:ext cx="2617200" cy="205740"/>
          </a:xfrm>
          <a:blipFill dpi="0" rotWithShape="1">
            <a:blip r:embed="rId3">
              <a:extLst>
                <a:ext uri="{96DAC541-7B7A-43D3-8B79-37D633B846F1}">
                  <asvg:svgBlip xmlns:asvg="http://schemas.microsoft.com/office/drawing/2016/SVG/main" xmlns="" r:embed="rId4"/>
                </a:ext>
              </a:extLst>
            </a:blip>
            <a:srcRect/>
            <a:stretch>
              <a:fillRect/>
            </a:stretch>
          </a:blipFill>
        </p:spPr>
        <p:txBody>
          <a:bodyPr/>
          <a:lstStyle>
            <a:lvl1pPr>
              <a:defRPr sz="100">
                <a:noFill/>
              </a:defRPr>
            </a:lvl1pPr>
          </a:lstStyle>
          <a:p>
            <a:pPr lvl="0"/>
            <a:r>
              <a:rPr lang="de-DE" smtClean="0"/>
              <a:t>Formatvorlagen des Textmasters bearbeiten</a:t>
            </a:r>
          </a:p>
        </p:txBody>
      </p:sp>
    </p:spTree>
    <p:extLst>
      <p:ext uri="{BB962C8B-B14F-4D97-AF65-F5344CB8AC3E}">
        <p14:creationId xmlns:p14="http://schemas.microsoft.com/office/powerpoint/2010/main" val="1540726052"/>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elfolie plakativ mit Bild Variation">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5C8879D-B5A1-42D8-BE56-27232308B5DA}"/>
              </a:ext>
            </a:extLst>
          </p:cNvPr>
          <p:cNvSpPr>
            <a:spLocks noGrp="1"/>
          </p:cNvSpPr>
          <p:nvPr>
            <p:ph type="pic" sz="quarter" idx="4"/>
          </p:nvPr>
        </p:nvSpPr>
        <p:spPr>
          <a:xfrm>
            <a:off x="0" y="-2"/>
            <a:ext cx="4077444" cy="6858002"/>
          </a:xfrm>
        </p:spPr>
        <p:txBody>
          <a:bodyPr/>
          <a:lstStyle/>
          <a:p>
            <a:r>
              <a:rPr lang="de-DE" dirty="0" smtClean="0"/>
              <a:t>Bild durch Klicken auf Symbol hinzufügen</a:t>
            </a:r>
            <a:endParaRPr lang="de-DE" dirty="0"/>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2"/>
            <a:ext cx="8112123" cy="5373690"/>
          </a:xfrm>
          <a:solidFill>
            <a:srgbClr val="CCEBED"/>
          </a:solidFill>
        </p:spPr>
        <p:txBody>
          <a:bodyPr anchor="b"/>
          <a:lstStyle>
            <a:lvl1pPr algn="r">
              <a:defRPr sz="100">
                <a:solidFill>
                  <a:schemeClr val="bg1"/>
                </a:solidFill>
              </a:defRPr>
            </a:lvl1pPr>
          </a:lstStyle>
          <a:p>
            <a:pPr lvl="0"/>
            <a:r>
              <a:rPr lang="de-DE" dirty="0"/>
              <a:t>.</a:t>
            </a:r>
          </a:p>
        </p:txBody>
      </p:sp>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4077444" y="5374800"/>
            <a:ext cx="8114556" cy="1483200"/>
          </a:xfrm>
          <a:solidFill>
            <a:srgbClr val="B31767"/>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bwMode="white">
          <a:xfrm>
            <a:off x="4367878" y="6093280"/>
            <a:ext cx="4568241" cy="215444"/>
          </a:xfrm>
          <a:prstGeom prst="rect">
            <a:avLst/>
          </a:prstGeom>
        </p:spPr>
        <p:txBody>
          <a:bodyPr lIns="0" tIns="0" rIns="0" bIns="0">
            <a:noAutofit/>
          </a:bodyPr>
          <a:lstStyle>
            <a:lvl1pPr algn="l">
              <a:defRPr sz="1400">
                <a:solidFill>
                  <a:schemeClr val="bg1"/>
                </a:solidFill>
              </a:defRPr>
            </a:lvl1pPr>
          </a:lstStyle>
          <a:p>
            <a:r>
              <a:rPr lang="de-DE" dirty="0"/>
              <a:t>Datum</a:t>
            </a:r>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ext Placeholder 4">
            <a:extLst>
              <a:ext uri="{FF2B5EF4-FFF2-40B4-BE49-F238E27FC236}">
                <a16:creationId xmlns:a16="http://schemas.microsoft.com/office/drawing/2014/main" id="{46C270DB-1785-4F3F-8A9E-5E94107BADDB}"/>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79378523-88CB-446F-B243-7F16B3E671B9}"/>
              </a:ext>
            </a:extLst>
          </p:cNvPr>
          <p:cNvSpPr>
            <a:spLocks noGrp="1"/>
          </p:cNvSpPr>
          <p:nvPr>
            <p:ph type="body" sz="quarter" idx="8" hasCustomPrompt="1"/>
          </p:nvPr>
        </p:nvSpPr>
        <p:spPr>
          <a:xfrm>
            <a:off x="10112400" y="489600"/>
            <a:ext cx="1551600"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14" name="Textplatzhalter 13">
            <a:extLst>
              <a:ext uri="{FF2B5EF4-FFF2-40B4-BE49-F238E27FC236}">
                <a16:creationId xmlns:a16="http://schemas.microsoft.com/office/drawing/2014/main" id="{F463D707-8BC2-4183-BEC1-6F9B9B491CFE}"/>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2" name="ClaimErgoLarge">
            <a:extLst>
              <a:ext uri="{FF2B5EF4-FFF2-40B4-BE49-F238E27FC236}">
                <a16:creationId xmlns:a16="http://schemas.microsoft.com/office/drawing/2014/main" id="{E5287C73-B78F-6DEE-B042-9C8F08A85FC8}"/>
              </a:ext>
            </a:extLst>
          </p:cNvPr>
          <p:cNvSpPr>
            <a:spLocks noGrp="1"/>
          </p:cNvSpPr>
          <p:nvPr>
            <p:ph type="body" sz="quarter" idx="13"/>
          </p:nvPr>
        </p:nvSpPr>
        <p:spPr>
          <a:xfrm>
            <a:off x="4367874" y="489600"/>
            <a:ext cx="2617200" cy="205740"/>
          </a:xfrm>
          <a:blipFill dpi="0" rotWithShape="1">
            <a:blip r:embed="rId3">
              <a:extLst>
                <a:ext uri="{96DAC541-7B7A-43D3-8B79-37D633B846F1}">
                  <asvg:svgBlip xmlns:asvg="http://schemas.microsoft.com/office/drawing/2016/SVG/main" xmlns="" r:embed="rId4"/>
                </a:ext>
              </a:extLst>
            </a:blip>
            <a:srcRect/>
            <a:stretch>
              <a:fillRect/>
            </a:stretch>
          </a:blipFill>
        </p:spPr>
        <p:txBody>
          <a:bodyPr/>
          <a:lstStyle>
            <a:lvl1pPr>
              <a:defRPr sz="100">
                <a:noFill/>
              </a:defRPr>
            </a:lvl1pPr>
          </a:lstStyle>
          <a:p>
            <a:pPr lvl="0"/>
            <a:r>
              <a:rPr lang="de-DE" smtClean="0"/>
              <a:t>Formatvorlagen des Textmasters bearbeiten</a:t>
            </a:r>
          </a:p>
        </p:txBody>
      </p:sp>
    </p:spTree>
    <p:extLst>
      <p:ext uri="{BB962C8B-B14F-4D97-AF65-F5344CB8AC3E}">
        <p14:creationId xmlns:p14="http://schemas.microsoft.com/office/powerpoint/2010/main" val="1671209023"/>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 Inhalt">
    <p:spTree>
      <p:nvGrpSpPr>
        <p:cNvPr id="1" name=""/>
        <p:cNvGrpSpPr/>
        <p:nvPr/>
      </p:nvGrpSpPr>
      <p:grpSpPr>
        <a:xfrm>
          <a:off x="0" y="0"/>
          <a:ext cx="0" cy="0"/>
          <a:chOff x="0" y="0"/>
          <a:chExt cx="0" cy="0"/>
        </a:xfrm>
      </p:grpSpPr>
      <p:sp>
        <p:nvSpPr>
          <p:cNvPr id="8" name="Fußzeilenplatzhalter 4">
            <a:extLst>
              <a:ext uri="{FF2B5EF4-FFF2-40B4-BE49-F238E27FC236}">
                <a16:creationId xmlns:a16="http://schemas.microsoft.com/office/drawing/2014/main" id="{AF5AE8C1-F80B-4C8D-8530-273789D9F172}"/>
              </a:ext>
            </a:extLst>
          </p:cNvPr>
          <p:cNvSpPr>
            <a:spLocks noGrp="1"/>
          </p:cNvSpPr>
          <p:nvPr>
            <p:ph type="ftr" sz="quarter" idx="1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r>
              <a:rPr lang="de-DE" dirty="0"/>
              <a:t>Anlass  |  Rechtsträger  |  Vortragender</a:t>
            </a:r>
          </a:p>
        </p:txBody>
      </p:sp>
      <p:sp>
        <p:nvSpPr>
          <p:cNvPr id="10" name="Foliennummernplatzhalter 5">
            <a:extLst>
              <a:ext uri="{FF2B5EF4-FFF2-40B4-BE49-F238E27FC236}">
                <a16:creationId xmlns:a16="http://schemas.microsoft.com/office/drawing/2014/main" id="{00D00001-26B5-4FF9-AA4B-7FA3CFDAABD1}"/>
              </a:ext>
            </a:extLst>
          </p:cNvPr>
          <p:cNvSpPr>
            <a:spLocks noGrp="1"/>
          </p:cNvSpPr>
          <p:nvPr>
            <p:ph type="sldNum" sz="quarter" idx="18"/>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sp>
        <p:nvSpPr>
          <p:cNvPr id="14" name="Textplatzhalter 2">
            <a:extLst>
              <a:ext uri="{FF2B5EF4-FFF2-40B4-BE49-F238E27FC236}">
                <a16:creationId xmlns:a16="http://schemas.microsoft.com/office/drawing/2014/main" id="{D16DC102-CA90-4B09-957B-0F9C0881C8BE}"/>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7ED78668-F31D-486D-B171-422A5672C81C}"/>
              </a:ext>
            </a:extLst>
          </p:cNvPr>
          <p:cNvSpPr>
            <a:spLocks noGrp="1"/>
          </p:cNvSpPr>
          <p:nvPr>
            <p:ph sz="quarter" idx="14" hasCustomPrompt="1"/>
          </p:nvPr>
        </p:nvSpPr>
        <p:spPr>
          <a:xfrm>
            <a:off x="515935" y="1484313"/>
            <a:ext cx="11160125"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itel 1">
            <a:extLst>
              <a:ext uri="{FF2B5EF4-FFF2-40B4-BE49-F238E27FC236}">
                <a16:creationId xmlns:a16="http://schemas.microsoft.com/office/drawing/2014/main" id="{78FB3396-AA0A-4DC8-0E6A-0F0F0D61F21D}"/>
              </a:ext>
            </a:extLst>
          </p:cNvPr>
          <p:cNvSpPr>
            <a:spLocks noGrp="1"/>
          </p:cNvSpPr>
          <p:nvPr>
            <p:ph type="title" hasCustomPrompt="1"/>
          </p:nvPr>
        </p:nvSpPr>
        <p:spPr>
          <a:xfrm>
            <a:off x="515939" y="478536"/>
            <a:ext cx="9270042" cy="720000"/>
          </a:xfrm>
        </p:spPr>
        <p:txBody>
          <a:bodyPr/>
          <a:lstStyle/>
          <a:p>
            <a:r>
              <a:rPr lang="de-DE" dirty="0"/>
              <a:t>Mastertitelformat bearbeiten</a:t>
            </a:r>
          </a:p>
        </p:txBody>
      </p:sp>
    </p:spTree>
    <p:extLst>
      <p:ext uri="{BB962C8B-B14F-4D97-AF65-F5344CB8AC3E}">
        <p14:creationId xmlns:p14="http://schemas.microsoft.com/office/powerpoint/2010/main" val="33107518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Nur Überschrift">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FF470783-0594-4881-AE7B-9E471572C15D}"/>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1" name="Footer Placeholder 10">
            <a:extLst>
              <a:ext uri="{FF2B5EF4-FFF2-40B4-BE49-F238E27FC236}">
                <a16:creationId xmlns:a16="http://schemas.microsoft.com/office/drawing/2014/main" id="{2D6BE71A-34C3-4114-940F-C4721EED0957}"/>
              </a:ext>
            </a:extLst>
          </p:cNvPr>
          <p:cNvSpPr>
            <a:spLocks noGrp="1"/>
          </p:cNvSpPr>
          <p:nvPr>
            <p:ph type="ftr" sz="quarter" idx="13"/>
          </p:nvPr>
        </p:nvSpPr>
        <p:spPr/>
        <p:txBody>
          <a:bodyPr/>
          <a:lstStyle/>
          <a:p>
            <a:r>
              <a:rPr lang="de-DE" dirty="0"/>
              <a:t>Anlass  |  Rechtsträger  |  Vortragender</a:t>
            </a:r>
          </a:p>
        </p:txBody>
      </p:sp>
      <p:sp>
        <p:nvSpPr>
          <p:cNvPr id="12" name="Slide Number Placeholder 11">
            <a:extLst>
              <a:ext uri="{FF2B5EF4-FFF2-40B4-BE49-F238E27FC236}">
                <a16:creationId xmlns:a16="http://schemas.microsoft.com/office/drawing/2014/main" id="{00EF9183-EC31-4CD4-9573-212C7125A313}"/>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2" name="Titel 1">
            <a:extLst>
              <a:ext uri="{FF2B5EF4-FFF2-40B4-BE49-F238E27FC236}">
                <a16:creationId xmlns:a16="http://schemas.microsoft.com/office/drawing/2014/main" id="{83D3835D-4B11-40B8-A422-E936E0D4593C}"/>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8775417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2 Inhalte">
    <p:spTree>
      <p:nvGrpSpPr>
        <p:cNvPr id="1" name=""/>
        <p:cNvGrpSpPr/>
        <p:nvPr/>
      </p:nvGrpSpPr>
      <p:grpSpPr>
        <a:xfrm>
          <a:off x="0" y="0"/>
          <a:ext cx="0" cy="0"/>
          <a:chOff x="0" y="0"/>
          <a:chExt cx="0" cy="0"/>
        </a:xfrm>
      </p:grpSpPr>
      <p:sp>
        <p:nvSpPr>
          <p:cNvPr id="10" name="Textplatzhalter 2">
            <a:extLst>
              <a:ext uri="{FF2B5EF4-FFF2-40B4-BE49-F238E27FC236}">
                <a16:creationId xmlns:a16="http://schemas.microsoft.com/office/drawing/2014/main" id="{07808838-FE4D-4DD9-A572-849F718A0FF8}"/>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8" name="Footer Placeholder 7">
            <a:extLst>
              <a:ext uri="{FF2B5EF4-FFF2-40B4-BE49-F238E27FC236}">
                <a16:creationId xmlns:a16="http://schemas.microsoft.com/office/drawing/2014/main" id="{B3DDAE68-DE55-4B63-B6BF-88E4BDF75116}"/>
              </a:ext>
            </a:extLst>
          </p:cNvPr>
          <p:cNvSpPr>
            <a:spLocks noGrp="1"/>
          </p:cNvSpPr>
          <p:nvPr>
            <p:ph type="ftr" sz="quarter" idx="13"/>
          </p:nvPr>
        </p:nvSpPr>
        <p:spPr/>
        <p:txBody>
          <a:bodyPr/>
          <a:lstStyle>
            <a:lvl1pPr>
              <a:defRPr>
                <a:solidFill>
                  <a:srgbClr val="817E6D"/>
                </a:solidFill>
              </a:defRPr>
            </a:lvl1pPr>
          </a:lstStyle>
          <a:p>
            <a:r>
              <a:rPr lang="de-DE" dirty="0"/>
              <a:t>Anlass  |  Rechtsträger  |  Vortragender</a:t>
            </a:r>
          </a:p>
        </p:txBody>
      </p:sp>
      <p:sp>
        <p:nvSpPr>
          <p:cNvPr id="14" name="Slide Number Placeholder 11">
            <a:extLst>
              <a:ext uri="{FF2B5EF4-FFF2-40B4-BE49-F238E27FC236}">
                <a16:creationId xmlns:a16="http://schemas.microsoft.com/office/drawing/2014/main" id="{888D7570-E0EA-4FFC-A430-AB0A1C2D14AF}"/>
              </a:ext>
            </a:extLst>
          </p:cNvPr>
          <p:cNvSpPr>
            <a:spLocks noGrp="1"/>
          </p:cNvSpPr>
          <p:nvPr>
            <p:ph type="sldNum" sz="quarter" idx="18"/>
          </p:nvPr>
        </p:nvSpPr>
        <p:spPr>
          <a:xfrm>
            <a:off x="11191284" y="6517557"/>
            <a:ext cx="484777" cy="153888"/>
          </a:xfrm>
        </p:spPr>
        <p:txBody>
          <a:bodyPr/>
          <a:lstStyle/>
          <a:p>
            <a:fld id="{7C3F3221-2500-48BC-9389-24C48D7E174A}" type="slidenum">
              <a:rPr lang="de-DE" smtClean="0"/>
              <a:pPr/>
              <a:t>‹Nr.›</a:t>
            </a:fld>
            <a:endParaRPr lang="de-DE" dirty="0"/>
          </a:p>
        </p:txBody>
      </p:sp>
      <p:sp>
        <p:nvSpPr>
          <p:cNvPr id="5" name="Inhaltsplatzhalter 4">
            <a:extLst>
              <a:ext uri="{FF2B5EF4-FFF2-40B4-BE49-F238E27FC236}">
                <a16:creationId xmlns:a16="http://schemas.microsoft.com/office/drawing/2014/main" id="{D829435B-CEDA-4983-8B56-8C1712E91B8A}"/>
              </a:ext>
            </a:extLst>
          </p:cNvPr>
          <p:cNvSpPr>
            <a:spLocks noGrp="1"/>
          </p:cNvSpPr>
          <p:nvPr>
            <p:ph sz="quarter" idx="14" hasCustomPrompt="1"/>
          </p:nvPr>
        </p:nvSpPr>
        <p:spPr>
          <a:xfrm>
            <a:off x="515938" y="1484314"/>
            <a:ext cx="5435600" cy="470058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Inhaltsplatzhalter 6">
            <a:extLst>
              <a:ext uri="{FF2B5EF4-FFF2-40B4-BE49-F238E27FC236}">
                <a16:creationId xmlns:a16="http://schemas.microsoft.com/office/drawing/2014/main" id="{14396B37-1FC7-4661-850A-0C41B0B81AA4}"/>
              </a:ext>
            </a:extLst>
          </p:cNvPr>
          <p:cNvSpPr>
            <a:spLocks noGrp="1"/>
          </p:cNvSpPr>
          <p:nvPr>
            <p:ph sz="quarter" idx="15" hasCustomPrompt="1"/>
          </p:nvPr>
        </p:nvSpPr>
        <p:spPr>
          <a:xfrm>
            <a:off x="6240461" y="1484313"/>
            <a:ext cx="5435600"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itel 2">
            <a:extLst>
              <a:ext uri="{FF2B5EF4-FFF2-40B4-BE49-F238E27FC236}">
                <a16:creationId xmlns:a16="http://schemas.microsoft.com/office/drawing/2014/main" id="{00272282-8F0B-45A8-B634-8B8408F0E533}"/>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3532866703"/>
      </p:ext>
    </p:extLst>
  </p:cSld>
  <p:clrMapOvr>
    <a:masterClrMapping/>
  </p:clrMapOvr>
  <p:extLst>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2 Inhalte mit Zwischenüberschriften">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AED0C079-B166-4831-9491-9447272EFD5A}"/>
              </a:ext>
            </a:extLst>
          </p:cNvPr>
          <p:cNvSpPr>
            <a:spLocks noGrp="1"/>
          </p:cNvSpPr>
          <p:nvPr>
            <p:ph type="ftr" sz="quarter" idx="13"/>
          </p:nvPr>
        </p:nvSpPr>
        <p:spPr/>
        <p:txBody>
          <a:bodyPr/>
          <a:lstStyle/>
          <a:p>
            <a:r>
              <a:rPr lang="de-DE" dirty="0"/>
              <a:t>Anlass  |  Rechtsträger  |  Vortragender</a:t>
            </a:r>
          </a:p>
        </p:txBody>
      </p:sp>
      <p:sp>
        <p:nvSpPr>
          <p:cNvPr id="6" name="Foliennummernplatzhalter 5">
            <a:extLst>
              <a:ext uri="{FF2B5EF4-FFF2-40B4-BE49-F238E27FC236}">
                <a16:creationId xmlns:a16="http://schemas.microsoft.com/office/drawing/2014/main" id="{A4CCB231-76D7-4480-8876-1C74B9C490FC}"/>
              </a:ext>
            </a:extLst>
          </p:cNvPr>
          <p:cNvSpPr>
            <a:spLocks noGrp="1"/>
          </p:cNvSpPr>
          <p:nvPr>
            <p:ph type="sldNum" sz="quarter" idx="18"/>
          </p:nvPr>
        </p:nvSpPr>
        <p:spPr/>
        <p:txBody>
          <a:bodyPr/>
          <a:lstStyle/>
          <a:p>
            <a:fld id="{7C3F3221-2500-48BC-9389-24C48D7E174A}" type="slidenum">
              <a:rPr lang="de-DE" smtClean="0"/>
              <a:t>‹Nr.›</a:t>
            </a:fld>
            <a:endParaRPr lang="de-DE" dirty="0"/>
          </a:p>
        </p:txBody>
      </p:sp>
      <p:sp>
        <p:nvSpPr>
          <p:cNvPr id="10" name="Textplatzhalter 2">
            <a:extLst>
              <a:ext uri="{FF2B5EF4-FFF2-40B4-BE49-F238E27FC236}">
                <a16:creationId xmlns:a16="http://schemas.microsoft.com/office/drawing/2014/main" id="{07808838-FE4D-4DD9-A572-849F718A0FF8}"/>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7" name="Inhaltsplatzhalter 6">
            <a:extLst>
              <a:ext uri="{FF2B5EF4-FFF2-40B4-BE49-F238E27FC236}">
                <a16:creationId xmlns:a16="http://schemas.microsoft.com/office/drawing/2014/main" id="{9BF4C2D5-0D82-4BE9-8F0E-547903006131}"/>
              </a:ext>
            </a:extLst>
          </p:cNvPr>
          <p:cNvSpPr>
            <a:spLocks noGrp="1"/>
          </p:cNvSpPr>
          <p:nvPr>
            <p:ph sz="quarter" idx="14" hasCustomPrompt="1"/>
          </p:nvPr>
        </p:nvSpPr>
        <p:spPr>
          <a:xfrm>
            <a:off x="515939" y="1939925"/>
            <a:ext cx="5435600" cy="42449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Inhaltsplatzhalter 14">
            <a:extLst>
              <a:ext uri="{FF2B5EF4-FFF2-40B4-BE49-F238E27FC236}">
                <a16:creationId xmlns:a16="http://schemas.microsoft.com/office/drawing/2014/main" id="{26C0556E-B6BA-43AF-B9FE-DE45AABD0CA3}"/>
              </a:ext>
            </a:extLst>
          </p:cNvPr>
          <p:cNvSpPr>
            <a:spLocks noGrp="1"/>
          </p:cNvSpPr>
          <p:nvPr>
            <p:ph sz="quarter" idx="15" hasCustomPrompt="1"/>
          </p:nvPr>
        </p:nvSpPr>
        <p:spPr>
          <a:xfrm>
            <a:off x="6240463" y="1939925"/>
            <a:ext cx="5435598" cy="42449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16">
            <a:extLst>
              <a:ext uri="{FF2B5EF4-FFF2-40B4-BE49-F238E27FC236}">
                <a16:creationId xmlns:a16="http://schemas.microsoft.com/office/drawing/2014/main" id="{AC222FBF-7C7F-4032-B978-9502D0C3621A}"/>
              </a:ext>
            </a:extLst>
          </p:cNvPr>
          <p:cNvSpPr>
            <a:spLocks noGrp="1"/>
          </p:cNvSpPr>
          <p:nvPr>
            <p:ph type="body" sz="quarter" idx="16"/>
          </p:nvPr>
        </p:nvSpPr>
        <p:spPr>
          <a:xfrm>
            <a:off x="515938" y="1490000"/>
            <a:ext cx="5435599" cy="288000"/>
          </a:xfrm>
        </p:spPr>
        <p:txBody>
          <a:bodyPr/>
          <a:lstStyle>
            <a:lvl1pPr>
              <a:defRPr b="1"/>
            </a:lvl1pPr>
          </a:lstStyle>
          <a:p>
            <a:pPr lvl="0"/>
            <a:r>
              <a:rPr lang="de-DE" smtClean="0"/>
              <a:t>Formatvorlagen des Textmasters bearbeiten</a:t>
            </a:r>
          </a:p>
        </p:txBody>
      </p:sp>
      <p:sp>
        <p:nvSpPr>
          <p:cNvPr id="18" name="Textplatzhalter 17">
            <a:extLst>
              <a:ext uri="{FF2B5EF4-FFF2-40B4-BE49-F238E27FC236}">
                <a16:creationId xmlns:a16="http://schemas.microsoft.com/office/drawing/2014/main" id="{16A924D3-C814-472D-BFC6-E3BDFC8AE3CE}"/>
              </a:ext>
            </a:extLst>
          </p:cNvPr>
          <p:cNvSpPr>
            <a:spLocks noGrp="1"/>
          </p:cNvSpPr>
          <p:nvPr>
            <p:ph type="body" sz="quarter" idx="17"/>
          </p:nvPr>
        </p:nvSpPr>
        <p:spPr>
          <a:xfrm>
            <a:off x="6240463" y="1490000"/>
            <a:ext cx="5435599" cy="288000"/>
          </a:xfrm>
        </p:spPr>
        <p:txBody>
          <a:bodyPr/>
          <a:lstStyle>
            <a:lvl1pPr>
              <a:defRPr b="1"/>
            </a:lvl1pPr>
          </a:lstStyle>
          <a:p>
            <a:pPr lvl="0"/>
            <a:r>
              <a:rPr lang="de-DE" smtClean="0"/>
              <a:t>Formatvorlagen des Textmasters bearbeiten</a:t>
            </a:r>
          </a:p>
        </p:txBody>
      </p:sp>
      <p:sp>
        <p:nvSpPr>
          <p:cNvPr id="3" name="Titel 2">
            <a:extLst>
              <a:ext uri="{FF2B5EF4-FFF2-40B4-BE49-F238E27FC236}">
                <a16:creationId xmlns:a16="http://schemas.microsoft.com/office/drawing/2014/main" id="{4B33C11F-494F-44C4-870E-09477DD52621}"/>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4264176982"/>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22">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Farbbalken und Bild links, informativ">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4" name="Inhaltsplatzhalter 3">
            <a:extLst>
              <a:ext uri="{FF2B5EF4-FFF2-40B4-BE49-F238E27FC236}">
                <a16:creationId xmlns:a16="http://schemas.microsoft.com/office/drawing/2014/main" id="{A76E5C53-C2FC-42D7-A1B6-73E98105B3E4}"/>
              </a:ext>
            </a:extLst>
          </p:cNvPr>
          <p:cNvSpPr>
            <a:spLocks noGrp="1"/>
          </p:cNvSpPr>
          <p:nvPr>
            <p:ph sz="quarter" idx="14"/>
          </p:nvPr>
        </p:nvSpPr>
        <p:spPr>
          <a:xfrm>
            <a:off x="4727576" y="1484313"/>
            <a:ext cx="6948488"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1" name="Text Placeholder 4">
            <a:extLst>
              <a:ext uri="{FF2B5EF4-FFF2-40B4-BE49-F238E27FC236}">
                <a16:creationId xmlns:a16="http://schemas.microsoft.com/office/drawing/2014/main" id="{48FB76C7-14BC-4CBE-8CA7-B9AE8E720C86}"/>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1311375729"/>
      </p:ext>
    </p:extLst>
  </p:cSld>
  <p:clrMapOvr>
    <a:masterClrMapping/>
  </p:clrMapOvr>
  <p:extLst>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Farbbalken und Bild rechts, informativ">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F882D2D7-60C1-439D-84C8-7E1BD7B9A4CC}"/>
              </a:ext>
            </a:extLst>
          </p:cNvPr>
          <p:cNvSpPr>
            <a:spLocks noGrp="1"/>
          </p:cNvSpPr>
          <p:nvPr>
            <p:ph type="pic" sz="quarter" idx="4"/>
          </p:nvPr>
        </p:nvSpPr>
        <p:spPr>
          <a:xfrm>
            <a:off x="8112125" y="0"/>
            <a:ext cx="4079875" cy="6858000"/>
          </a:xfrm>
        </p:spPr>
        <p:txBody>
          <a:bodyPr/>
          <a:lstStyle>
            <a:lvl1pPr>
              <a:defRPr/>
            </a:lvl1p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r>
              <a:rPr lang="de-DE" dirty="0"/>
              <a:t>Anlass  |  Rechtsträger  |  Vortragender</a:t>
            </a:r>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5" name="Inhaltsplatzhalter 4">
            <a:extLst>
              <a:ext uri="{FF2B5EF4-FFF2-40B4-BE49-F238E27FC236}">
                <a16:creationId xmlns:a16="http://schemas.microsoft.com/office/drawing/2014/main" id="{510E5A76-AFBF-4252-9AA6-8096B2FEBF6C}"/>
              </a:ext>
            </a:extLst>
          </p:cNvPr>
          <p:cNvSpPr>
            <a:spLocks noGrp="1"/>
          </p:cNvSpPr>
          <p:nvPr>
            <p:ph sz="quarter" idx="14"/>
          </p:nvPr>
        </p:nvSpPr>
        <p:spPr>
          <a:xfrm>
            <a:off x="515935" y="1484313"/>
            <a:ext cx="6949415"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Text Placeholder 4">
            <a:extLst>
              <a:ext uri="{FF2B5EF4-FFF2-40B4-BE49-F238E27FC236}">
                <a16:creationId xmlns:a16="http://schemas.microsoft.com/office/drawing/2014/main" id="{1D65B94D-944B-42A7-80F0-67408D26FFEB}"/>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11" name="Text Placeholder 4">
            <a:extLst>
              <a:ext uri="{FF2B5EF4-FFF2-40B4-BE49-F238E27FC236}">
                <a16:creationId xmlns:a16="http://schemas.microsoft.com/office/drawing/2014/main" id="{37F38484-3090-952B-3FDD-1D53A08DE934}"/>
              </a:ext>
            </a:extLst>
          </p:cNvPr>
          <p:cNvSpPr>
            <a:spLocks noGrp="1" noChangeAspect="1"/>
          </p:cNvSpPr>
          <p:nvPr>
            <p:ph type="body" sz="quarter" idx="8" hasCustomPrompt="1"/>
          </p:nvPr>
        </p:nvSpPr>
        <p:spPr bwMode="black">
          <a:xfrm>
            <a:off x="10456947" y="489600"/>
            <a:ext cx="1219114" cy="673200"/>
          </a:xfrm>
          <a:blipFill>
            <a:blip r:embed="rId2"/>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444972096"/>
      </p:ext>
    </p:extLst>
  </p:cSld>
  <p:clrMapOvr>
    <a:masterClrMapping/>
  </p:clrMapOvr>
  <p:extLst>
    <p:ext uri="{DCECCB84-F9BA-43D5-87BE-67443E8EF086}">
      <p15:sldGuideLst xmlns:p15="http://schemas.microsoft.com/office/powerpoint/2012/main">
        <p15:guide id="1" pos="5110">
          <p15:clr>
            <a:srgbClr val="FBAE40"/>
          </p15:clr>
        </p15:guide>
        <p15:guide id="2" pos="4883">
          <p15:clr>
            <a:srgbClr val="FBAE40"/>
          </p15:clr>
        </p15:guide>
        <p15:guide id="3" pos="4702">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lakative Folie Typ A mit Bild">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0" y="-1"/>
            <a:ext cx="8278798" cy="1484313"/>
          </a:xfrm>
          <a:solidFill>
            <a:srgbClr val="0F94A7"/>
          </a:solidFill>
        </p:spPr>
        <p:txBody>
          <a:bodyPr/>
          <a:lstStyle>
            <a:lvl1pPr>
              <a:defRPr sz="100">
                <a:solidFill>
                  <a:schemeClr val="bg1"/>
                </a:solidFill>
              </a:defRPr>
            </a:lvl1pPr>
          </a:lstStyle>
          <a:p>
            <a:pPr lvl="0"/>
            <a:r>
              <a:rPr lang="de-DE" dirty="0"/>
              <a:t>.</a:t>
            </a:r>
          </a:p>
        </p:txBody>
      </p:sp>
      <p:sp>
        <p:nvSpPr>
          <p:cNvPr id="11" name="Text Placeholder 4">
            <a:extLst>
              <a:ext uri="{FF2B5EF4-FFF2-40B4-BE49-F238E27FC236}">
                <a16:creationId xmlns:a16="http://schemas.microsoft.com/office/drawing/2014/main" id="{420DCE19-47C8-4746-AE87-8B936967E04E}"/>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9"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9" name="Bildplatzhalter 2">
            <a:extLst>
              <a:ext uri="{FF2B5EF4-FFF2-40B4-BE49-F238E27FC236}">
                <a16:creationId xmlns:a16="http://schemas.microsoft.com/office/drawing/2014/main" id="{F68E682D-742B-40C5-998F-0E837A3B014E}"/>
              </a:ext>
            </a:extLst>
          </p:cNvPr>
          <p:cNvSpPr>
            <a:spLocks noGrp="1"/>
          </p:cNvSpPr>
          <p:nvPr>
            <p:ph type="pic" sz="quarter" idx="4"/>
          </p:nvPr>
        </p:nvSpPr>
        <p:spPr>
          <a:xfrm>
            <a:off x="0" y="1484313"/>
            <a:ext cx="9228138" cy="5383209"/>
          </a:xfrm>
        </p:spPr>
        <p:txBody>
          <a:bodyPr/>
          <a:lstStyle/>
          <a:p>
            <a:r>
              <a:rPr lang="de-DE" dirty="0" smtClean="0"/>
              <a:t>Bild durch Klicken auf Symbol hinzufügen</a:t>
            </a:r>
            <a:endParaRPr lang="de-DE" dirty="0"/>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hasCustomPrompt="1"/>
          </p:nvPr>
        </p:nvSpPr>
        <p:spPr>
          <a:xfrm>
            <a:off x="9228138" y="1483200"/>
            <a:ext cx="2963862" cy="5384321"/>
          </a:xfrm>
          <a:solidFill>
            <a:srgbClr val="B5D5C1"/>
          </a:solidFill>
        </p:spPr>
        <p:txBody>
          <a:bodyPr lIns="288000" tIns="180000" rIns="468000" bIns="540000" anchor="b" anchorCtr="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8800" y="1"/>
            <a:ext cx="3913200" cy="1484312"/>
          </a:xfrm>
          <a:solidFill>
            <a:srgbClr val="CCEBED"/>
          </a:solidFill>
        </p:spPr>
        <p:txBody>
          <a:bodyPr/>
          <a:lstStyle>
            <a:lvl1pPr>
              <a:defRPr sz="100">
                <a:solidFill>
                  <a:schemeClr val="bg1"/>
                </a:solidFill>
              </a:defRPr>
            </a:lvl1pPr>
          </a:lstStyle>
          <a:p>
            <a:pPr lvl="0"/>
            <a:r>
              <a:rPr lang="de-DE" dirty="0"/>
              <a:t>.</a:t>
            </a:r>
          </a:p>
        </p:txBody>
      </p:sp>
      <p:sp>
        <p:nvSpPr>
          <p:cNvPr id="4" name="Foliennummernplatzhalter 3">
            <a:extLst>
              <a:ext uri="{FF2B5EF4-FFF2-40B4-BE49-F238E27FC236}">
                <a16:creationId xmlns:a16="http://schemas.microsoft.com/office/drawing/2014/main" id="{D4D2F214-54E6-4413-B886-88360FF0D6AF}"/>
              </a:ext>
            </a:extLst>
          </p:cNvPr>
          <p:cNvSpPr>
            <a:spLocks noGrp="1"/>
          </p:cNvSpPr>
          <p:nvPr>
            <p:ph type="sldNum" sz="quarter" idx="16"/>
          </p:nvPr>
        </p:nvSpPr>
        <p:spPr/>
        <p:txBody>
          <a:bodyPr/>
          <a:lstStyle/>
          <a:p>
            <a:fld id="{7C3F3221-2500-48BC-9389-24C48D7E174A}" type="slidenum">
              <a:rPr lang="de-DE" smtClean="0"/>
              <a:pPr/>
              <a:t>‹Nr.›</a:t>
            </a:fld>
            <a:endParaRPr lang="de-DE" dirty="0"/>
          </a:p>
        </p:txBody>
      </p:sp>
      <p:sp>
        <p:nvSpPr>
          <p:cNvPr id="6" name="Text Placeholder 4">
            <a:extLst>
              <a:ext uri="{FF2B5EF4-FFF2-40B4-BE49-F238E27FC236}">
                <a16:creationId xmlns:a16="http://schemas.microsoft.com/office/drawing/2014/main" id="{8CC462D0-E377-5D98-A065-2C633CD98BB7}"/>
              </a:ext>
            </a:extLst>
          </p:cNvPr>
          <p:cNvSpPr>
            <a:spLocks noGrp="1" noChangeAspect="1"/>
          </p:cNvSpPr>
          <p:nvPr>
            <p:ph type="body" sz="quarter" idx="8" hasCustomPrompt="1"/>
          </p:nvPr>
        </p:nvSpPr>
        <p:spPr bwMode="black">
          <a:xfrm>
            <a:off x="10456949" y="489600"/>
            <a:ext cx="1219114" cy="673200"/>
          </a:xfrm>
          <a:blipFill>
            <a:blip r:embed="rId2"/>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1995115412"/>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lakative Folie Typ B mit Bild">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2E4B7A3E-75A5-49F0-B5E5-88D4BEE875BA}"/>
              </a:ext>
            </a:extLst>
          </p:cNvPr>
          <p:cNvSpPr>
            <a:spLocks noGrp="1"/>
          </p:cNvSpPr>
          <p:nvPr>
            <p:ph type="body" sz="quarter" idx="6" hasCustomPrompt="1"/>
          </p:nvPr>
        </p:nvSpPr>
        <p:spPr>
          <a:xfrm>
            <a:off x="0" y="0"/>
            <a:ext cx="8278799" cy="1484313"/>
          </a:xfrm>
          <a:solidFill>
            <a:srgbClr val="B31767"/>
          </a:solidFill>
        </p:spPr>
        <p:txBody>
          <a:bodyPr/>
          <a:lstStyle>
            <a:lvl1pPr>
              <a:defRPr sz="100">
                <a:solidFill>
                  <a:schemeClr val="bg1"/>
                </a:solidFill>
              </a:defRPr>
            </a:lvl1pPr>
          </a:lstStyle>
          <a:p>
            <a:pPr lvl="0"/>
            <a:r>
              <a:rPr lang="de-DE" dirty="0"/>
              <a:t>.</a:t>
            </a:r>
          </a:p>
        </p:txBody>
      </p:sp>
      <p:sp>
        <p:nvSpPr>
          <p:cNvPr id="12" name="Text Placeholder 10">
            <a:extLst>
              <a:ext uri="{FF2B5EF4-FFF2-40B4-BE49-F238E27FC236}">
                <a16:creationId xmlns:a16="http://schemas.microsoft.com/office/drawing/2014/main" id="{3B88E028-928D-437F-96C3-EA35ADCE03CF}"/>
              </a:ext>
            </a:extLst>
          </p:cNvPr>
          <p:cNvSpPr>
            <a:spLocks noGrp="1"/>
          </p:cNvSpPr>
          <p:nvPr>
            <p:ph type="body" sz="quarter" idx="7" hasCustomPrompt="1"/>
          </p:nvPr>
        </p:nvSpPr>
        <p:spPr>
          <a:xfrm>
            <a:off x="8278799" y="1"/>
            <a:ext cx="3913200" cy="1484313"/>
          </a:xfrm>
          <a:solidFill>
            <a:srgbClr val="E4D6E4"/>
          </a:solidFill>
        </p:spPr>
        <p:txBody>
          <a:bodyPr/>
          <a:lstStyle>
            <a:lvl1pPr>
              <a:defRPr sz="100">
                <a:solidFill>
                  <a:schemeClr val="bg1"/>
                </a:solidFill>
              </a:defRPr>
            </a:lvl1pPr>
          </a:lstStyle>
          <a:p>
            <a:pPr lvl="0"/>
            <a:r>
              <a:rPr lang="de-DE" dirty="0"/>
              <a:t>.</a:t>
            </a:r>
          </a:p>
        </p:txBody>
      </p:sp>
      <p:sp>
        <p:nvSpPr>
          <p:cNvPr id="3" name="Titel 2">
            <a:extLst>
              <a:ext uri="{FF2B5EF4-FFF2-40B4-BE49-F238E27FC236}">
                <a16:creationId xmlns:a16="http://schemas.microsoft.com/office/drawing/2014/main" id="{BD75B3B1-04A5-4F73-97C9-85206B2BF5D9}"/>
              </a:ext>
            </a:extLst>
          </p:cNvPr>
          <p:cNvSpPr>
            <a:spLocks noGrp="1"/>
          </p:cNvSpPr>
          <p:nvPr>
            <p:ph type="title"/>
          </p:nvPr>
        </p:nvSpPr>
        <p:spPr>
          <a:xfrm>
            <a:off x="515938"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6" name="Bildplatzhalter 5">
            <a:extLst>
              <a:ext uri="{FF2B5EF4-FFF2-40B4-BE49-F238E27FC236}">
                <a16:creationId xmlns:a16="http://schemas.microsoft.com/office/drawing/2014/main" id="{0042E9AC-23D6-4D5B-BEEE-90528F77F218}"/>
              </a:ext>
            </a:extLst>
          </p:cNvPr>
          <p:cNvSpPr>
            <a:spLocks noGrp="1"/>
          </p:cNvSpPr>
          <p:nvPr>
            <p:ph type="pic" sz="quarter" idx="4"/>
          </p:nvPr>
        </p:nvSpPr>
        <p:spPr>
          <a:xfrm>
            <a:off x="2962802" y="1484313"/>
            <a:ext cx="9229198" cy="5373687"/>
          </a:xfrm>
        </p:spPr>
        <p:txBody>
          <a:bodyPr/>
          <a:lstStyle/>
          <a:p>
            <a:r>
              <a:rPr lang="de-DE" dirty="0" smtClean="0"/>
              <a:t>Bild durch Klicken auf Symbol hinzufügen</a:t>
            </a:r>
            <a:endParaRPr lang="de-DE" dirty="0"/>
          </a:p>
        </p:txBody>
      </p:sp>
      <p:sp>
        <p:nvSpPr>
          <p:cNvPr id="9" name="Textplatzhalter 8">
            <a:extLst>
              <a:ext uri="{FF2B5EF4-FFF2-40B4-BE49-F238E27FC236}">
                <a16:creationId xmlns:a16="http://schemas.microsoft.com/office/drawing/2014/main" id="{537EDED1-06BE-4D6E-8164-E35D0433D68C}"/>
              </a:ext>
            </a:extLst>
          </p:cNvPr>
          <p:cNvSpPr>
            <a:spLocks noGrp="1"/>
          </p:cNvSpPr>
          <p:nvPr>
            <p:ph type="body" sz="quarter" idx="14" hasCustomPrompt="1"/>
          </p:nvPr>
        </p:nvSpPr>
        <p:spPr>
          <a:xfrm>
            <a:off x="1" y="1484313"/>
            <a:ext cx="2962800" cy="5373687"/>
          </a:xfrm>
          <a:solidFill>
            <a:srgbClr val="CCEBED"/>
          </a:solidFill>
        </p:spPr>
        <p:txBody>
          <a:bodyPr lIns="540000" tIns="180000" rIns="288000" bIns="46800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 Placeholder 4">
            <a:extLst>
              <a:ext uri="{FF2B5EF4-FFF2-40B4-BE49-F238E27FC236}">
                <a16:creationId xmlns:a16="http://schemas.microsoft.com/office/drawing/2014/main" id="{E2FC4E8D-B3B2-41E1-B5E5-817D24BDD9D6}"/>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4" name="Foliennummernplatzhalter 3">
            <a:extLst>
              <a:ext uri="{FF2B5EF4-FFF2-40B4-BE49-F238E27FC236}">
                <a16:creationId xmlns:a16="http://schemas.microsoft.com/office/drawing/2014/main" id="{9BD25404-099B-448C-9729-5D6CBBC20DF0}"/>
              </a:ext>
            </a:extLst>
          </p:cNvPr>
          <p:cNvSpPr>
            <a:spLocks noGrp="1"/>
          </p:cNvSpPr>
          <p:nvPr>
            <p:ph type="sldNum" sz="quarter" idx="16"/>
          </p:nvPr>
        </p:nvSpPr>
        <p:spPr/>
        <p:txBody>
          <a:bodyPr/>
          <a:lstStyle/>
          <a:p>
            <a:fld id="{7C3F3221-2500-48BC-9389-24C48D7E174A}" type="slidenum">
              <a:rPr lang="de-DE" smtClean="0"/>
              <a:pPr/>
              <a:t>‹Nr.›</a:t>
            </a:fld>
            <a:endParaRPr lang="de-DE" dirty="0"/>
          </a:p>
        </p:txBody>
      </p:sp>
      <p:sp>
        <p:nvSpPr>
          <p:cNvPr id="13" name="Text Placeholder 4">
            <a:extLst>
              <a:ext uri="{FF2B5EF4-FFF2-40B4-BE49-F238E27FC236}">
                <a16:creationId xmlns:a16="http://schemas.microsoft.com/office/drawing/2014/main" id="{76552F5E-DC81-5060-75A1-8585DDB7B8DE}"/>
              </a:ext>
            </a:extLst>
          </p:cNvPr>
          <p:cNvSpPr>
            <a:spLocks noGrp="1" noChangeAspect="1"/>
          </p:cNvSpPr>
          <p:nvPr>
            <p:ph type="body" sz="quarter" idx="8" hasCustomPrompt="1"/>
          </p:nvPr>
        </p:nvSpPr>
        <p:spPr bwMode="black">
          <a:xfrm>
            <a:off x="10456949" y="489600"/>
            <a:ext cx="1219114" cy="673200"/>
          </a:xfrm>
          <a:blipFill>
            <a:blip r:embed="rId2"/>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572521999"/>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lakative Folie ohne Bild">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1" y="0"/>
            <a:ext cx="8280000" cy="1484313"/>
          </a:xfrm>
          <a:solidFill>
            <a:srgbClr val="F6CB00"/>
          </a:solidFill>
        </p:spPr>
        <p:txBody>
          <a:bodyPr/>
          <a:lstStyle>
            <a:lvl1pPr>
              <a:defRPr sz="100">
                <a:solidFill>
                  <a:schemeClr val="bg1"/>
                </a:solidFill>
              </a:defRPr>
            </a:lvl1pPr>
          </a:lstStyle>
          <a:p>
            <a:pPr lvl="0"/>
            <a:r>
              <a:rPr lang="de-DE" dirty="0"/>
              <a: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8" y="478536"/>
            <a:ext cx="7236000" cy="720000"/>
          </a:xfrm>
        </p:spPr>
        <p:txBody>
          <a:bodyPr/>
          <a:lstStyle>
            <a:lvl1pPr>
              <a:defRPr/>
            </a:lvl1pPr>
          </a:lstStyle>
          <a:p>
            <a:r>
              <a:rPr lang="de-DE" smtClean="0"/>
              <a:t>Titelmasterformat durch Klicken bearbeiten</a:t>
            </a:r>
            <a:endParaRPr lang="de-DE" dirty="0"/>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p:nvPr>
        </p:nvSpPr>
        <p:spPr>
          <a:xfrm>
            <a:off x="2962801" y="1484313"/>
            <a:ext cx="9229199" cy="5383208"/>
          </a:xfrm>
          <a:solidFill>
            <a:srgbClr val="B5D5C1"/>
          </a:solidFill>
        </p:spPr>
        <p:txBody>
          <a:bodyPr lIns="288000" tIns="180000" rIns="468000" bIns="540000" anchor="t" anchorCtr="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9999" y="1"/>
            <a:ext cx="3912000" cy="1484313"/>
          </a:xfrm>
          <a:solidFill>
            <a:srgbClr val="F8E89D"/>
          </a:solidFill>
        </p:spPr>
        <p:txBody>
          <a:bodyPr/>
          <a:lstStyle>
            <a:lvl1pPr>
              <a:defRPr sz="100">
                <a:solidFill>
                  <a:schemeClr val="bg1"/>
                </a:solidFill>
              </a:defRPr>
            </a:lvl1pPr>
          </a:lstStyle>
          <a:p>
            <a:pPr lvl="0"/>
            <a:r>
              <a:rPr lang="de-DE" dirty="0"/>
              <a:t>.</a:t>
            </a:r>
          </a:p>
        </p:txBody>
      </p:sp>
      <p:sp>
        <p:nvSpPr>
          <p:cNvPr id="14" name="Text Placeholder 11">
            <a:extLst>
              <a:ext uri="{FF2B5EF4-FFF2-40B4-BE49-F238E27FC236}">
                <a16:creationId xmlns:a16="http://schemas.microsoft.com/office/drawing/2014/main" id="{08A9575B-D6D8-42B3-A8C1-F82280EFC3AB}"/>
              </a:ext>
            </a:extLst>
          </p:cNvPr>
          <p:cNvSpPr>
            <a:spLocks noGrp="1"/>
          </p:cNvSpPr>
          <p:nvPr>
            <p:ph type="body" sz="quarter" idx="19" hasCustomPrompt="1"/>
          </p:nvPr>
        </p:nvSpPr>
        <p:spPr>
          <a:xfrm>
            <a:off x="1" y="1474789"/>
            <a:ext cx="2962800" cy="5383212"/>
          </a:xfrm>
          <a:solidFill>
            <a:srgbClr val="009284"/>
          </a:solidFill>
        </p:spPr>
        <p:txBody>
          <a:bodyPr/>
          <a:lstStyle>
            <a:lvl1pPr>
              <a:defRPr sz="100">
                <a:solidFill>
                  <a:schemeClr val="bg1"/>
                </a:solidFill>
              </a:defRPr>
            </a:lvl1pPr>
          </a:lstStyle>
          <a:p>
            <a:pPr lvl="0"/>
            <a:r>
              <a:rPr lang="de-DE" dirty="0"/>
              <a:t>.</a:t>
            </a:r>
          </a:p>
        </p:txBody>
      </p:sp>
      <p:sp>
        <p:nvSpPr>
          <p:cNvPr id="15" name="Text Placeholder 4">
            <a:extLst>
              <a:ext uri="{FF2B5EF4-FFF2-40B4-BE49-F238E27FC236}">
                <a16:creationId xmlns:a16="http://schemas.microsoft.com/office/drawing/2014/main" id="{D9DEE3F8-2C3D-4D29-90CE-94393347B60C}"/>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ERGO rot.</a:t>
            </a:r>
          </a:p>
        </p:txBody>
      </p:sp>
      <p:sp>
        <p:nvSpPr>
          <p:cNvPr id="4" name="Foliennummernplatzhalter 3">
            <a:extLst>
              <a:ext uri="{FF2B5EF4-FFF2-40B4-BE49-F238E27FC236}">
                <a16:creationId xmlns:a16="http://schemas.microsoft.com/office/drawing/2014/main" id="{201C83E5-53EB-4BB4-8818-0427E59419D2}"/>
              </a:ext>
            </a:extLst>
          </p:cNvPr>
          <p:cNvSpPr>
            <a:spLocks noGrp="1"/>
          </p:cNvSpPr>
          <p:nvPr>
            <p:ph type="sldNum" sz="quarter" idx="21"/>
          </p:nvPr>
        </p:nvSpPr>
        <p:spPr/>
        <p:txBody>
          <a:bodyPr/>
          <a:lstStyle/>
          <a:p>
            <a:fld id="{7C3F3221-2500-48BC-9389-24C48D7E174A}" type="slidenum">
              <a:rPr lang="de-DE" smtClean="0"/>
              <a:pPr/>
              <a:t>‹Nr.›</a:t>
            </a:fld>
            <a:endParaRPr lang="de-DE" dirty="0"/>
          </a:p>
        </p:txBody>
      </p:sp>
      <p:sp>
        <p:nvSpPr>
          <p:cNvPr id="6" name="Text Placeholder 4">
            <a:extLst>
              <a:ext uri="{FF2B5EF4-FFF2-40B4-BE49-F238E27FC236}">
                <a16:creationId xmlns:a16="http://schemas.microsoft.com/office/drawing/2014/main" id="{5F01BF49-AB4D-6DF3-1416-62D4EFC1F951}"/>
              </a:ext>
            </a:extLst>
          </p:cNvPr>
          <p:cNvSpPr>
            <a:spLocks noGrp="1" noChangeAspect="1"/>
          </p:cNvSpPr>
          <p:nvPr>
            <p:ph type="body" sz="quarter" idx="8" hasCustomPrompt="1"/>
          </p:nvPr>
        </p:nvSpPr>
        <p:spPr bwMode="black">
          <a:xfrm>
            <a:off x="10456949" y="489600"/>
            <a:ext cx="1219114" cy="673200"/>
          </a:xfrm>
          <a:blipFill>
            <a:blip r:embed="rId2"/>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1063464102"/>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Plakative Folie Typ A Bilder">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477BDC9-8C5D-4394-8A39-C6900ACA81D0}"/>
              </a:ext>
            </a:extLst>
          </p:cNvPr>
          <p:cNvSpPr>
            <a:spLocks noGrp="1"/>
          </p:cNvSpPr>
          <p:nvPr>
            <p:ph type="pic" sz="quarter" idx="20"/>
          </p:nvPr>
        </p:nvSpPr>
        <p:spPr>
          <a:xfrm>
            <a:off x="0" y="0"/>
            <a:ext cx="6095999" cy="2285999"/>
          </a:xfrm>
        </p:spPr>
        <p:txBody>
          <a:bodyPr/>
          <a:lstStyle/>
          <a:p>
            <a:r>
              <a:rPr lang="de-DE" dirty="0" smtClean="0"/>
              <a:t>Bild durch Klicken auf Symbol hinzufügen</a:t>
            </a:r>
            <a:endParaRPr lang="de-DE" dirty="0"/>
          </a:p>
        </p:txBody>
      </p:sp>
      <p:sp>
        <p:nvSpPr>
          <p:cNvPr id="6" name="Bildplatzhalter 5">
            <a:extLst>
              <a:ext uri="{FF2B5EF4-FFF2-40B4-BE49-F238E27FC236}">
                <a16:creationId xmlns:a16="http://schemas.microsoft.com/office/drawing/2014/main" id="{78156792-D9F8-4F38-8EFC-725BC39E45E3}"/>
              </a:ext>
            </a:extLst>
          </p:cNvPr>
          <p:cNvSpPr>
            <a:spLocks noGrp="1"/>
          </p:cNvSpPr>
          <p:nvPr>
            <p:ph type="pic" sz="quarter" idx="21"/>
          </p:nvPr>
        </p:nvSpPr>
        <p:spPr>
          <a:xfrm>
            <a:off x="6096000" y="1"/>
            <a:ext cx="6095998" cy="2285999"/>
          </a:xfrm>
        </p:spPr>
        <p:txBody>
          <a:bodyPr/>
          <a:lstStyle/>
          <a:p>
            <a:r>
              <a:rPr lang="de-DE" dirty="0" smtClean="0"/>
              <a:t>Bild durch Klicken auf Symbol hinzufügen</a:t>
            </a:r>
            <a:endParaRPr lang="de-DE" dirty="0"/>
          </a:p>
        </p:txBody>
      </p:sp>
      <p:sp>
        <p:nvSpPr>
          <p:cNvPr id="9" name="Bildplatzhalter 8">
            <a:extLst>
              <a:ext uri="{FF2B5EF4-FFF2-40B4-BE49-F238E27FC236}">
                <a16:creationId xmlns:a16="http://schemas.microsoft.com/office/drawing/2014/main" id="{060BDFD4-DC78-4175-82DB-91461C8003D5}"/>
              </a:ext>
            </a:extLst>
          </p:cNvPr>
          <p:cNvSpPr>
            <a:spLocks noGrp="1"/>
          </p:cNvSpPr>
          <p:nvPr>
            <p:ph type="pic" sz="quarter" idx="4"/>
          </p:nvPr>
        </p:nvSpPr>
        <p:spPr>
          <a:xfrm>
            <a:off x="1" y="2286000"/>
            <a:ext cx="9228137" cy="4572000"/>
          </a:xfrm>
        </p:spPr>
        <p:txBody>
          <a:bodyPr/>
          <a:lstStyle/>
          <a:p>
            <a:r>
              <a:rPr lang="de-DE" dirty="0" smtClean="0"/>
              <a:t>Bild durch Klicken auf Symbol hinzufügen</a:t>
            </a:r>
            <a:endParaRPr lang="de-DE" dirty="0"/>
          </a:p>
        </p:txBody>
      </p:sp>
      <p:sp>
        <p:nvSpPr>
          <p:cNvPr id="11" name="Bildplatzhalter 10">
            <a:extLst>
              <a:ext uri="{FF2B5EF4-FFF2-40B4-BE49-F238E27FC236}">
                <a16:creationId xmlns:a16="http://schemas.microsoft.com/office/drawing/2014/main" id="{BF55C05F-412C-412A-B43F-2F58DC2FE6DD}"/>
              </a:ext>
            </a:extLst>
          </p:cNvPr>
          <p:cNvSpPr>
            <a:spLocks noGrp="1"/>
          </p:cNvSpPr>
          <p:nvPr>
            <p:ph type="pic" sz="quarter" idx="22"/>
          </p:nvPr>
        </p:nvSpPr>
        <p:spPr>
          <a:xfrm>
            <a:off x="9228137" y="2285999"/>
            <a:ext cx="2963862" cy="4571999"/>
          </a:xfrm>
        </p:spPr>
        <p:txBody>
          <a:bodyPr/>
          <a:lstStyle/>
          <a:p>
            <a:r>
              <a:rPr lang="de-DE" dirty="0" smtClean="0"/>
              <a:t>Bild durch Klicken auf Symbol hinzufügen</a:t>
            </a:r>
            <a:endParaRPr lang="de-DE" dirty="0"/>
          </a:p>
        </p:txBody>
      </p:sp>
      <p:sp>
        <p:nvSpPr>
          <p:cNvPr id="3" name="Foliennummernplatzhalter 2">
            <a:extLst>
              <a:ext uri="{FF2B5EF4-FFF2-40B4-BE49-F238E27FC236}">
                <a16:creationId xmlns:a16="http://schemas.microsoft.com/office/drawing/2014/main" id="{CF49E369-B678-4981-9403-C872C852E266}"/>
              </a:ext>
            </a:extLst>
          </p:cNvPr>
          <p:cNvSpPr>
            <a:spLocks noGrp="1"/>
          </p:cNvSpPr>
          <p:nvPr>
            <p:ph type="sldNum" sz="quarter" idx="24"/>
          </p:nvPr>
        </p:nvSpPr>
        <p:spPr/>
        <p:txBody>
          <a:bodyPr/>
          <a:lstStyle/>
          <a:p>
            <a:fld id="{7C3F3221-2500-48BC-9389-24C48D7E174A}" type="slidenum">
              <a:rPr lang="de-DE" smtClean="0"/>
              <a:pPr/>
              <a:t>‹Nr.›</a:t>
            </a:fld>
            <a:endParaRPr lang="de-DE" dirty="0"/>
          </a:p>
        </p:txBody>
      </p:sp>
    </p:spTree>
    <p:extLst>
      <p:ext uri="{BB962C8B-B14F-4D97-AF65-F5344CB8AC3E}">
        <p14:creationId xmlns:p14="http://schemas.microsoft.com/office/powerpoint/2010/main" val="1817603955"/>
      </p:ext>
    </p:extLst>
  </p:cSld>
  <p:clrMapOvr>
    <a:masterClrMapping/>
  </p:clrMapOvr>
  <p:extLst>
    <p:ext uri="{DCECCB84-F9BA-43D5-87BE-67443E8EF086}">
      <p15:sldGuideLst xmlns:p15="http://schemas.microsoft.com/office/powerpoint/2012/main">
        <p15:guide id="1" pos="3840">
          <p15:clr>
            <a:srgbClr val="FBAE40"/>
          </p15:clr>
        </p15:guide>
        <p15:guide id="2" orient="horz" pos="1434">
          <p15:clr>
            <a:srgbClr val="FBAE40"/>
          </p15:clr>
        </p15:guide>
        <p15:guide id="3" pos="5813">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Ganzflächiges Bild">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7C77020E-82E1-433A-B3F5-D7CC893FFBFB}"/>
              </a:ext>
            </a:extLst>
          </p:cNvPr>
          <p:cNvSpPr>
            <a:spLocks noGrp="1"/>
          </p:cNvSpPr>
          <p:nvPr>
            <p:ph type="pic" sz="quarter" idx="4"/>
          </p:nvPr>
        </p:nvSpPr>
        <p:spPr>
          <a:xfrm>
            <a:off x="0" y="0"/>
            <a:ext cx="12192000" cy="6184900"/>
          </a:xfrm>
        </p:spPr>
        <p:txBody>
          <a:body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E099A44B-FFA5-4A62-99DE-DBB451E78AA0}"/>
              </a:ext>
            </a:extLst>
          </p:cNvPr>
          <p:cNvSpPr>
            <a:spLocks noGrp="1"/>
          </p:cNvSpPr>
          <p:nvPr>
            <p:ph type="title"/>
          </p:nvPr>
        </p:nvSpPr>
        <p:spPr>
          <a:xfrm>
            <a:off x="515939" y="478536"/>
            <a:ext cx="9270042" cy="720000"/>
          </a:xfrm>
        </p:spPr>
        <p:txBody>
          <a:bodyPr/>
          <a:lstStyle>
            <a:lvl1pPr>
              <a:defRPr/>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921F147-4712-46B1-A460-1BFD9C0B6EF6}"/>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F71D8AEE-4F4D-4416-A1EE-3E56C096217B}"/>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7" name="Text Placeholder 4">
            <a:extLst>
              <a:ext uri="{FF2B5EF4-FFF2-40B4-BE49-F238E27FC236}">
                <a16:creationId xmlns:a16="http://schemas.microsoft.com/office/drawing/2014/main" id="{BC88C883-1E24-FB9D-C1F1-EE994D26F936}"/>
              </a:ext>
            </a:extLst>
          </p:cNvPr>
          <p:cNvSpPr>
            <a:spLocks noGrp="1" noChangeAspect="1"/>
          </p:cNvSpPr>
          <p:nvPr>
            <p:ph type="body" sz="quarter" idx="8" hasCustomPrompt="1"/>
          </p:nvPr>
        </p:nvSpPr>
        <p:spPr bwMode="black">
          <a:xfrm>
            <a:off x="10456949" y="489600"/>
            <a:ext cx="1219114" cy="673200"/>
          </a:xfrm>
          <a:blipFill>
            <a:blip r:embed="rId2"/>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4628953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Agenda kurz">
    <p:spTree>
      <p:nvGrpSpPr>
        <p:cNvPr id="1" name=""/>
        <p:cNvGrpSpPr/>
        <p:nvPr/>
      </p:nvGrpSpPr>
      <p:grpSpPr>
        <a:xfrm>
          <a:off x="0" y="0"/>
          <a:ext cx="0" cy="0"/>
          <a:chOff x="0" y="0"/>
          <a:chExt cx="0" cy="0"/>
        </a:xfrm>
      </p:grpSpPr>
      <p:sp>
        <p:nvSpPr>
          <p:cNvPr id="8" name="Bildplatzhalter 1">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9" name="Text Placeholder 4">
            <a:extLst>
              <a:ext uri="{FF2B5EF4-FFF2-40B4-BE49-F238E27FC236}">
                <a16:creationId xmlns:a16="http://schemas.microsoft.com/office/drawing/2014/main" id="{C8410264-8F2C-4090-961D-B26B32114117}"/>
              </a:ext>
            </a:extLst>
          </p:cNvPr>
          <p:cNvSpPr>
            <a:spLocks noGrp="1"/>
          </p:cNvSpPr>
          <p:nvPr>
            <p:ph type="body" sz="quarter" idx="10" hasCustomPrompt="1"/>
          </p:nvPr>
        </p:nvSpPr>
        <p:spPr>
          <a:xfrm>
            <a:off x="4081463" y="-241160"/>
            <a:ext cx="4771751"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4" name="Textplatzhalter 2">
            <a:extLst>
              <a:ext uri="{FF2B5EF4-FFF2-40B4-BE49-F238E27FC236}">
                <a16:creationId xmlns:a16="http://schemas.microsoft.com/office/drawing/2014/main" id="{A306DCE3-499E-486D-97FE-882C4177A516}"/>
              </a:ext>
            </a:extLst>
          </p:cNvPr>
          <p:cNvSpPr>
            <a:spLocks noGrp="1"/>
          </p:cNvSpPr>
          <p:nvPr>
            <p:ph type="body" sz="quarter" idx="39" hasCustomPrompt="1"/>
          </p:nvPr>
        </p:nvSpPr>
        <p:spPr>
          <a:xfrm>
            <a:off x="4440238" y="14843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7" name="Textplatzhalter 10">
            <a:extLst>
              <a:ext uri="{FF2B5EF4-FFF2-40B4-BE49-F238E27FC236}">
                <a16:creationId xmlns:a16="http://schemas.microsoft.com/office/drawing/2014/main" id="{351C85FE-52FC-4DEA-AB54-3DB511425D37}"/>
              </a:ext>
            </a:extLst>
          </p:cNvPr>
          <p:cNvSpPr>
            <a:spLocks noGrp="1"/>
          </p:cNvSpPr>
          <p:nvPr>
            <p:ph type="body" sz="quarter" idx="25" hasCustomPrompt="1"/>
          </p:nvPr>
        </p:nvSpPr>
        <p:spPr>
          <a:xfrm>
            <a:off x="5196237" y="1484314"/>
            <a:ext cx="5940075" cy="676800"/>
          </a:xfrm>
        </p:spPr>
        <p:txBody>
          <a:bodyPr lIns="144000" tIns="72000" rIns="72000" bIns="72000" anchor="ctr" anchorCtr="0"/>
          <a:lstStyle>
            <a:lvl1pPr>
              <a:defRPr sz="2400"/>
            </a:lvl1pPr>
          </a:lstStyle>
          <a:p>
            <a:pPr lvl="0"/>
            <a:r>
              <a:rPr lang="de-DE" dirty="0"/>
              <a:t>Kapitel</a:t>
            </a:r>
          </a:p>
        </p:txBody>
      </p:sp>
      <p:sp>
        <p:nvSpPr>
          <p:cNvPr id="12" name="Textplatzhalter 17">
            <a:extLst>
              <a:ext uri="{FF2B5EF4-FFF2-40B4-BE49-F238E27FC236}">
                <a16:creationId xmlns:a16="http://schemas.microsoft.com/office/drawing/2014/main" id="{D23DBFD9-62D9-4B79-ACB0-70B4747036D8}"/>
              </a:ext>
            </a:extLst>
          </p:cNvPr>
          <p:cNvSpPr>
            <a:spLocks noGrp="1"/>
          </p:cNvSpPr>
          <p:nvPr>
            <p:ph type="body" sz="quarter" idx="32" hasCustomPrompt="1"/>
          </p:nvPr>
        </p:nvSpPr>
        <p:spPr>
          <a:xfrm>
            <a:off x="11136314" y="1484314"/>
            <a:ext cx="1055686" cy="676800"/>
          </a:xfrm>
        </p:spPr>
        <p:txBody>
          <a:bodyPr lIns="72000" tIns="72000" rIns="504000" bIns="72000" anchor="ctr" anchorCtr="0"/>
          <a:lstStyle>
            <a:lvl1pPr algn="r">
              <a:defRPr sz="2400"/>
            </a:lvl1pPr>
          </a:lstStyle>
          <a:p>
            <a:pPr lvl="0"/>
            <a:r>
              <a:rPr lang="de-DE" dirty="0"/>
              <a:t>Seite</a:t>
            </a:r>
          </a:p>
        </p:txBody>
      </p:sp>
      <p:sp>
        <p:nvSpPr>
          <p:cNvPr id="14" name="Textplatzhalter 3">
            <a:extLst>
              <a:ext uri="{FF2B5EF4-FFF2-40B4-BE49-F238E27FC236}">
                <a16:creationId xmlns:a16="http://schemas.microsoft.com/office/drawing/2014/main" id="{98FE14F9-1CC6-4758-82A4-037D0AA4BD4E}"/>
              </a:ext>
            </a:extLst>
          </p:cNvPr>
          <p:cNvSpPr>
            <a:spLocks noGrp="1"/>
          </p:cNvSpPr>
          <p:nvPr>
            <p:ph type="body" sz="quarter" idx="40" hasCustomPrompt="1"/>
          </p:nvPr>
        </p:nvSpPr>
        <p:spPr>
          <a:xfrm>
            <a:off x="4440238" y="21611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15" name="Textplatzhalter 11">
            <a:extLst>
              <a:ext uri="{FF2B5EF4-FFF2-40B4-BE49-F238E27FC236}">
                <a16:creationId xmlns:a16="http://schemas.microsoft.com/office/drawing/2014/main" id="{85CFFC0A-F55D-40FB-88DF-ABAD41CDB233}"/>
              </a:ext>
            </a:extLst>
          </p:cNvPr>
          <p:cNvSpPr>
            <a:spLocks noGrp="1"/>
          </p:cNvSpPr>
          <p:nvPr>
            <p:ph type="body" sz="quarter" idx="26" hasCustomPrompt="1"/>
          </p:nvPr>
        </p:nvSpPr>
        <p:spPr>
          <a:xfrm>
            <a:off x="5196237" y="2161114"/>
            <a:ext cx="5940075" cy="676800"/>
          </a:xfrm>
        </p:spPr>
        <p:txBody>
          <a:bodyPr lIns="144000" tIns="72000" rIns="72000" bIns="72000" anchor="ctr" anchorCtr="0"/>
          <a:lstStyle>
            <a:lvl1pPr>
              <a:defRPr sz="2400"/>
            </a:lvl1pPr>
          </a:lstStyle>
          <a:p>
            <a:pPr lvl="0"/>
            <a:r>
              <a:rPr lang="de-DE" dirty="0"/>
              <a:t>Kapitel</a:t>
            </a:r>
          </a:p>
        </p:txBody>
      </p:sp>
      <p:sp>
        <p:nvSpPr>
          <p:cNvPr id="16" name="Textplatzhalter 18">
            <a:extLst>
              <a:ext uri="{FF2B5EF4-FFF2-40B4-BE49-F238E27FC236}">
                <a16:creationId xmlns:a16="http://schemas.microsoft.com/office/drawing/2014/main" id="{410EF60B-8902-420C-BCBF-A1DC563CF4EC}"/>
              </a:ext>
            </a:extLst>
          </p:cNvPr>
          <p:cNvSpPr>
            <a:spLocks noGrp="1"/>
          </p:cNvSpPr>
          <p:nvPr>
            <p:ph type="body" sz="quarter" idx="33" hasCustomPrompt="1"/>
          </p:nvPr>
        </p:nvSpPr>
        <p:spPr>
          <a:xfrm>
            <a:off x="11136314" y="2161114"/>
            <a:ext cx="1055686" cy="676800"/>
          </a:xfrm>
        </p:spPr>
        <p:txBody>
          <a:bodyPr lIns="72000" tIns="72000" rIns="504000" bIns="72000" anchor="ctr" anchorCtr="0"/>
          <a:lstStyle>
            <a:lvl1pPr algn="r">
              <a:defRPr sz="2400"/>
            </a:lvl1pPr>
          </a:lstStyle>
          <a:p>
            <a:pPr lvl="0"/>
            <a:r>
              <a:rPr lang="de-DE" dirty="0"/>
              <a:t>Seite</a:t>
            </a:r>
          </a:p>
        </p:txBody>
      </p:sp>
      <p:sp>
        <p:nvSpPr>
          <p:cNvPr id="17" name="Textplatzhalter 5">
            <a:extLst>
              <a:ext uri="{FF2B5EF4-FFF2-40B4-BE49-F238E27FC236}">
                <a16:creationId xmlns:a16="http://schemas.microsoft.com/office/drawing/2014/main" id="{0DA3CADA-A847-4CC0-A3EF-0BBF5E840CA4}"/>
              </a:ext>
            </a:extLst>
          </p:cNvPr>
          <p:cNvSpPr>
            <a:spLocks noGrp="1"/>
          </p:cNvSpPr>
          <p:nvPr>
            <p:ph type="body" sz="quarter" idx="41" hasCustomPrompt="1"/>
          </p:nvPr>
        </p:nvSpPr>
        <p:spPr>
          <a:xfrm>
            <a:off x="4440238" y="28379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18" name="Textplatzhalter 12">
            <a:extLst>
              <a:ext uri="{FF2B5EF4-FFF2-40B4-BE49-F238E27FC236}">
                <a16:creationId xmlns:a16="http://schemas.microsoft.com/office/drawing/2014/main" id="{37D9B202-44CF-4FD9-A858-F9BF095D3ABC}"/>
              </a:ext>
            </a:extLst>
          </p:cNvPr>
          <p:cNvSpPr>
            <a:spLocks noGrp="1"/>
          </p:cNvSpPr>
          <p:nvPr>
            <p:ph type="body" sz="quarter" idx="27" hasCustomPrompt="1"/>
          </p:nvPr>
        </p:nvSpPr>
        <p:spPr>
          <a:xfrm>
            <a:off x="5196237" y="2837914"/>
            <a:ext cx="5940075" cy="676800"/>
          </a:xfrm>
        </p:spPr>
        <p:txBody>
          <a:bodyPr lIns="144000" tIns="72000" rIns="72000" bIns="72000" anchor="ctr" anchorCtr="0"/>
          <a:lstStyle>
            <a:lvl1pPr>
              <a:defRPr sz="2400"/>
            </a:lvl1pPr>
          </a:lstStyle>
          <a:p>
            <a:pPr lvl="0"/>
            <a:r>
              <a:rPr lang="de-DE" dirty="0"/>
              <a:t>Kapitel</a:t>
            </a:r>
          </a:p>
        </p:txBody>
      </p:sp>
      <p:sp>
        <p:nvSpPr>
          <p:cNvPr id="19" name="Textplatzhalter 19">
            <a:extLst>
              <a:ext uri="{FF2B5EF4-FFF2-40B4-BE49-F238E27FC236}">
                <a16:creationId xmlns:a16="http://schemas.microsoft.com/office/drawing/2014/main" id="{42337480-464A-414F-BA20-3E36796CE239}"/>
              </a:ext>
            </a:extLst>
          </p:cNvPr>
          <p:cNvSpPr>
            <a:spLocks noGrp="1"/>
          </p:cNvSpPr>
          <p:nvPr>
            <p:ph type="body" sz="quarter" idx="34" hasCustomPrompt="1"/>
          </p:nvPr>
        </p:nvSpPr>
        <p:spPr>
          <a:xfrm>
            <a:off x="11136314" y="2837914"/>
            <a:ext cx="1055686" cy="676800"/>
          </a:xfrm>
        </p:spPr>
        <p:txBody>
          <a:bodyPr lIns="72000" tIns="72000" rIns="504000" bIns="72000" anchor="ctr" anchorCtr="0"/>
          <a:lstStyle>
            <a:lvl1pPr algn="r">
              <a:defRPr sz="2400"/>
            </a:lvl1pPr>
          </a:lstStyle>
          <a:p>
            <a:pPr lvl="0"/>
            <a:r>
              <a:rPr lang="de-DE" dirty="0"/>
              <a:t>Seite</a:t>
            </a:r>
          </a:p>
        </p:txBody>
      </p:sp>
      <p:sp>
        <p:nvSpPr>
          <p:cNvPr id="20" name="Textplatzhalter 6">
            <a:extLst>
              <a:ext uri="{FF2B5EF4-FFF2-40B4-BE49-F238E27FC236}">
                <a16:creationId xmlns:a16="http://schemas.microsoft.com/office/drawing/2014/main" id="{6243022D-45E5-46E5-A14D-6D4D4FAFA7FA}"/>
              </a:ext>
            </a:extLst>
          </p:cNvPr>
          <p:cNvSpPr>
            <a:spLocks noGrp="1"/>
          </p:cNvSpPr>
          <p:nvPr>
            <p:ph type="body" sz="quarter" idx="42" hasCustomPrompt="1"/>
          </p:nvPr>
        </p:nvSpPr>
        <p:spPr>
          <a:xfrm>
            <a:off x="4440238" y="35147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1" name="Textplatzhalter 13">
            <a:extLst>
              <a:ext uri="{FF2B5EF4-FFF2-40B4-BE49-F238E27FC236}">
                <a16:creationId xmlns:a16="http://schemas.microsoft.com/office/drawing/2014/main" id="{5EBF7D8F-E16A-42DD-B028-AF2334BDCDFA}"/>
              </a:ext>
            </a:extLst>
          </p:cNvPr>
          <p:cNvSpPr>
            <a:spLocks noGrp="1"/>
          </p:cNvSpPr>
          <p:nvPr>
            <p:ph type="body" sz="quarter" idx="28" hasCustomPrompt="1"/>
          </p:nvPr>
        </p:nvSpPr>
        <p:spPr>
          <a:xfrm>
            <a:off x="5196237" y="3514714"/>
            <a:ext cx="5940075" cy="676800"/>
          </a:xfrm>
        </p:spPr>
        <p:txBody>
          <a:bodyPr lIns="144000" tIns="72000" rIns="72000" bIns="72000" anchor="ctr" anchorCtr="0"/>
          <a:lstStyle>
            <a:lvl1pPr>
              <a:defRPr sz="2400"/>
            </a:lvl1pPr>
          </a:lstStyle>
          <a:p>
            <a:pPr lvl="0"/>
            <a:r>
              <a:rPr lang="de-DE" dirty="0"/>
              <a:t>Kapitel</a:t>
            </a:r>
          </a:p>
        </p:txBody>
      </p:sp>
      <p:sp>
        <p:nvSpPr>
          <p:cNvPr id="22" name="Textplatzhalter 20">
            <a:extLst>
              <a:ext uri="{FF2B5EF4-FFF2-40B4-BE49-F238E27FC236}">
                <a16:creationId xmlns:a16="http://schemas.microsoft.com/office/drawing/2014/main" id="{2110064C-AB75-4A2A-9B6C-518FFCFDD7DA}"/>
              </a:ext>
            </a:extLst>
          </p:cNvPr>
          <p:cNvSpPr>
            <a:spLocks noGrp="1"/>
          </p:cNvSpPr>
          <p:nvPr>
            <p:ph type="body" sz="quarter" idx="35" hasCustomPrompt="1"/>
          </p:nvPr>
        </p:nvSpPr>
        <p:spPr>
          <a:xfrm>
            <a:off x="11136314" y="3514714"/>
            <a:ext cx="1055686" cy="676800"/>
          </a:xfrm>
        </p:spPr>
        <p:txBody>
          <a:bodyPr lIns="72000" tIns="72000" rIns="504000" bIns="72000" anchor="ctr" anchorCtr="0"/>
          <a:lstStyle>
            <a:lvl1pPr algn="r">
              <a:defRPr sz="2400"/>
            </a:lvl1pPr>
          </a:lstStyle>
          <a:p>
            <a:pPr lvl="0"/>
            <a:r>
              <a:rPr lang="de-DE" dirty="0"/>
              <a:t>Seite</a:t>
            </a:r>
          </a:p>
        </p:txBody>
      </p:sp>
      <p:sp>
        <p:nvSpPr>
          <p:cNvPr id="23" name="Textplatzhalter 7">
            <a:extLst>
              <a:ext uri="{FF2B5EF4-FFF2-40B4-BE49-F238E27FC236}">
                <a16:creationId xmlns:a16="http://schemas.microsoft.com/office/drawing/2014/main" id="{5582BCF8-1721-464B-82AE-C05A057155D9}"/>
              </a:ext>
            </a:extLst>
          </p:cNvPr>
          <p:cNvSpPr>
            <a:spLocks noGrp="1"/>
          </p:cNvSpPr>
          <p:nvPr>
            <p:ph type="body" sz="quarter" idx="43" hasCustomPrompt="1"/>
          </p:nvPr>
        </p:nvSpPr>
        <p:spPr>
          <a:xfrm>
            <a:off x="4440238" y="41915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4" name="Textplatzhalter 14">
            <a:extLst>
              <a:ext uri="{FF2B5EF4-FFF2-40B4-BE49-F238E27FC236}">
                <a16:creationId xmlns:a16="http://schemas.microsoft.com/office/drawing/2014/main" id="{54CDB5AF-993E-461F-9DA4-D7E9EA52E81B}"/>
              </a:ext>
            </a:extLst>
          </p:cNvPr>
          <p:cNvSpPr>
            <a:spLocks noGrp="1"/>
          </p:cNvSpPr>
          <p:nvPr>
            <p:ph type="body" sz="quarter" idx="29" hasCustomPrompt="1"/>
          </p:nvPr>
        </p:nvSpPr>
        <p:spPr>
          <a:xfrm>
            <a:off x="5196237" y="4191514"/>
            <a:ext cx="5940075" cy="676800"/>
          </a:xfrm>
        </p:spPr>
        <p:txBody>
          <a:bodyPr lIns="144000" tIns="72000" rIns="72000" bIns="72000" anchor="ctr" anchorCtr="0"/>
          <a:lstStyle>
            <a:lvl1pPr>
              <a:defRPr sz="2400"/>
            </a:lvl1pPr>
          </a:lstStyle>
          <a:p>
            <a:pPr lvl="0"/>
            <a:r>
              <a:rPr lang="de-DE" dirty="0"/>
              <a:t>Kapitel</a:t>
            </a:r>
          </a:p>
        </p:txBody>
      </p:sp>
      <p:sp>
        <p:nvSpPr>
          <p:cNvPr id="25" name="Textplatzhalter 21">
            <a:extLst>
              <a:ext uri="{FF2B5EF4-FFF2-40B4-BE49-F238E27FC236}">
                <a16:creationId xmlns:a16="http://schemas.microsoft.com/office/drawing/2014/main" id="{FCC18412-8872-4E21-868B-02711E30D99B}"/>
              </a:ext>
            </a:extLst>
          </p:cNvPr>
          <p:cNvSpPr>
            <a:spLocks noGrp="1"/>
          </p:cNvSpPr>
          <p:nvPr>
            <p:ph type="body" sz="quarter" idx="36" hasCustomPrompt="1"/>
          </p:nvPr>
        </p:nvSpPr>
        <p:spPr>
          <a:xfrm>
            <a:off x="11136314" y="4191514"/>
            <a:ext cx="1055686" cy="676800"/>
          </a:xfrm>
        </p:spPr>
        <p:txBody>
          <a:bodyPr lIns="72000" tIns="72000" rIns="504000" bIns="72000" anchor="ctr" anchorCtr="0"/>
          <a:lstStyle>
            <a:lvl1pPr algn="r">
              <a:defRPr sz="2400"/>
            </a:lvl1pPr>
          </a:lstStyle>
          <a:p>
            <a:pPr lvl="0"/>
            <a:r>
              <a:rPr lang="de-DE" dirty="0"/>
              <a:t>Seite</a:t>
            </a:r>
          </a:p>
        </p:txBody>
      </p:sp>
      <p:sp>
        <p:nvSpPr>
          <p:cNvPr id="26" name="Textplatzhalter 8">
            <a:extLst>
              <a:ext uri="{FF2B5EF4-FFF2-40B4-BE49-F238E27FC236}">
                <a16:creationId xmlns:a16="http://schemas.microsoft.com/office/drawing/2014/main" id="{0F5955ED-8BAC-43F2-AF54-85C336290599}"/>
              </a:ext>
            </a:extLst>
          </p:cNvPr>
          <p:cNvSpPr>
            <a:spLocks noGrp="1"/>
          </p:cNvSpPr>
          <p:nvPr>
            <p:ph type="body" sz="quarter" idx="44" hasCustomPrompt="1"/>
          </p:nvPr>
        </p:nvSpPr>
        <p:spPr>
          <a:xfrm>
            <a:off x="4440238" y="48683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7" name="Textplatzhalter 15">
            <a:extLst>
              <a:ext uri="{FF2B5EF4-FFF2-40B4-BE49-F238E27FC236}">
                <a16:creationId xmlns:a16="http://schemas.microsoft.com/office/drawing/2014/main" id="{9CA4E2CB-5BCB-43FC-A320-ED0C658F9893}"/>
              </a:ext>
            </a:extLst>
          </p:cNvPr>
          <p:cNvSpPr>
            <a:spLocks noGrp="1"/>
          </p:cNvSpPr>
          <p:nvPr>
            <p:ph type="body" sz="quarter" idx="30" hasCustomPrompt="1"/>
          </p:nvPr>
        </p:nvSpPr>
        <p:spPr>
          <a:xfrm>
            <a:off x="5196237" y="4868314"/>
            <a:ext cx="5940075" cy="676800"/>
          </a:xfrm>
        </p:spPr>
        <p:txBody>
          <a:bodyPr lIns="144000" tIns="72000" rIns="72000" bIns="72000" anchor="ctr" anchorCtr="0"/>
          <a:lstStyle>
            <a:lvl1pPr>
              <a:defRPr sz="2400"/>
            </a:lvl1pPr>
          </a:lstStyle>
          <a:p>
            <a:pPr lvl="0"/>
            <a:r>
              <a:rPr lang="de-DE" dirty="0"/>
              <a:t>Kapitel</a:t>
            </a:r>
          </a:p>
        </p:txBody>
      </p:sp>
      <p:sp>
        <p:nvSpPr>
          <p:cNvPr id="28" name="Textplatzhalter 22">
            <a:extLst>
              <a:ext uri="{FF2B5EF4-FFF2-40B4-BE49-F238E27FC236}">
                <a16:creationId xmlns:a16="http://schemas.microsoft.com/office/drawing/2014/main" id="{3BDD8373-427F-4C9E-9410-1BCCB0AEB10C}"/>
              </a:ext>
            </a:extLst>
          </p:cNvPr>
          <p:cNvSpPr>
            <a:spLocks noGrp="1"/>
          </p:cNvSpPr>
          <p:nvPr>
            <p:ph type="body" sz="quarter" idx="37" hasCustomPrompt="1"/>
          </p:nvPr>
        </p:nvSpPr>
        <p:spPr>
          <a:xfrm>
            <a:off x="11136314" y="4868314"/>
            <a:ext cx="1055686" cy="676800"/>
          </a:xfrm>
        </p:spPr>
        <p:txBody>
          <a:bodyPr lIns="72000" tIns="72000" rIns="504000" bIns="72000" anchor="ctr" anchorCtr="0"/>
          <a:lstStyle>
            <a:lvl1pPr algn="r">
              <a:defRPr sz="2400"/>
            </a:lvl1pPr>
          </a:lstStyle>
          <a:p>
            <a:pPr lvl="0"/>
            <a:r>
              <a:rPr lang="de-DE" dirty="0"/>
              <a:t>Seite</a:t>
            </a:r>
          </a:p>
        </p:txBody>
      </p:sp>
      <p:sp>
        <p:nvSpPr>
          <p:cNvPr id="29" name="Textplatzhalter 9">
            <a:extLst>
              <a:ext uri="{FF2B5EF4-FFF2-40B4-BE49-F238E27FC236}">
                <a16:creationId xmlns:a16="http://schemas.microsoft.com/office/drawing/2014/main" id="{349599D5-64C3-4ACC-9D16-1E527B201851}"/>
              </a:ext>
            </a:extLst>
          </p:cNvPr>
          <p:cNvSpPr>
            <a:spLocks noGrp="1"/>
          </p:cNvSpPr>
          <p:nvPr>
            <p:ph type="body" sz="quarter" idx="45" hasCustomPrompt="1"/>
          </p:nvPr>
        </p:nvSpPr>
        <p:spPr>
          <a:xfrm>
            <a:off x="4440238" y="55451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30" name="Textplatzhalter 16">
            <a:extLst>
              <a:ext uri="{FF2B5EF4-FFF2-40B4-BE49-F238E27FC236}">
                <a16:creationId xmlns:a16="http://schemas.microsoft.com/office/drawing/2014/main" id="{0A7F00BB-2495-431D-9798-82C95498E8B8}"/>
              </a:ext>
            </a:extLst>
          </p:cNvPr>
          <p:cNvSpPr>
            <a:spLocks noGrp="1"/>
          </p:cNvSpPr>
          <p:nvPr>
            <p:ph type="body" sz="quarter" idx="31" hasCustomPrompt="1"/>
          </p:nvPr>
        </p:nvSpPr>
        <p:spPr>
          <a:xfrm>
            <a:off x="5196237" y="5545114"/>
            <a:ext cx="5940075" cy="676800"/>
          </a:xfrm>
        </p:spPr>
        <p:txBody>
          <a:bodyPr lIns="144000" tIns="72000" rIns="72000" bIns="72000" anchor="ctr" anchorCtr="0"/>
          <a:lstStyle>
            <a:lvl1pPr>
              <a:defRPr sz="2400"/>
            </a:lvl1pPr>
          </a:lstStyle>
          <a:p>
            <a:pPr lvl="0"/>
            <a:r>
              <a:rPr lang="de-DE" dirty="0"/>
              <a:t>Kapitel</a:t>
            </a:r>
          </a:p>
        </p:txBody>
      </p:sp>
      <p:sp>
        <p:nvSpPr>
          <p:cNvPr id="31" name="Textplatzhalter 23">
            <a:extLst>
              <a:ext uri="{FF2B5EF4-FFF2-40B4-BE49-F238E27FC236}">
                <a16:creationId xmlns:a16="http://schemas.microsoft.com/office/drawing/2014/main" id="{3B5A6082-2F7D-470D-B087-6C0C33C50C83}"/>
              </a:ext>
            </a:extLst>
          </p:cNvPr>
          <p:cNvSpPr>
            <a:spLocks noGrp="1"/>
          </p:cNvSpPr>
          <p:nvPr>
            <p:ph type="body" sz="quarter" idx="38" hasCustomPrompt="1"/>
          </p:nvPr>
        </p:nvSpPr>
        <p:spPr>
          <a:xfrm>
            <a:off x="11136314" y="5545114"/>
            <a:ext cx="1055686" cy="676800"/>
          </a:xfrm>
        </p:spPr>
        <p:txBody>
          <a:bodyPr lIns="72000" tIns="72000" rIns="504000" bIns="72000" anchor="ctr" anchorCtr="0"/>
          <a:lstStyle>
            <a:lvl1pPr algn="r">
              <a:defRPr sz="2400"/>
            </a:lvl1pPr>
          </a:lstStyle>
          <a:p>
            <a:pPr lvl="0"/>
            <a:r>
              <a:rPr lang="de-DE" dirty="0"/>
              <a:t>Seite</a:t>
            </a:r>
          </a:p>
        </p:txBody>
      </p:sp>
      <p:sp>
        <p:nvSpPr>
          <p:cNvPr id="6" name="Text Placeholder 4">
            <a:extLst>
              <a:ext uri="{FF2B5EF4-FFF2-40B4-BE49-F238E27FC236}">
                <a16:creationId xmlns:a16="http://schemas.microsoft.com/office/drawing/2014/main" id="{AF4E9C8D-374D-937C-DCB1-579D26EAB605}"/>
              </a:ext>
            </a:extLst>
          </p:cNvPr>
          <p:cNvSpPr>
            <a:spLocks noGrp="1" noChangeAspect="1"/>
          </p:cNvSpPr>
          <p:nvPr>
            <p:ph type="body" sz="quarter" idx="8" hasCustomPrompt="1"/>
          </p:nvPr>
        </p:nvSpPr>
        <p:spPr bwMode="black">
          <a:xfrm>
            <a:off x="10456949" y="489600"/>
            <a:ext cx="1219114" cy="673200"/>
          </a:xfrm>
          <a:blipFill>
            <a:blip r:embed="rId2"/>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856803510"/>
      </p:ext>
    </p:extLst>
  </p:cSld>
  <p:clrMapOvr>
    <a:masterClrMapping/>
  </p:clrMapOvr>
  <p:extLst>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guide id="4" pos="3273">
          <p15:clr>
            <a:srgbClr val="FBAE40"/>
          </p15:clr>
        </p15:guide>
        <p15:guide id="5" pos="7015">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Kapitel-Trennfolie, erzähleris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440238" y="2431804"/>
            <a:ext cx="7235823" cy="1994392"/>
          </a:xfrm>
        </p:spPr>
        <p:txBody>
          <a:bodyPr anchor="ctr" anchorCtr="0">
            <a:noAutofit/>
          </a:bodyPr>
          <a:lstStyle>
            <a:lvl1pPr>
              <a:defRPr sz="4800"/>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1" y="0"/>
            <a:ext cx="4079875" cy="6858000"/>
          </a:xfrm>
          <a:solidFill>
            <a:srgbClr val="CCEBED"/>
          </a:solidFill>
        </p:spPr>
        <p:txBody>
          <a:bodyPr/>
          <a:lstStyle>
            <a:lvl1pPr>
              <a:defRPr sz="100">
                <a:solidFill>
                  <a:schemeClr val="bg1"/>
                </a:solidFill>
              </a:defRPr>
            </a:lvl1pPr>
          </a:lstStyle>
          <a:p>
            <a:pPr lvl="0"/>
            <a:r>
              <a:rPr lang="de-DE" dirty="0"/>
              <a:t>.</a:t>
            </a:r>
          </a:p>
        </p:txBody>
      </p:sp>
      <p:sp>
        <p:nvSpPr>
          <p:cNvPr id="8" name="Text Placeholder 4">
            <a:extLst>
              <a:ext uri="{FF2B5EF4-FFF2-40B4-BE49-F238E27FC236}">
                <a16:creationId xmlns:a16="http://schemas.microsoft.com/office/drawing/2014/main" id="{5AFE4F49-44FD-4C7B-803B-2F98EDA27BC5}"/>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6" name="ErgoClaimSmall">
            <a:extLst>
              <a:ext uri="{FF2B5EF4-FFF2-40B4-BE49-F238E27FC236}">
                <a16:creationId xmlns:a16="http://schemas.microsoft.com/office/drawing/2014/main" id="{7590F84B-6C33-2C1B-B6A7-012B7188EF56}"/>
              </a:ext>
            </a:extLst>
          </p:cNvPr>
          <p:cNvSpPr>
            <a:spLocks noGrp="1"/>
          </p:cNvSpPr>
          <p:nvPr>
            <p:ph type="body" sz="quarter" idx="12" hasCustomPrompt="1"/>
          </p:nvPr>
        </p:nvSpPr>
        <p:spPr>
          <a:xfrm>
            <a:off x="4440239" y="489600"/>
            <a:ext cx="1897199" cy="157635"/>
          </a:xfrm>
          <a:blipFill dpi="0" rotWithShape="1">
            <a:blip r:embed="rId2"/>
            <a:srcRect/>
            <a:stretch>
              <a:fillRect/>
            </a:stretch>
          </a:blipFill>
        </p:spPr>
        <p:txBody>
          <a:bodyPr/>
          <a:lstStyle>
            <a:lvl1pPr>
              <a:defRPr sz="100">
                <a:noFill/>
              </a:defRPr>
            </a:lvl1pPr>
          </a:lstStyle>
          <a:p>
            <a:pPr lvl="0"/>
            <a:r>
              <a:rPr lang="de-DE" dirty="0"/>
              <a:t>    </a:t>
            </a:r>
          </a:p>
        </p:txBody>
      </p:sp>
      <p:sp>
        <p:nvSpPr>
          <p:cNvPr id="12" name="Text Placeholder 4">
            <a:extLst>
              <a:ext uri="{FF2B5EF4-FFF2-40B4-BE49-F238E27FC236}">
                <a16:creationId xmlns:a16="http://schemas.microsoft.com/office/drawing/2014/main" id="{C2DFE6A2-AFB0-8020-95DD-C1DA37801407}"/>
              </a:ext>
            </a:extLst>
          </p:cNvPr>
          <p:cNvSpPr>
            <a:spLocks noGrp="1" noChangeAspect="1"/>
          </p:cNvSpPr>
          <p:nvPr>
            <p:ph type="body" sz="quarter" idx="8" hasCustomPrompt="1"/>
          </p:nvPr>
        </p:nvSpPr>
        <p:spPr bwMode="black">
          <a:xfrm>
            <a:off x="10456949" y="489600"/>
            <a:ext cx="1219114" cy="673200"/>
          </a:xfrm>
          <a:blipFill>
            <a:blip r:embed="rId3"/>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603673397"/>
      </p:ext>
    </p:extLst>
  </p:cSld>
  <p:clrMapOvr>
    <a:masterClrMapping/>
  </p:clrMapOvr>
  <p:extLst>
    <p:ext uri="{DCECCB84-F9BA-43D5-87BE-67443E8EF086}">
      <p15:sldGuideLst xmlns:p15="http://schemas.microsoft.com/office/powerpoint/2012/main">
        <p15:guide id="1" pos="2797">
          <p15:clr>
            <a:srgbClr val="FBAE40"/>
          </p15:clr>
        </p15:guide>
        <p15:guide id="2" pos="257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Kapitel-Trennfolie Bild, erzähleris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E923-BA22-4F5C-B4D8-821FCB59C1A7}"/>
              </a:ext>
            </a:extLst>
          </p:cNvPr>
          <p:cNvSpPr>
            <a:spLocks noGrp="1"/>
          </p:cNvSpPr>
          <p:nvPr>
            <p:ph type="title"/>
          </p:nvPr>
        </p:nvSpPr>
        <p:spPr>
          <a:xfrm>
            <a:off x="6096001" y="0"/>
            <a:ext cx="6095999" cy="6858000"/>
          </a:xfrm>
          <a:solidFill>
            <a:srgbClr val="CCEBED"/>
          </a:solidFill>
        </p:spPr>
        <p:txBody>
          <a:bodyPr lIns="360000" tIns="180000" rIns="540000" bIns="180000" anchor="ctr"/>
          <a:lstStyle>
            <a:lvl1pPr>
              <a:defRPr sz="4800" b="1"/>
            </a:lvl1pPr>
          </a:lstStyle>
          <a:p>
            <a:r>
              <a:rPr lang="de-DE" smtClean="0"/>
              <a:t>Titelmasterformat durch Klicken bearbeiten</a:t>
            </a:r>
            <a:endParaRPr lang="de-DE" dirty="0"/>
          </a:p>
        </p:txBody>
      </p:sp>
      <p:sp>
        <p:nvSpPr>
          <p:cNvPr id="4" name="Bildplatzhalter 3">
            <a:extLst>
              <a:ext uri="{FF2B5EF4-FFF2-40B4-BE49-F238E27FC236}">
                <a16:creationId xmlns:a16="http://schemas.microsoft.com/office/drawing/2014/main" id="{942954CD-F367-4499-B0E5-E6287D421CE4}"/>
              </a:ext>
            </a:extLst>
          </p:cNvPr>
          <p:cNvSpPr>
            <a:spLocks noGrp="1"/>
          </p:cNvSpPr>
          <p:nvPr>
            <p:ph type="pic" sz="quarter" idx="4"/>
          </p:nvPr>
        </p:nvSpPr>
        <p:spPr>
          <a:xfrm>
            <a:off x="0" y="0"/>
            <a:ext cx="6095999" cy="6858000"/>
          </a:xfrm>
        </p:spPr>
        <p:txBody>
          <a:bodyPr/>
          <a:lstStyle/>
          <a:p>
            <a:r>
              <a:rPr lang="de-DE" dirty="0" smtClean="0"/>
              <a:t>Bild durch Klicken auf Symbol hinzufügen</a:t>
            </a:r>
            <a:endParaRPr lang="de-DE" dirty="0"/>
          </a:p>
        </p:txBody>
      </p:sp>
      <p:sp>
        <p:nvSpPr>
          <p:cNvPr id="8" name="Text Placeholder 4">
            <a:extLst>
              <a:ext uri="{FF2B5EF4-FFF2-40B4-BE49-F238E27FC236}">
                <a16:creationId xmlns:a16="http://schemas.microsoft.com/office/drawing/2014/main" id="{B68A5DD5-D022-4FAD-9390-700253377FE2}"/>
              </a:ext>
            </a:extLst>
          </p:cNvPr>
          <p:cNvSpPr>
            <a:spLocks noGrp="1"/>
          </p:cNvSpPr>
          <p:nvPr>
            <p:ph type="body" sz="quarter" idx="10" hasCustomPrompt="1"/>
          </p:nvPr>
        </p:nvSpPr>
        <p:spPr>
          <a:xfrm>
            <a:off x="6096001" y="-241160"/>
            <a:ext cx="609599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0" name="Text Placeholder 4">
            <a:extLst>
              <a:ext uri="{FF2B5EF4-FFF2-40B4-BE49-F238E27FC236}">
                <a16:creationId xmlns:a16="http://schemas.microsoft.com/office/drawing/2014/main" id="{51AE76ED-9496-99F3-1700-724D434DA78D}"/>
              </a:ext>
            </a:extLst>
          </p:cNvPr>
          <p:cNvSpPr>
            <a:spLocks noGrp="1" noChangeAspect="1"/>
          </p:cNvSpPr>
          <p:nvPr>
            <p:ph type="body" sz="quarter" idx="8" hasCustomPrompt="1"/>
          </p:nvPr>
        </p:nvSpPr>
        <p:spPr bwMode="black">
          <a:xfrm>
            <a:off x="10456949" y="489600"/>
            <a:ext cx="1219114" cy="673200"/>
          </a:xfrm>
          <a:blipFill>
            <a:blip r:embed="rId2"/>
            <a:stretch>
              <a:fillRect/>
            </a:stretch>
          </a:blipFill>
        </p:spPr>
        <p:txBody>
          <a:bodyPr/>
          <a:lstStyle>
            <a:lvl1pPr>
              <a:defRPr sz="100">
                <a:solidFill>
                  <a:schemeClr val="bg1"/>
                </a:solidFill>
              </a:defRPr>
            </a:lvl1pPr>
          </a:lstStyle>
          <a:p>
            <a:pPr lvl="0"/>
            <a:r>
              <a:rPr lang="de-DE" dirty="0"/>
              <a:t>.</a:t>
            </a:r>
          </a:p>
        </p:txBody>
      </p:sp>
      <p:sp>
        <p:nvSpPr>
          <p:cNvPr id="3" name="ErgoClaimSmall">
            <a:extLst>
              <a:ext uri="{FF2B5EF4-FFF2-40B4-BE49-F238E27FC236}">
                <a16:creationId xmlns:a16="http://schemas.microsoft.com/office/drawing/2014/main" id="{ACE5E8F3-90EC-3759-DBDC-15CEEABA5EC1}"/>
              </a:ext>
            </a:extLst>
          </p:cNvPr>
          <p:cNvSpPr>
            <a:spLocks noGrp="1"/>
          </p:cNvSpPr>
          <p:nvPr>
            <p:ph type="body" sz="quarter" idx="12" hasCustomPrompt="1"/>
          </p:nvPr>
        </p:nvSpPr>
        <p:spPr>
          <a:xfrm>
            <a:off x="489601" y="486000"/>
            <a:ext cx="1897199" cy="157635"/>
          </a:xfrm>
          <a:blipFill dpi="0" rotWithShape="1">
            <a:blip r:embed="rId3"/>
            <a:srcRect/>
            <a:stretch>
              <a:fillRect/>
            </a:stretch>
          </a:blipFill>
        </p:spPr>
        <p:txBody>
          <a:bodyPr/>
          <a:lstStyle>
            <a:lvl1pPr>
              <a:defRPr sz="100">
                <a:noFill/>
              </a:defRPr>
            </a:lvl1pPr>
          </a:lstStyle>
          <a:p>
            <a:pPr lvl="0"/>
            <a:r>
              <a:rPr lang="de-DE" dirty="0"/>
              <a:t>    </a:t>
            </a:r>
          </a:p>
        </p:txBody>
      </p:sp>
    </p:spTree>
    <p:extLst>
      <p:ext uri="{BB962C8B-B14F-4D97-AF65-F5344CB8AC3E}">
        <p14:creationId xmlns:p14="http://schemas.microsoft.com/office/powerpoint/2010/main" val="2713705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Kontakt">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F58FA343-3079-4ACC-A6AB-52ACA7D4A9BC}"/>
              </a:ext>
            </a:extLst>
          </p:cNvPr>
          <p:cNvSpPr>
            <a:spLocks noGrp="1"/>
          </p:cNvSpPr>
          <p:nvPr>
            <p:ph type="pic" sz="quarter" idx="4"/>
          </p:nvPr>
        </p:nvSpPr>
        <p:spPr>
          <a:xfrm>
            <a:off x="0" y="1484313"/>
            <a:ext cx="4079875" cy="5373687"/>
          </a:xfrm>
        </p:spPr>
        <p:txBody>
          <a:bodyPr/>
          <a:lstStyle/>
          <a:p>
            <a:r>
              <a:rPr lang="de-DE" dirty="0" smtClean="0"/>
              <a:t>Bild durch Klicken auf Symbol hinzufügen</a:t>
            </a:r>
            <a:endParaRPr lang="de-DE" dirty="0"/>
          </a:p>
        </p:txBody>
      </p:sp>
      <p:sp>
        <p:nvSpPr>
          <p:cNvPr id="10" name="Text Placeholder 9">
            <a:extLst>
              <a:ext uri="{FF2B5EF4-FFF2-40B4-BE49-F238E27FC236}">
                <a16:creationId xmlns:a16="http://schemas.microsoft.com/office/drawing/2014/main" id="{A797785E-E818-4759-BFC5-111DBCFCA09C}"/>
              </a:ext>
            </a:extLst>
          </p:cNvPr>
          <p:cNvSpPr>
            <a:spLocks noGrp="1"/>
          </p:cNvSpPr>
          <p:nvPr>
            <p:ph type="body" sz="quarter" idx="24" hasCustomPrompt="1"/>
          </p:nvPr>
        </p:nvSpPr>
        <p:spPr>
          <a:xfrm>
            <a:off x="4799874" y="5370652"/>
            <a:ext cx="6876189" cy="1298435"/>
          </a:xfrm>
          <a:noFill/>
        </p:spPr>
        <p:txBody>
          <a:bodyPr lIns="0" tIns="0" rIns="0" bIns="0"/>
          <a:lstStyle>
            <a:lvl1pPr algn="l">
              <a:lnSpc>
                <a:spcPct val="110000"/>
              </a:lnSpc>
              <a:spcBef>
                <a:spcPts val="0"/>
              </a:spcBef>
              <a:defRPr sz="1400" b="0"/>
            </a:lvl1pPr>
          </a:lstStyle>
          <a:p>
            <a:pPr lvl="0"/>
            <a:r>
              <a:rPr lang="de-DE" dirty="0"/>
              <a:t>ERGO Group AG</a:t>
            </a:r>
          </a:p>
          <a:p>
            <a:pPr lvl="0"/>
            <a:r>
              <a:rPr lang="de-DE" dirty="0"/>
              <a:t>ERGO-Platz 1</a:t>
            </a:r>
          </a:p>
          <a:p>
            <a:pPr lvl="0"/>
            <a:r>
              <a:rPr lang="de-DE" dirty="0"/>
              <a:t>40198 Düsseldorf </a:t>
            </a:r>
          </a:p>
        </p:txBody>
      </p:sp>
      <p:sp>
        <p:nvSpPr>
          <p:cNvPr id="12" name="Text Placeholder 11">
            <a:extLst>
              <a:ext uri="{FF2B5EF4-FFF2-40B4-BE49-F238E27FC236}">
                <a16:creationId xmlns:a16="http://schemas.microsoft.com/office/drawing/2014/main" id="{67E3BFC7-1E7B-46CF-9B3A-5D0C04B9683E}"/>
              </a:ext>
            </a:extLst>
          </p:cNvPr>
          <p:cNvSpPr>
            <a:spLocks noGrp="1"/>
          </p:cNvSpPr>
          <p:nvPr>
            <p:ph type="body" sz="quarter" idx="23" hasCustomPrompt="1"/>
          </p:nvPr>
        </p:nvSpPr>
        <p:spPr>
          <a:xfrm>
            <a:off x="4799874" y="2019361"/>
            <a:ext cx="6876191" cy="1788436"/>
          </a:xfrm>
        </p:spPr>
        <p:txBody>
          <a:bodyPr anchor="t"/>
          <a:lstStyle>
            <a:lvl1pPr algn="l">
              <a:lnSpc>
                <a:spcPct val="110000"/>
              </a:lnSpc>
              <a:spcBef>
                <a:spcPts val="0"/>
              </a:spcBef>
              <a:defRPr sz="1600"/>
            </a:lvl1pPr>
          </a:lstStyle>
          <a:p>
            <a:pPr lvl="0"/>
            <a:r>
              <a:rPr lang="de-DE" dirty="0"/>
              <a:t>Name</a:t>
            </a:r>
          </a:p>
          <a:p>
            <a:pPr lvl="0"/>
            <a:r>
              <a:rPr lang="de-DE" dirty="0"/>
              <a:t>Funktion</a:t>
            </a:r>
          </a:p>
          <a:p>
            <a:pPr lvl="0"/>
            <a:r>
              <a:rPr lang="de-DE" dirty="0"/>
              <a:t>Mail</a:t>
            </a:r>
          </a:p>
          <a:p>
            <a:pPr lvl="0"/>
            <a:r>
              <a:rPr lang="de-DE" dirty="0"/>
              <a:t>Tel</a:t>
            </a:r>
          </a:p>
        </p:txBody>
      </p:sp>
      <p:sp>
        <p:nvSpPr>
          <p:cNvPr id="13" name="Text Placeholder 14">
            <a:extLst>
              <a:ext uri="{FF2B5EF4-FFF2-40B4-BE49-F238E27FC236}">
                <a16:creationId xmlns:a16="http://schemas.microsoft.com/office/drawing/2014/main" id="{451D7357-4F3E-483A-9D43-0275C24220B1}"/>
              </a:ext>
            </a:extLst>
          </p:cNvPr>
          <p:cNvSpPr>
            <a:spLocks noGrp="1"/>
          </p:cNvSpPr>
          <p:nvPr>
            <p:ph type="body" sz="quarter" idx="5" hasCustomPrompt="1"/>
          </p:nvPr>
        </p:nvSpPr>
        <p:spPr>
          <a:xfrm>
            <a:off x="0" y="1"/>
            <a:ext cx="12192000" cy="1484313"/>
          </a:xfrm>
          <a:solidFill>
            <a:srgbClr val="B5D5C1"/>
          </a:solidFill>
        </p:spPr>
        <p:txBody>
          <a:bodyPr anchor="b"/>
          <a:lstStyle>
            <a:lvl1pPr algn="r">
              <a:defRPr sz="100">
                <a:solidFill>
                  <a:schemeClr val="bg1"/>
                </a:solidFill>
              </a:defRPr>
            </a:lvl1pPr>
          </a:lstStyle>
          <a:p>
            <a:pPr lvl="0"/>
            <a:r>
              <a:rPr lang="de-DE" dirty="0"/>
              <a:t>.</a:t>
            </a:r>
          </a:p>
        </p:txBody>
      </p:sp>
      <p:sp>
        <p:nvSpPr>
          <p:cNvPr id="5" name="Titel 4">
            <a:extLst>
              <a:ext uri="{FF2B5EF4-FFF2-40B4-BE49-F238E27FC236}">
                <a16:creationId xmlns:a16="http://schemas.microsoft.com/office/drawing/2014/main" id="{3CBE79EA-0295-4684-AF0C-15480AA8B420}"/>
              </a:ext>
            </a:extLst>
          </p:cNvPr>
          <p:cNvSpPr>
            <a:spLocks noGrp="1"/>
          </p:cNvSpPr>
          <p:nvPr>
            <p:ph type="title"/>
          </p:nvPr>
        </p:nvSpPr>
        <p:spPr/>
        <p:txBody>
          <a:bodyPr/>
          <a:lstStyle>
            <a:lvl1pPr>
              <a:defRPr/>
            </a:lvl1pPr>
          </a:lstStyle>
          <a:p>
            <a:r>
              <a:rPr lang="de-DE" smtClean="0"/>
              <a:t>Titelmasterformat durch Klicken bearbeiten</a:t>
            </a:r>
            <a:endParaRPr lang="de-DE" dirty="0"/>
          </a:p>
        </p:txBody>
      </p:sp>
      <p:sp>
        <p:nvSpPr>
          <p:cNvPr id="11" name="Text Placeholder 4">
            <a:extLst>
              <a:ext uri="{FF2B5EF4-FFF2-40B4-BE49-F238E27FC236}">
                <a16:creationId xmlns:a16="http://schemas.microsoft.com/office/drawing/2014/main" id="{29A13C97-101D-453B-8366-C7C98828BA90}"/>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6" name="Text Placeholder 4">
            <a:extLst>
              <a:ext uri="{FF2B5EF4-FFF2-40B4-BE49-F238E27FC236}">
                <a16:creationId xmlns:a16="http://schemas.microsoft.com/office/drawing/2014/main" id="{D404A63C-CB29-6C94-892C-C120054873CE}"/>
              </a:ext>
            </a:extLst>
          </p:cNvPr>
          <p:cNvSpPr>
            <a:spLocks noGrp="1" noChangeAspect="1"/>
          </p:cNvSpPr>
          <p:nvPr>
            <p:ph type="body" sz="quarter" idx="8" hasCustomPrompt="1"/>
          </p:nvPr>
        </p:nvSpPr>
        <p:spPr bwMode="black">
          <a:xfrm>
            <a:off x="10456949" y="489600"/>
            <a:ext cx="1219114" cy="673200"/>
          </a:xfrm>
          <a:blipFill>
            <a:blip r:embed="rId2"/>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938934058"/>
      </p:ext>
    </p:extLst>
  </p:cSld>
  <p:clrMapOvr>
    <a:masterClrMapping/>
  </p:clrMapOvr>
  <p:extLst>
    <p:ext uri="{DCECCB84-F9BA-43D5-87BE-67443E8EF086}">
      <p15:sldGuideLst xmlns:p15="http://schemas.microsoft.com/office/powerpoint/2012/main">
        <p15:guide id="1" pos="257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Kontakt mit großem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003D29EB-A3CC-41AD-8839-E8FCF54B08CD}"/>
              </a:ext>
            </a:extLst>
          </p:cNvPr>
          <p:cNvSpPr>
            <a:spLocks noGrp="1"/>
          </p:cNvSpPr>
          <p:nvPr>
            <p:ph type="pic" sz="quarter" idx="4"/>
          </p:nvPr>
        </p:nvSpPr>
        <p:spPr>
          <a:xfrm>
            <a:off x="1" y="0"/>
            <a:ext cx="8703732" cy="6857999"/>
          </a:xfrm>
        </p:spPr>
        <p:txBody>
          <a:bodyPr/>
          <a:lstStyle/>
          <a:p>
            <a:r>
              <a:rPr lang="de-DE" dirty="0" smtClean="0"/>
              <a:t>Bild durch Klicken auf Symbol hinzufügen</a:t>
            </a:r>
            <a:endParaRPr lang="de-DE" dirty="0"/>
          </a:p>
        </p:txBody>
      </p:sp>
      <p:sp>
        <p:nvSpPr>
          <p:cNvPr id="12" name="Text Placeholder 14">
            <a:extLst>
              <a:ext uri="{FF2B5EF4-FFF2-40B4-BE49-F238E27FC236}">
                <a16:creationId xmlns:a16="http://schemas.microsoft.com/office/drawing/2014/main" id="{99B0301D-75CA-421C-8842-91C0666681D2}"/>
              </a:ext>
            </a:extLst>
          </p:cNvPr>
          <p:cNvSpPr>
            <a:spLocks noGrp="1"/>
          </p:cNvSpPr>
          <p:nvPr>
            <p:ph type="body" sz="quarter" idx="5" hasCustomPrompt="1"/>
          </p:nvPr>
        </p:nvSpPr>
        <p:spPr>
          <a:xfrm>
            <a:off x="8703733" y="0"/>
            <a:ext cx="3488266" cy="6858000"/>
          </a:xfrm>
          <a:solidFill>
            <a:srgbClr val="B5D5C1"/>
          </a:solidFill>
        </p:spPr>
        <p:txBody>
          <a:bodyPr anchor="b"/>
          <a:lstStyle>
            <a:lvl1pPr algn="r">
              <a:defRPr sz="100">
                <a:solidFill>
                  <a:schemeClr val="bg1"/>
                </a:solidFill>
              </a:defRPr>
            </a:lvl1pPr>
          </a:lstStyle>
          <a:p>
            <a:pPr lvl="0"/>
            <a:r>
              <a:rPr lang="de-DE" dirty="0"/>
              <a:t>.</a:t>
            </a:r>
          </a:p>
        </p:txBody>
      </p:sp>
      <p:sp>
        <p:nvSpPr>
          <p:cNvPr id="8" name="Text Placeholder 9">
            <a:extLst>
              <a:ext uri="{FF2B5EF4-FFF2-40B4-BE49-F238E27FC236}">
                <a16:creationId xmlns:a16="http://schemas.microsoft.com/office/drawing/2014/main" id="{FA2E01C7-BEAD-484F-931F-2659D117BA4D}"/>
              </a:ext>
            </a:extLst>
          </p:cNvPr>
          <p:cNvSpPr>
            <a:spLocks noGrp="1"/>
          </p:cNvSpPr>
          <p:nvPr>
            <p:ph type="body" sz="quarter" idx="24" hasCustomPrompt="1"/>
          </p:nvPr>
        </p:nvSpPr>
        <p:spPr>
          <a:xfrm>
            <a:off x="8703733" y="5651500"/>
            <a:ext cx="3488266" cy="1206499"/>
          </a:xfrm>
          <a:noFill/>
        </p:spPr>
        <p:txBody>
          <a:bodyPr lIns="360000" tIns="0" rIns="504000" bIns="468000"/>
          <a:lstStyle>
            <a:lvl1pPr algn="l">
              <a:lnSpc>
                <a:spcPct val="110000"/>
              </a:lnSpc>
              <a:spcBef>
                <a:spcPts val="0"/>
              </a:spcBef>
              <a:defRPr sz="1400"/>
            </a:lvl1pPr>
          </a:lstStyle>
          <a:p>
            <a:pPr lvl="0"/>
            <a:r>
              <a:rPr lang="de-DE" dirty="0"/>
              <a:t>ERGO Group AG</a:t>
            </a:r>
          </a:p>
          <a:p>
            <a:pPr lvl="0"/>
            <a:r>
              <a:rPr lang="de-DE" dirty="0"/>
              <a:t>ERGO-Platz 1</a:t>
            </a:r>
          </a:p>
          <a:p>
            <a:pPr lvl="0"/>
            <a:r>
              <a:rPr lang="de-DE" dirty="0"/>
              <a:t>40198 Düsseldorf </a:t>
            </a:r>
          </a:p>
        </p:txBody>
      </p:sp>
      <p:sp>
        <p:nvSpPr>
          <p:cNvPr id="9" name="Text Placeholder 11">
            <a:extLst>
              <a:ext uri="{FF2B5EF4-FFF2-40B4-BE49-F238E27FC236}">
                <a16:creationId xmlns:a16="http://schemas.microsoft.com/office/drawing/2014/main" id="{638C613F-24C5-456A-8ABE-FAE384494B75}"/>
              </a:ext>
            </a:extLst>
          </p:cNvPr>
          <p:cNvSpPr>
            <a:spLocks noGrp="1"/>
          </p:cNvSpPr>
          <p:nvPr>
            <p:ph type="body" sz="quarter" idx="23" hasCustomPrompt="1"/>
          </p:nvPr>
        </p:nvSpPr>
        <p:spPr>
          <a:xfrm>
            <a:off x="8703733" y="3661946"/>
            <a:ext cx="3488266" cy="1788436"/>
          </a:xfrm>
        </p:spPr>
        <p:txBody>
          <a:bodyPr lIns="360000" anchor="t"/>
          <a:lstStyle>
            <a:lvl1pPr>
              <a:lnSpc>
                <a:spcPct val="110000"/>
              </a:lnSpc>
              <a:spcBef>
                <a:spcPts val="0"/>
              </a:spcBef>
              <a:defRPr sz="1600"/>
            </a:lvl1pPr>
          </a:lstStyle>
          <a:p>
            <a:pPr lvl="0"/>
            <a:r>
              <a:rPr lang="de-DE" dirty="0"/>
              <a:t>Name</a:t>
            </a:r>
          </a:p>
          <a:p>
            <a:pPr lvl="0"/>
            <a:r>
              <a:rPr lang="de-DE" dirty="0"/>
              <a:t>Funktion</a:t>
            </a:r>
          </a:p>
          <a:p>
            <a:pPr lvl="0"/>
            <a:r>
              <a:rPr lang="de-DE" dirty="0"/>
              <a:t>Mail</a:t>
            </a:r>
          </a:p>
          <a:p>
            <a:pPr lvl="0"/>
            <a:r>
              <a:rPr lang="de-DE" dirty="0"/>
              <a:t>Tel</a:t>
            </a:r>
          </a:p>
        </p:txBody>
      </p:sp>
      <p:sp>
        <p:nvSpPr>
          <p:cNvPr id="10" name="Title 1">
            <a:extLst>
              <a:ext uri="{FF2B5EF4-FFF2-40B4-BE49-F238E27FC236}">
                <a16:creationId xmlns:a16="http://schemas.microsoft.com/office/drawing/2014/main" id="{4296E460-CC3D-44A0-8AF4-98679DF8EDD6}"/>
              </a:ext>
            </a:extLst>
          </p:cNvPr>
          <p:cNvSpPr>
            <a:spLocks noGrp="1"/>
          </p:cNvSpPr>
          <p:nvPr>
            <p:ph type="title"/>
          </p:nvPr>
        </p:nvSpPr>
        <p:spPr>
          <a:xfrm>
            <a:off x="530577" y="1502945"/>
            <a:ext cx="5080001" cy="1994392"/>
          </a:xfrm>
          <a:noFill/>
        </p:spPr>
        <p:txBody>
          <a:bodyPr lIns="0" tIns="0" rIns="0" bIns="0" anchor="t" anchorCtr="0">
            <a:noAutofit/>
          </a:bodyPr>
          <a:lstStyle>
            <a:lvl1pPr>
              <a:defRPr sz="4800" b="1"/>
            </a:lvl1pPr>
          </a:lstStyle>
          <a:p>
            <a:r>
              <a:rPr lang="de-DE" smtClean="0"/>
              <a:t>Titelmasterformat durch Klicken bearbeiten</a:t>
            </a:r>
            <a:endParaRPr lang="de-DE" dirty="0"/>
          </a:p>
        </p:txBody>
      </p:sp>
      <p:sp>
        <p:nvSpPr>
          <p:cNvPr id="13" name="Text Placeholder 4">
            <a:extLst>
              <a:ext uri="{FF2B5EF4-FFF2-40B4-BE49-F238E27FC236}">
                <a16:creationId xmlns:a16="http://schemas.microsoft.com/office/drawing/2014/main" id="{60AAFA95-FC65-4D69-8C9F-78B069599184}"/>
              </a:ext>
            </a:extLst>
          </p:cNvPr>
          <p:cNvSpPr>
            <a:spLocks noGrp="1"/>
          </p:cNvSpPr>
          <p:nvPr>
            <p:ph type="body" sz="quarter" idx="10" hasCustomPrompt="1"/>
          </p:nvPr>
        </p:nvSpPr>
        <p:spPr>
          <a:xfrm>
            <a:off x="8703734" y="-314122"/>
            <a:ext cx="3488266"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7" name="Text Placeholder 4">
            <a:extLst>
              <a:ext uri="{FF2B5EF4-FFF2-40B4-BE49-F238E27FC236}">
                <a16:creationId xmlns:a16="http://schemas.microsoft.com/office/drawing/2014/main" id="{975A0AEB-D9A3-9E75-19AF-45707CCB4DE1}"/>
              </a:ext>
            </a:extLst>
          </p:cNvPr>
          <p:cNvSpPr>
            <a:spLocks noGrp="1" noChangeAspect="1"/>
          </p:cNvSpPr>
          <p:nvPr>
            <p:ph type="body" sz="quarter" idx="8" hasCustomPrompt="1"/>
          </p:nvPr>
        </p:nvSpPr>
        <p:spPr bwMode="black">
          <a:xfrm>
            <a:off x="10456949" y="489600"/>
            <a:ext cx="1219114" cy="673200"/>
          </a:xfrm>
          <a:blipFill>
            <a:blip r:embed="rId2"/>
            <a:stretch>
              <a:fillRect/>
            </a:stretch>
          </a:blipFill>
        </p:spPr>
        <p:txBody>
          <a:bodyPr/>
          <a:lstStyle>
            <a:lvl1pPr>
              <a:defRPr sz="100">
                <a:solidFill>
                  <a:schemeClr val="bg1"/>
                </a:solidFill>
              </a:defRPr>
            </a:lvl1pPr>
          </a:lstStyle>
          <a:p>
            <a:pPr lvl="0"/>
            <a:r>
              <a:rPr lang="de-DE" dirty="0"/>
              <a:t>.</a:t>
            </a:r>
          </a:p>
        </p:txBody>
      </p:sp>
      <p:sp>
        <p:nvSpPr>
          <p:cNvPr id="4" name="ErgoClaimSmall">
            <a:extLst>
              <a:ext uri="{FF2B5EF4-FFF2-40B4-BE49-F238E27FC236}">
                <a16:creationId xmlns:a16="http://schemas.microsoft.com/office/drawing/2014/main" id="{09FDE55F-255D-7277-58C5-4AC924A043AB}"/>
              </a:ext>
            </a:extLst>
          </p:cNvPr>
          <p:cNvSpPr>
            <a:spLocks noGrp="1"/>
          </p:cNvSpPr>
          <p:nvPr>
            <p:ph type="body" sz="quarter" idx="25" hasCustomPrompt="1"/>
          </p:nvPr>
        </p:nvSpPr>
        <p:spPr>
          <a:xfrm>
            <a:off x="489601" y="486000"/>
            <a:ext cx="1897199" cy="157635"/>
          </a:xfrm>
          <a:blipFill dpi="0" rotWithShape="1">
            <a:blip r:embed="rId3"/>
            <a:srcRect/>
            <a:stretch>
              <a:fillRect/>
            </a:stretch>
          </a:blipFill>
        </p:spPr>
        <p:txBody>
          <a:bodyPr/>
          <a:lstStyle>
            <a:lvl1pPr>
              <a:defRPr sz="100">
                <a:noFill/>
              </a:defRPr>
            </a:lvl1pPr>
          </a:lstStyle>
          <a:p>
            <a:pPr lvl="0"/>
            <a:r>
              <a:rPr lang="de-DE" dirty="0"/>
              <a:t>    </a:t>
            </a:r>
          </a:p>
        </p:txBody>
      </p:sp>
    </p:spTree>
    <p:extLst>
      <p:ext uri="{BB962C8B-B14F-4D97-AF65-F5344CB8AC3E}">
        <p14:creationId xmlns:p14="http://schemas.microsoft.com/office/powerpoint/2010/main" val="330421589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Inhalt 12 pt, informativ, Bild rech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r>
              <a:rPr lang="de-DE" dirty="0"/>
              <a:t>Anlass  |  Rechtsträger  |  Vortragender</a:t>
            </a:r>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13" name="Textplatzhalter 2">
            <a:extLst>
              <a:ext uri="{FF2B5EF4-FFF2-40B4-BE49-F238E27FC236}">
                <a16:creationId xmlns:a16="http://schemas.microsoft.com/office/drawing/2014/main" id="{0DE0EA7A-B4D7-4C1A-9A2D-3C1CDFF44B9B}"/>
              </a:ext>
            </a:extLst>
          </p:cNvPr>
          <p:cNvSpPr>
            <a:spLocks noGrp="1"/>
          </p:cNvSpPr>
          <p:nvPr>
            <p:ph type="body" idx="12" hasCustomPrompt="1"/>
          </p:nvPr>
        </p:nvSpPr>
        <p:spPr>
          <a:xfrm>
            <a:off x="515940" y="205524"/>
            <a:ext cx="6949410"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22A42D68-C3D7-4CC0-929A-15280581150B}"/>
              </a:ext>
            </a:extLst>
          </p:cNvPr>
          <p:cNvSpPr>
            <a:spLocks noGrp="1"/>
          </p:cNvSpPr>
          <p:nvPr>
            <p:ph sz="quarter" idx="14" hasCustomPrompt="1"/>
          </p:nvPr>
        </p:nvSpPr>
        <p:spPr>
          <a:xfrm>
            <a:off x="515935" y="1484313"/>
            <a:ext cx="6949415"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Bildplatzhalter 7">
            <a:extLst>
              <a:ext uri="{FF2B5EF4-FFF2-40B4-BE49-F238E27FC236}">
                <a16:creationId xmlns:a16="http://schemas.microsoft.com/office/drawing/2014/main" id="{A9FB3739-ECDD-4414-B023-3299E9FEE6F8}"/>
              </a:ext>
            </a:extLst>
          </p:cNvPr>
          <p:cNvSpPr>
            <a:spLocks noGrp="1"/>
          </p:cNvSpPr>
          <p:nvPr>
            <p:ph type="pic" sz="quarter" idx="4"/>
          </p:nvPr>
        </p:nvSpPr>
        <p:spPr>
          <a:xfrm>
            <a:off x="8112126" y="-2"/>
            <a:ext cx="4079874" cy="6858001"/>
          </a:xfrm>
        </p:spPr>
        <p:txBody>
          <a:bodyPr/>
          <a:lstStyle/>
          <a:p>
            <a:r>
              <a:rPr lang="de-DE" dirty="0" smtClean="0"/>
              <a:t>Bild durch Klicken auf Symbol hinzufügen</a:t>
            </a:r>
            <a:endParaRPr lang="de-DE" dirty="0"/>
          </a:p>
        </p:txBody>
      </p:sp>
      <p:sp>
        <p:nvSpPr>
          <p:cNvPr id="9" name="Text Placeholder 4">
            <a:extLst>
              <a:ext uri="{FF2B5EF4-FFF2-40B4-BE49-F238E27FC236}">
                <a16:creationId xmlns:a16="http://schemas.microsoft.com/office/drawing/2014/main" id="{65299197-31BD-4EE6-8A3A-12002E2FAE70}"/>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2706483312"/>
      </p:ext>
    </p:extLst>
  </p:cSld>
  <p:clrMapOvr>
    <a:masterClrMapping/>
  </p:clrMapOvr>
  <p:extLst>
    <p:ext uri="{DCECCB84-F9BA-43D5-87BE-67443E8EF086}">
      <p15:sldGuideLst xmlns:p15="http://schemas.microsoft.com/office/powerpoint/2012/main">
        <p15:guide id="1" pos="5110">
          <p15:clr>
            <a:srgbClr val="FBAE40"/>
          </p15:clr>
        </p15:guide>
        <p15:guide id="2" pos="48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2 Inhalte 12 pt, informativ, Bild rech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r>
              <a:rPr lang="de-DE" dirty="0"/>
              <a:t>Anlass  |  Rechtsträger  |  Vortragender</a:t>
            </a:r>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13" name="Textplatzhalter 2">
            <a:extLst>
              <a:ext uri="{FF2B5EF4-FFF2-40B4-BE49-F238E27FC236}">
                <a16:creationId xmlns:a16="http://schemas.microsoft.com/office/drawing/2014/main" id="{0DE0EA7A-B4D7-4C1A-9A2D-3C1CDFF44B9B}"/>
              </a:ext>
            </a:extLst>
          </p:cNvPr>
          <p:cNvSpPr>
            <a:spLocks noGrp="1"/>
          </p:cNvSpPr>
          <p:nvPr>
            <p:ph type="body" idx="12" hasCustomPrompt="1"/>
          </p:nvPr>
        </p:nvSpPr>
        <p:spPr>
          <a:xfrm>
            <a:off x="515940" y="205524"/>
            <a:ext cx="6949410"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6" name="Inhaltsplatzhalter 4">
            <a:extLst>
              <a:ext uri="{FF2B5EF4-FFF2-40B4-BE49-F238E27FC236}">
                <a16:creationId xmlns:a16="http://schemas.microsoft.com/office/drawing/2014/main" id="{635F158C-F29C-42D5-BC71-480F06FD543F}"/>
              </a:ext>
            </a:extLst>
          </p:cNvPr>
          <p:cNvSpPr>
            <a:spLocks noGrp="1"/>
          </p:cNvSpPr>
          <p:nvPr>
            <p:ph sz="quarter" idx="14" hasCustomPrompt="1"/>
          </p:nvPr>
        </p:nvSpPr>
        <p:spPr>
          <a:xfrm>
            <a:off x="515935" y="1484313"/>
            <a:ext cx="3330706"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Inhaltsplatzhalter 5">
            <a:extLst>
              <a:ext uri="{FF2B5EF4-FFF2-40B4-BE49-F238E27FC236}">
                <a16:creationId xmlns:a16="http://schemas.microsoft.com/office/drawing/2014/main" id="{9646B38F-5B47-433E-B4EB-3CDE992D10A8}"/>
              </a:ext>
            </a:extLst>
          </p:cNvPr>
          <p:cNvSpPr>
            <a:spLocks noGrp="1"/>
          </p:cNvSpPr>
          <p:nvPr>
            <p:ph sz="quarter" idx="15" hasCustomPrompt="1"/>
          </p:nvPr>
        </p:nvSpPr>
        <p:spPr>
          <a:xfrm>
            <a:off x="4134645" y="1484313"/>
            <a:ext cx="3330706"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Bildplatzhalter 4">
            <a:extLst>
              <a:ext uri="{FF2B5EF4-FFF2-40B4-BE49-F238E27FC236}">
                <a16:creationId xmlns:a16="http://schemas.microsoft.com/office/drawing/2014/main" id="{BD71AE0D-7CEC-46C4-99EA-FE2A288A6101}"/>
              </a:ext>
            </a:extLst>
          </p:cNvPr>
          <p:cNvSpPr>
            <a:spLocks noGrp="1"/>
          </p:cNvSpPr>
          <p:nvPr>
            <p:ph type="pic" sz="quarter" idx="4"/>
          </p:nvPr>
        </p:nvSpPr>
        <p:spPr>
          <a:xfrm>
            <a:off x="8112124" y="0"/>
            <a:ext cx="4079875" cy="6858000"/>
          </a:xfrm>
        </p:spPr>
        <p:txBody>
          <a:bodyPr/>
          <a:lstStyle/>
          <a:p>
            <a:r>
              <a:rPr lang="de-DE" dirty="0" smtClean="0"/>
              <a:t>Bild durch Klicken auf Symbol hinzufügen</a:t>
            </a:r>
            <a:endParaRPr lang="de-DE" dirty="0"/>
          </a:p>
        </p:txBody>
      </p:sp>
      <p:sp>
        <p:nvSpPr>
          <p:cNvPr id="11" name="Text Placeholder 4">
            <a:extLst>
              <a:ext uri="{FF2B5EF4-FFF2-40B4-BE49-F238E27FC236}">
                <a16:creationId xmlns:a16="http://schemas.microsoft.com/office/drawing/2014/main" id="{DC0612BD-93AF-4C47-8167-376F74ADF38D}"/>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1684429726"/>
      </p:ext>
    </p:extLst>
  </p:cSld>
  <p:clrMapOvr>
    <a:masterClrMapping/>
  </p:clrMapOvr>
  <p:extLst>
    <p:ext uri="{DCECCB84-F9BA-43D5-87BE-67443E8EF086}">
      <p15:sldGuideLst xmlns:p15="http://schemas.microsoft.com/office/powerpoint/2012/main">
        <p15:guide id="1" pos="5110">
          <p15:clr>
            <a:srgbClr val="FBAE40"/>
          </p15:clr>
        </p15:guide>
        <p15:guide id="2" pos="48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2 Inhalte 12 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2524-0A39-4643-8E00-BF64513ED4FC}"/>
              </a:ext>
            </a:extLst>
          </p:cNvPr>
          <p:cNvSpPr>
            <a:spLocks noGrp="1"/>
          </p:cNvSpPr>
          <p:nvPr>
            <p:ph type="title"/>
          </p:nvPr>
        </p:nvSpPr>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83F87D83-C687-4390-8BF8-39D79D8600C8}"/>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39D71233-43F0-40AC-9E91-B639DFC357B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platzhalter 2">
            <a:extLst>
              <a:ext uri="{FF2B5EF4-FFF2-40B4-BE49-F238E27FC236}">
                <a16:creationId xmlns:a16="http://schemas.microsoft.com/office/drawing/2014/main" id="{13E1A9D0-9AB1-4248-994A-6F636A287049}"/>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2" name="Inhaltsplatzhalter 4">
            <a:extLst>
              <a:ext uri="{FF2B5EF4-FFF2-40B4-BE49-F238E27FC236}">
                <a16:creationId xmlns:a16="http://schemas.microsoft.com/office/drawing/2014/main" id="{2EF4458D-E1DB-4A0C-A640-F5BEB45C85A5}"/>
              </a:ext>
            </a:extLst>
          </p:cNvPr>
          <p:cNvSpPr>
            <a:spLocks noGrp="1"/>
          </p:cNvSpPr>
          <p:nvPr>
            <p:ph sz="quarter" idx="14" hasCustomPrompt="1"/>
          </p:nvPr>
        </p:nvSpPr>
        <p:spPr>
          <a:xfrm>
            <a:off x="515934" y="1484313"/>
            <a:ext cx="5435603"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Inhaltsplatzhalter 5">
            <a:extLst>
              <a:ext uri="{FF2B5EF4-FFF2-40B4-BE49-F238E27FC236}">
                <a16:creationId xmlns:a16="http://schemas.microsoft.com/office/drawing/2014/main" id="{C2009BF6-9955-4E6B-A3B1-FF2EBEE72256}"/>
              </a:ext>
            </a:extLst>
          </p:cNvPr>
          <p:cNvSpPr>
            <a:spLocks noGrp="1"/>
          </p:cNvSpPr>
          <p:nvPr>
            <p:ph sz="quarter" idx="15" hasCustomPrompt="1"/>
          </p:nvPr>
        </p:nvSpPr>
        <p:spPr>
          <a:xfrm>
            <a:off x="6240459" y="1484313"/>
            <a:ext cx="5435603"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265762468"/>
      </p:ext>
    </p:extLst>
  </p:cSld>
  <p:clrMapOvr>
    <a:masterClrMapping/>
  </p:clrMapOvr>
  <p:extLst>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nhalt erzählerisch">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3F87D83-C687-4390-8BF8-39D79D8600C8}"/>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39D71233-43F0-40AC-9E91-B639DFC357B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8" name="Text Placeholder 14">
            <a:extLst>
              <a:ext uri="{FF2B5EF4-FFF2-40B4-BE49-F238E27FC236}">
                <a16:creationId xmlns:a16="http://schemas.microsoft.com/office/drawing/2014/main" id="{B87D9A9D-4D61-42FC-9DA0-EA5242A53709}"/>
              </a:ext>
            </a:extLst>
          </p:cNvPr>
          <p:cNvSpPr>
            <a:spLocks noGrp="1"/>
          </p:cNvSpPr>
          <p:nvPr>
            <p:ph type="body" sz="quarter" idx="5" hasCustomPrompt="1"/>
          </p:nvPr>
        </p:nvSpPr>
        <p:spPr>
          <a:xfrm>
            <a:off x="0" y="1"/>
            <a:ext cx="12192000" cy="1484313"/>
          </a:xfrm>
          <a:solidFill>
            <a:srgbClr val="E4D6E4"/>
          </a:solidFill>
        </p:spPr>
        <p:txBody>
          <a:bodyPr anchor="b"/>
          <a:lstStyle>
            <a:lvl1pPr algn="r">
              <a:defRPr sz="100">
                <a:solidFill>
                  <a:schemeClr val="bg1"/>
                </a:solidFill>
              </a:defRPr>
            </a:lvl1pPr>
          </a:lstStyle>
          <a:p>
            <a:pPr lvl="0"/>
            <a:r>
              <a:rPr lang="de-DE" dirty="0"/>
              <a:t>.</a:t>
            </a:r>
          </a:p>
        </p:txBody>
      </p:sp>
      <p:sp>
        <p:nvSpPr>
          <p:cNvPr id="6" name="Titel 5">
            <a:extLst>
              <a:ext uri="{FF2B5EF4-FFF2-40B4-BE49-F238E27FC236}">
                <a16:creationId xmlns:a16="http://schemas.microsoft.com/office/drawing/2014/main" id="{C7C82173-706F-4912-A0F4-54AC2F262C60}"/>
              </a:ext>
            </a:extLst>
          </p:cNvPr>
          <p:cNvSpPr>
            <a:spLocks noGrp="1"/>
          </p:cNvSpPr>
          <p:nvPr>
            <p:ph type="title"/>
          </p:nvPr>
        </p:nvSpPr>
        <p:spPr>
          <a:xfrm>
            <a:off x="515939" y="478536"/>
            <a:ext cx="9270042" cy="720000"/>
          </a:xfrm>
        </p:spPr>
        <p:txBody>
          <a:bodyPr/>
          <a:lstStyle>
            <a:lvl1pPr>
              <a:defRPr sz="2800"/>
            </a:lvl1pPr>
          </a:lstStyle>
          <a:p>
            <a:r>
              <a:rPr lang="de-DE" smtClean="0"/>
              <a:t>Titelmasterformat durch Klicken bearbeiten</a:t>
            </a:r>
            <a:endParaRPr lang="de-DE" dirty="0"/>
          </a:p>
        </p:txBody>
      </p:sp>
      <p:sp>
        <p:nvSpPr>
          <p:cNvPr id="9" name="Textplatzhalter 2">
            <a:extLst>
              <a:ext uri="{FF2B5EF4-FFF2-40B4-BE49-F238E27FC236}">
                <a16:creationId xmlns:a16="http://schemas.microsoft.com/office/drawing/2014/main" id="{B961750C-EC43-4D93-BAB4-952D80CABA4B}"/>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3" name="Text Placeholder 4">
            <a:extLst>
              <a:ext uri="{FF2B5EF4-FFF2-40B4-BE49-F238E27FC236}">
                <a16:creationId xmlns:a16="http://schemas.microsoft.com/office/drawing/2014/main" id="{C55A8865-AF64-43A7-BF01-101A94335382}"/>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3" name="Inhaltsplatzhalter 2">
            <a:extLst>
              <a:ext uri="{FF2B5EF4-FFF2-40B4-BE49-F238E27FC236}">
                <a16:creationId xmlns:a16="http://schemas.microsoft.com/office/drawing/2014/main" id="{A4687693-6641-4CB0-BDD2-81EA9D190BB5}"/>
              </a:ext>
            </a:extLst>
          </p:cNvPr>
          <p:cNvSpPr>
            <a:spLocks noGrp="1"/>
          </p:cNvSpPr>
          <p:nvPr>
            <p:ph sz="quarter" idx="14"/>
          </p:nvPr>
        </p:nvSpPr>
        <p:spPr>
          <a:xfrm>
            <a:off x="515936" y="1662913"/>
            <a:ext cx="11160128" cy="45219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Text Placeholder 4">
            <a:extLst>
              <a:ext uri="{FF2B5EF4-FFF2-40B4-BE49-F238E27FC236}">
                <a16:creationId xmlns:a16="http://schemas.microsoft.com/office/drawing/2014/main" id="{AA9ED523-F1E0-FB98-CE5F-CEE858E98506}"/>
              </a:ext>
            </a:extLst>
          </p:cNvPr>
          <p:cNvSpPr>
            <a:spLocks noGrp="1" noChangeAspect="1"/>
          </p:cNvSpPr>
          <p:nvPr>
            <p:ph type="body" sz="quarter" idx="8" hasCustomPrompt="1"/>
          </p:nvPr>
        </p:nvSpPr>
        <p:spPr bwMode="black">
          <a:xfrm>
            <a:off x="10456949" y="489600"/>
            <a:ext cx="1219114" cy="673200"/>
          </a:xfrm>
          <a:blipFill>
            <a:blip r:embed="rId2"/>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14704849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Leeres Layou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0499EB3-EAC7-4174-A69C-B6C927A99757}"/>
              </a:ext>
            </a:extLst>
          </p:cNvPr>
          <p:cNvSpPr>
            <a:spLocks noGrp="1"/>
          </p:cNvSpPr>
          <p:nvPr>
            <p:ph type="ftr" sz="quarter" idx="13"/>
          </p:nvPr>
        </p:nvSpPr>
        <p:spPr/>
        <p:txBody>
          <a:bodyPr/>
          <a:lstStyle/>
          <a:p>
            <a:r>
              <a:rPr lang="de-DE" dirty="0"/>
              <a:t>Anlass  |  Rechtsträger  |  Vortragender</a:t>
            </a:r>
          </a:p>
        </p:txBody>
      </p:sp>
      <p:sp>
        <p:nvSpPr>
          <p:cNvPr id="5" name="Slide Number Placeholder 4">
            <a:extLst>
              <a:ext uri="{FF2B5EF4-FFF2-40B4-BE49-F238E27FC236}">
                <a16:creationId xmlns:a16="http://schemas.microsoft.com/office/drawing/2014/main" id="{1DD9D5CA-DF97-4186-9C52-A16969C2643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Tree>
    <p:extLst>
      <p:ext uri="{BB962C8B-B14F-4D97-AF65-F5344CB8AC3E}">
        <p14:creationId xmlns:p14="http://schemas.microsoft.com/office/powerpoint/2010/main" val="80886953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1_Nur Überschrift">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FF470783-0594-4881-AE7B-9E471572C15D}"/>
              </a:ext>
            </a:extLst>
          </p:cNvPr>
          <p:cNvSpPr>
            <a:spLocks noGrp="1"/>
          </p:cNvSpPr>
          <p:nvPr>
            <p:ph type="body" idx="14" hasCustomPrompt="1"/>
          </p:nvPr>
        </p:nvSpPr>
        <p:spPr>
          <a:xfrm>
            <a:off x="515941" y="205524"/>
            <a:ext cx="9270043" cy="180000"/>
          </a:xfrm>
        </p:spPr>
        <p:txBody>
          <a:bodyPr/>
          <a:lstStyle>
            <a:lvl1pPr marL="0" indent="0">
              <a:buNone/>
              <a:defRPr sz="1400">
                <a:solidFill>
                  <a:schemeClr val="tx1"/>
                </a:solidFill>
              </a:defRPr>
            </a:lvl1pPr>
            <a:lvl2pPr marL="457155" indent="0">
              <a:buNone/>
              <a:defRPr sz="2000">
                <a:solidFill>
                  <a:schemeClr val="tx1">
                    <a:tint val="75000"/>
                  </a:schemeClr>
                </a:solidFill>
              </a:defRPr>
            </a:lvl2pPr>
            <a:lvl3pPr marL="914309" indent="0">
              <a:buNone/>
              <a:defRPr sz="1900">
                <a:solidFill>
                  <a:schemeClr val="tx1">
                    <a:tint val="75000"/>
                  </a:schemeClr>
                </a:solidFill>
              </a:defRPr>
            </a:lvl3pPr>
            <a:lvl4pPr marL="1371464" indent="0">
              <a:buNone/>
              <a:defRPr sz="1600">
                <a:solidFill>
                  <a:schemeClr val="tx1">
                    <a:tint val="75000"/>
                  </a:schemeClr>
                </a:solidFill>
              </a:defRPr>
            </a:lvl4pPr>
            <a:lvl5pPr marL="1828618" indent="0">
              <a:buNone/>
              <a:defRPr sz="1600">
                <a:solidFill>
                  <a:schemeClr val="tx1">
                    <a:tint val="75000"/>
                  </a:schemeClr>
                </a:solidFill>
              </a:defRPr>
            </a:lvl5pPr>
            <a:lvl6pPr marL="2285774"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5" indent="0">
              <a:buNone/>
              <a:defRPr sz="1600">
                <a:solidFill>
                  <a:schemeClr val="tx1">
                    <a:tint val="75000"/>
                  </a:schemeClr>
                </a:solidFill>
              </a:defRPr>
            </a:lvl9pPr>
          </a:lstStyle>
          <a:p>
            <a:pPr lvl="0"/>
            <a:r>
              <a:rPr lang="de-DE" dirty="0"/>
              <a:t>Untertitel</a:t>
            </a:r>
          </a:p>
        </p:txBody>
      </p:sp>
      <p:sp>
        <p:nvSpPr>
          <p:cNvPr id="11" name="Footer Placeholder 10">
            <a:extLst>
              <a:ext uri="{FF2B5EF4-FFF2-40B4-BE49-F238E27FC236}">
                <a16:creationId xmlns:a16="http://schemas.microsoft.com/office/drawing/2014/main" id="{2D6BE71A-34C3-4114-940F-C4721EED0957}"/>
              </a:ext>
            </a:extLst>
          </p:cNvPr>
          <p:cNvSpPr>
            <a:spLocks noGrp="1"/>
          </p:cNvSpPr>
          <p:nvPr>
            <p:ph type="ftr" sz="quarter" idx="16"/>
          </p:nvPr>
        </p:nvSpPr>
        <p:spPr/>
        <p:txBody>
          <a:bodyPr/>
          <a:lstStyle/>
          <a:p>
            <a:r>
              <a:rPr lang="de-DE" dirty="0"/>
              <a:t>Anlass  |  Rechtsträger  |  Vortragender</a:t>
            </a:r>
          </a:p>
        </p:txBody>
      </p:sp>
      <p:sp>
        <p:nvSpPr>
          <p:cNvPr id="12" name="Slide Number Placeholder 11">
            <a:extLst>
              <a:ext uri="{FF2B5EF4-FFF2-40B4-BE49-F238E27FC236}">
                <a16:creationId xmlns:a16="http://schemas.microsoft.com/office/drawing/2014/main" id="{00EF9183-EC31-4CD4-9573-212C7125A313}"/>
              </a:ext>
            </a:extLst>
          </p:cNvPr>
          <p:cNvSpPr>
            <a:spLocks noGrp="1"/>
          </p:cNvSpPr>
          <p:nvPr>
            <p:ph type="sldNum" sz="quarter" idx="17"/>
          </p:nvPr>
        </p:nvSpPr>
        <p:spPr/>
        <p:txBody>
          <a:bodyPr/>
          <a:lstStyle/>
          <a:p>
            <a:fld id="{7C3F3221-2500-48BC-9389-24C48D7E174A}" type="slidenum">
              <a:rPr lang="de-DE" smtClean="0"/>
              <a:pPr/>
              <a:t>‹Nr.›</a:t>
            </a:fld>
            <a:endParaRPr lang="de-DE" dirty="0"/>
          </a:p>
        </p:txBody>
      </p:sp>
      <p:sp>
        <p:nvSpPr>
          <p:cNvPr id="2" name="Titel 1">
            <a:extLst>
              <a:ext uri="{FF2B5EF4-FFF2-40B4-BE49-F238E27FC236}">
                <a16:creationId xmlns:a16="http://schemas.microsoft.com/office/drawing/2014/main" id="{83D3835D-4B11-40B8-A422-E936E0D4593C}"/>
              </a:ext>
            </a:extLst>
          </p:cNvPr>
          <p:cNvSpPr>
            <a:spLocks noGrp="1"/>
          </p:cNvSpPr>
          <p:nvPr>
            <p:ph type="title" hasCustomPrompt="1"/>
          </p:nvPr>
        </p:nvSpPr>
        <p:spPr/>
        <p:txBody>
          <a:bodyPr/>
          <a:lstStyle>
            <a:lvl1pPr>
              <a:defRPr>
                <a:solidFill>
                  <a:srgbClr val="C00000"/>
                </a:solidFill>
              </a:defRPr>
            </a:lvl1pPr>
          </a:lstStyle>
          <a:p>
            <a:r>
              <a:rPr lang="de-DE" dirty="0"/>
              <a:t>Mastertitelformat bearbeiten</a:t>
            </a:r>
          </a:p>
        </p:txBody>
      </p:sp>
    </p:spTree>
    <p:extLst>
      <p:ext uri="{BB962C8B-B14F-4D97-AF65-F5344CB8AC3E}">
        <p14:creationId xmlns:p14="http://schemas.microsoft.com/office/powerpoint/2010/main" val="174767709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cSld name="Titelfolie Designfelder 1, 2, 3">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1250943E-866C-4C34-B5E2-54D2900F6CA3}"/>
              </a:ext>
            </a:extLst>
          </p:cNvPr>
          <p:cNvSpPr>
            <a:spLocks noGrp="1"/>
          </p:cNvSpPr>
          <p:nvPr>
            <p:ph type="pic" sz="quarter" idx="4"/>
          </p:nvPr>
        </p:nvSpPr>
        <p:spPr>
          <a:xfrm>
            <a:off x="0" y="0"/>
            <a:ext cx="12192000" cy="6858000"/>
          </a:xfrm>
        </p:spPr>
        <p:txBody>
          <a:bodyPr/>
          <a:lstStyle>
            <a:lvl1pPr>
              <a:defRPr/>
            </a:lvl1pPr>
          </a:lstStyle>
          <a:p>
            <a:r>
              <a:rPr lang="de-DE" dirty="0" smtClean="0"/>
              <a:t>Bild durch Klicken auf Symbol hinzufügen</a:t>
            </a:r>
            <a:endParaRPr lang="de-DE" dirty="0"/>
          </a:p>
        </p:txBody>
      </p:sp>
      <p:sp>
        <p:nvSpPr>
          <p:cNvPr id="13" name="Untertitel 2">
            <a:extLst>
              <a:ext uri="{FF2B5EF4-FFF2-40B4-BE49-F238E27FC236}">
                <a16:creationId xmlns:a16="http://schemas.microsoft.com/office/drawing/2014/main" id="{FF83EE2B-9E8D-430B-868E-F1D40A0F4E62}"/>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4" name="Text Placeholder 4">
            <a:extLst>
              <a:ext uri="{FF2B5EF4-FFF2-40B4-BE49-F238E27FC236}">
                <a16:creationId xmlns:a16="http://schemas.microsoft.com/office/drawing/2014/main" id="{CCDC3389-F14B-4E69-A34E-2BF7B3FF03C2}"/>
              </a:ext>
            </a:extLst>
          </p:cNvPr>
          <p:cNvSpPr>
            <a:spLocks noGrp="1"/>
          </p:cNvSpPr>
          <p:nvPr>
            <p:ph type="body" sz="quarter" idx="8" hasCustomPrompt="1"/>
          </p:nvPr>
        </p:nvSpPr>
        <p:spPr bwMode="black">
          <a:xfrm>
            <a:off x="10112400" y="489600"/>
            <a:ext cx="1551600" cy="856800"/>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
        <p:nvSpPr>
          <p:cNvPr id="7" name="Titel 1">
            <a:extLst>
              <a:ext uri="{FF2B5EF4-FFF2-40B4-BE49-F238E27FC236}">
                <a16:creationId xmlns:a16="http://schemas.microsoft.com/office/drawing/2014/main" id="{998B71F8-045F-4D5F-BD0D-79F14BF8A0D6}"/>
              </a:ext>
            </a:extLst>
          </p:cNvPr>
          <p:cNvSpPr>
            <a:spLocks noGrp="1"/>
          </p:cNvSpPr>
          <p:nvPr>
            <p:ph type="ctrTitle"/>
          </p:nvPr>
        </p:nvSpPr>
        <p:spPr>
          <a:xfrm>
            <a:off x="514800" y="930910"/>
            <a:ext cx="8421318" cy="1329595"/>
          </a:xfrm>
        </p:spPr>
        <p:txBody>
          <a:bodyPr anchor="b" anchorCtr="0">
            <a:noAutofit/>
          </a:bodyPr>
          <a:lstStyle>
            <a:lvl1pPr algn="l">
              <a:defRPr sz="4800" b="1">
                <a:solidFill>
                  <a:schemeClr val="tx2"/>
                </a:solidFill>
              </a:defRPr>
            </a:lvl1pPr>
          </a:lstStyle>
          <a:p>
            <a:r>
              <a:rPr lang="de-DE" smtClean="0"/>
              <a:t>Titelmasterformat durch Klicken bearbeiten</a:t>
            </a:r>
            <a:endParaRPr lang="de-DE" dirty="0"/>
          </a:p>
        </p:txBody>
      </p:sp>
      <p:sp>
        <p:nvSpPr>
          <p:cNvPr id="2" name="Datumsplatzhalter 1">
            <a:extLst>
              <a:ext uri="{FF2B5EF4-FFF2-40B4-BE49-F238E27FC236}">
                <a16:creationId xmlns:a16="http://schemas.microsoft.com/office/drawing/2014/main" id="{0E0E72F0-4D61-48D3-AB40-4B67801A73BF}"/>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5" name="Textplatzhalter 24">
            <a:extLst>
              <a:ext uri="{FF2B5EF4-FFF2-40B4-BE49-F238E27FC236}">
                <a16:creationId xmlns:a16="http://schemas.microsoft.com/office/drawing/2014/main" id="{A748D62B-023E-4377-BB36-0DDD8826BF92}"/>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smtClean="0"/>
              <a:t>intern</a:t>
            </a:r>
            <a:endParaRPr lang="de-DE" dirty="0"/>
          </a:p>
        </p:txBody>
      </p:sp>
    </p:spTree>
    <p:extLst>
      <p:ext uri="{BB962C8B-B14F-4D97-AF65-F5344CB8AC3E}">
        <p14:creationId xmlns:p14="http://schemas.microsoft.com/office/powerpoint/2010/main" val="3989307399"/>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cSld name="Farbbalken und Bild links, Designfeld 1">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dirty="0"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4" name="Inhaltsplatzhalter 3">
            <a:extLst>
              <a:ext uri="{FF2B5EF4-FFF2-40B4-BE49-F238E27FC236}">
                <a16:creationId xmlns:a16="http://schemas.microsoft.com/office/drawing/2014/main" id="{A76E5C53-C2FC-42D7-A1B6-73E98105B3E4}"/>
              </a:ext>
            </a:extLst>
          </p:cNvPr>
          <p:cNvSpPr>
            <a:spLocks noGrp="1"/>
          </p:cNvSpPr>
          <p:nvPr>
            <p:ph sz="quarter" idx="14"/>
          </p:nvPr>
        </p:nvSpPr>
        <p:spPr>
          <a:xfrm>
            <a:off x="4727576" y="1484313"/>
            <a:ext cx="6948488"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1" name="Text Placeholder 4">
            <a:extLst>
              <a:ext uri="{FF2B5EF4-FFF2-40B4-BE49-F238E27FC236}">
                <a16:creationId xmlns:a16="http://schemas.microsoft.com/office/drawing/2014/main" id="{48FB76C7-14BC-4CBE-8CA7-B9AE8E720C86}"/>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715431636"/>
      </p:ext>
    </p:extLst>
  </p:cSld>
  <p:clrMapOvr>
    <a:masterClrMapping/>
  </p:clrMapOvr>
  <p:extLst mod="1">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Plakative Folie Typ A mit Bild Designfeld 3">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0" y="0"/>
            <a:ext cx="8278798" cy="1483200"/>
          </a:xfrm>
          <a:solidFill>
            <a:srgbClr val="0F94A7"/>
          </a:solidFill>
        </p:spPr>
        <p:txBody>
          <a:bodyPr/>
          <a:lstStyle>
            <a:lvl1pPr>
              <a:defRPr sz="100">
                <a:solidFill>
                  <a:schemeClr val="bg1"/>
                </a:solidFill>
              </a:defRPr>
            </a:lvl1pPr>
          </a:lstStyle>
          <a:p>
            <a:pPr lvl="0"/>
            <a:r>
              <a:rPr lang="de-DE" dirty="0"/>
              <a:t>.</a:t>
            </a:r>
          </a:p>
        </p:txBody>
      </p:sp>
      <p:sp>
        <p:nvSpPr>
          <p:cNvPr id="11" name="Text Placeholder 4">
            <a:extLst>
              <a:ext uri="{FF2B5EF4-FFF2-40B4-BE49-F238E27FC236}">
                <a16:creationId xmlns:a16="http://schemas.microsoft.com/office/drawing/2014/main" id="{420DCE19-47C8-4746-AE87-8B936967E04E}"/>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9"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9" name="Bildplatzhalter 2">
            <a:extLst>
              <a:ext uri="{FF2B5EF4-FFF2-40B4-BE49-F238E27FC236}">
                <a16:creationId xmlns:a16="http://schemas.microsoft.com/office/drawing/2014/main" id="{F68E682D-742B-40C5-998F-0E837A3B014E}"/>
              </a:ext>
            </a:extLst>
          </p:cNvPr>
          <p:cNvSpPr>
            <a:spLocks noGrp="1"/>
          </p:cNvSpPr>
          <p:nvPr>
            <p:ph type="pic" sz="quarter" idx="4"/>
          </p:nvPr>
        </p:nvSpPr>
        <p:spPr>
          <a:xfrm>
            <a:off x="0" y="1484313"/>
            <a:ext cx="9228138" cy="5383209"/>
          </a:xfrm>
        </p:spPr>
        <p:txBody>
          <a:bodyPr/>
          <a:lstStyle/>
          <a:p>
            <a:r>
              <a:rPr lang="de-DE" dirty="0" smtClean="0"/>
              <a:t>Bild durch Klicken auf Symbol hinzufügen</a:t>
            </a:r>
            <a:endParaRPr lang="de-DE" dirty="0"/>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hasCustomPrompt="1"/>
          </p:nvPr>
        </p:nvSpPr>
        <p:spPr>
          <a:xfrm>
            <a:off x="9228138" y="1484313"/>
            <a:ext cx="2963862" cy="5383208"/>
          </a:xfrm>
          <a:solidFill>
            <a:srgbClr val="B5D5C1"/>
          </a:solidFill>
        </p:spPr>
        <p:txBody>
          <a:bodyPr lIns="288000" tIns="180000" rIns="468000" bIns="540000" anchor="b" anchorCtr="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8800" y="1"/>
            <a:ext cx="3913200" cy="1483200"/>
          </a:xfrm>
          <a:solidFill>
            <a:srgbClr val="CCEBED"/>
          </a:solidFill>
        </p:spPr>
        <p:txBody>
          <a:bodyPr/>
          <a:lstStyle>
            <a:lvl1pPr>
              <a:defRPr sz="100">
                <a:solidFill>
                  <a:schemeClr val="bg1"/>
                </a:solidFill>
              </a:defRPr>
            </a:lvl1pPr>
          </a:lstStyle>
          <a:p>
            <a:pPr lvl="0"/>
            <a:r>
              <a:rPr lang="de-DE" dirty="0"/>
              <a:t>.</a:t>
            </a:r>
          </a:p>
        </p:txBody>
      </p:sp>
      <p:sp>
        <p:nvSpPr>
          <p:cNvPr id="4" name="Foliennummernplatzhalter 3">
            <a:extLst>
              <a:ext uri="{FF2B5EF4-FFF2-40B4-BE49-F238E27FC236}">
                <a16:creationId xmlns:a16="http://schemas.microsoft.com/office/drawing/2014/main" id="{D4D2F214-54E6-4413-B886-88360FF0D6AF}"/>
              </a:ext>
            </a:extLst>
          </p:cNvPr>
          <p:cNvSpPr>
            <a:spLocks noGrp="1"/>
          </p:cNvSpPr>
          <p:nvPr>
            <p:ph type="sldNum" sz="quarter" idx="16"/>
          </p:nvPr>
        </p:nvSpPr>
        <p:spPr/>
        <p:txBody>
          <a:bodyPr/>
          <a:lstStyle/>
          <a:p>
            <a:fld id="{7C3F3221-2500-48BC-9389-24C48D7E174A}" type="slidenum">
              <a:rPr lang="de-DE" smtClean="0"/>
              <a:pPr/>
              <a:t>‹Nr.›</a:t>
            </a:fld>
            <a:endParaRPr lang="de-DE" dirty="0"/>
          </a:p>
        </p:txBody>
      </p:sp>
      <p:sp>
        <p:nvSpPr>
          <p:cNvPr id="14" name="Text Placeholder 5">
            <a:extLst>
              <a:ext uri="{FF2B5EF4-FFF2-40B4-BE49-F238E27FC236}">
                <a16:creationId xmlns:a16="http://schemas.microsoft.com/office/drawing/2014/main" id="{4142F9DF-A3B0-4DF9-9F72-E7ADCBCC9521}"/>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747051633"/>
      </p:ext>
    </p:extLst>
  </p:cSld>
  <p:clrMapOvr>
    <a:masterClrMapping/>
  </p:clrMapOvr>
  <p:timing>
    <p:tnLst>
      <p:par>
        <p:cTn id="1" dur="indefinite" restart="never" nodeType="tmRoot"/>
      </p:par>
    </p:tnLst>
  </p:timing>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34" Type="http://schemas.openxmlformats.org/officeDocument/2006/relationships/image" Target="../media/image1.png"/><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theme" Target="../theme/theme2.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26" Type="http://schemas.openxmlformats.org/officeDocument/2006/relationships/slideLayout" Target="../slideLayouts/slideLayout87.xml"/><Relationship Id="rId3" Type="http://schemas.openxmlformats.org/officeDocument/2006/relationships/slideLayout" Target="../slideLayouts/slideLayout64.xml"/><Relationship Id="rId21" Type="http://schemas.openxmlformats.org/officeDocument/2006/relationships/slideLayout" Target="../slideLayouts/slideLayout82.xml"/><Relationship Id="rId34" Type="http://schemas.openxmlformats.org/officeDocument/2006/relationships/slideLayout" Target="../slideLayouts/slideLayout95.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5" Type="http://schemas.openxmlformats.org/officeDocument/2006/relationships/slideLayout" Target="../slideLayouts/slideLayout86.xml"/><Relationship Id="rId33" Type="http://schemas.openxmlformats.org/officeDocument/2006/relationships/slideLayout" Target="../slideLayouts/slideLayout94.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29" Type="http://schemas.openxmlformats.org/officeDocument/2006/relationships/slideLayout" Target="../slideLayouts/slideLayout90.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slideLayout" Target="../slideLayouts/slideLayout85.xml"/><Relationship Id="rId32" Type="http://schemas.openxmlformats.org/officeDocument/2006/relationships/slideLayout" Target="../slideLayouts/slideLayout93.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slideLayout" Target="../slideLayouts/slideLayout84.xml"/><Relationship Id="rId28" Type="http://schemas.openxmlformats.org/officeDocument/2006/relationships/slideLayout" Target="../slideLayouts/slideLayout89.xml"/><Relationship Id="rId36" Type="http://schemas.openxmlformats.org/officeDocument/2006/relationships/image" Target="../media/image3.png"/><Relationship Id="rId10" Type="http://schemas.openxmlformats.org/officeDocument/2006/relationships/slideLayout" Target="../slideLayouts/slideLayout71.xml"/><Relationship Id="rId19" Type="http://schemas.openxmlformats.org/officeDocument/2006/relationships/slideLayout" Target="../slideLayouts/slideLayout80.xml"/><Relationship Id="rId31" Type="http://schemas.openxmlformats.org/officeDocument/2006/relationships/slideLayout" Target="../slideLayouts/slideLayout92.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 Id="rId27" Type="http://schemas.openxmlformats.org/officeDocument/2006/relationships/slideLayout" Target="../slideLayouts/slideLayout88.xml"/><Relationship Id="rId30" Type="http://schemas.openxmlformats.org/officeDocument/2006/relationships/slideLayout" Target="../slideLayouts/slideLayout91.xml"/><Relationship Id="rId35"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4DA1F2A-305A-4237-A132-917501067665}"/>
              </a:ext>
            </a:extLst>
          </p:cNvPr>
          <p:cNvSpPr>
            <a:spLocks noGrp="1"/>
          </p:cNvSpPr>
          <p:nvPr>
            <p:ph type="title"/>
          </p:nvPr>
        </p:nvSpPr>
        <p:spPr>
          <a:xfrm>
            <a:off x="515939" y="478536"/>
            <a:ext cx="9270042" cy="72000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BB0D0CDC-D739-45D2-BF67-BDB88B7CCE57}"/>
              </a:ext>
            </a:extLst>
          </p:cNvPr>
          <p:cNvSpPr>
            <a:spLocks noGrp="1"/>
          </p:cNvSpPr>
          <p:nvPr>
            <p:ph type="body" idx="1"/>
          </p:nvPr>
        </p:nvSpPr>
        <p:spPr>
          <a:xfrm>
            <a:off x="515939" y="1484314"/>
            <a:ext cx="11160124" cy="4700586"/>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5" name="Fußzeilenplatzhalter 4">
            <a:extLst>
              <a:ext uri="{FF2B5EF4-FFF2-40B4-BE49-F238E27FC236}">
                <a16:creationId xmlns:a16="http://schemas.microsoft.com/office/drawing/2014/main" id="{84D14C28-93FA-4CF8-8DF9-9B5F521F8D57}"/>
              </a:ext>
            </a:extLst>
          </p:cNvPr>
          <p:cNvSpPr>
            <a:spLocks noGrp="1"/>
          </p:cNvSpPr>
          <p:nvPr>
            <p:ph type="ftr" sz="quarter" idx="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r>
              <a:rPr lang="de-DE" dirty="0"/>
              <a:t>Anlass  |  Rechtsträger  |  Vortragender</a:t>
            </a:r>
          </a:p>
        </p:txBody>
      </p:sp>
      <p:sp>
        <p:nvSpPr>
          <p:cNvPr id="6" name="Foliennummernplatzhalter 5">
            <a:extLst>
              <a:ext uri="{FF2B5EF4-FFF2-40B4-BE49-F238E27FC236}">
                <a16:creationId xmlns:a16="http://schemas.microsoft.com/office/drawing/2014/main" id="{6A189D8C-18A0-4214-8ABF-E1F2E661FE71}"/>
              </a:ext>
            </a:extLst>
          </p:cNvPr>
          <p:cNvSpPr>
            <a:spLocks noGrp="1"/>
          </p:cNvSpPr>
          <p:nvPr>
            <p:ph type="sldNum" sz="quarter" idx="4"/>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pic>
        <p:nvPicPr>
          <p:cNvPr id="7" name="Grafik 6" descr="Ein Bild, das Zeichnung, Teller, Schild enthält.&#10;&#10;Automatisch generierte Beschreibung">
            <a:extLst>
              <a:ext uri="{FF2B5EF4-FFF2-40B4-BE49-F238E27FC236}">
                <a16:creationId xmlns:a16="http://schemas.microsoft.com/office/drawing/2014/main" id="{FCF38DD1-6422-4786-9333-3E80CB570452}"/>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0456545" y="431151"/>
            <a:ext cx="1221420" cy="673955"/>
          </a:xfrm>
          <a:prstGeom prst="rect">
            <a:avLst/>
          </a:prstGeom>
        </p:spPr>
      </p:pic>
    </p:spTree>
    <p:extLst>
      <p:ext uri="{BB962C8B-B14F-4D97-AF65-F5344CB8AC3E}">
        <p14:creationId xmlns:p14="http://schemas.microsoft.com/office/powerpoint/2010/main" val="85782753"/>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p:titleStyle>
    <p:body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p:bodyStyle>
    <p:otherStyle>
      <a:defPPr>
        <a:defRPr lang="de-DE"/>
      </a:defPPr>
      <a:lvl1pPr marL="0" indent="0" algn="l" defTabSz="914400" rtl="0" eaLnBrk="1" latinLnBrk="0" hangingPunct="1">
        <a:lnSpc>
          <a:spcPct val="110000"/>
        </a:lnSpc>
        <a:spcBef>
          <a:spcPts val="800"/>
        </a:spcBef>
        <a:buFontTx/>
        <a:buNone/>
        <a:defRPr sz="12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935">
          <p15:clr>
            <a:srgbClr val="F26B43"/>
          </p15:clr>
        </p15:guide>
        <p15:guide id="2" pos="7355">
          <p15:clr>
            <a:srgbClr val="F26B43"/>
          </p15:clr>
        </p15:guide>
        <p15:guide id="3" pos="325">
          <p15:clr>
            <a:srgbClr val="F26B43"/>
          </p15:clr>
        </p15:guide>
        <p15:guide id="4" orient="horz" pos="3896">
          <p15:clr>
            <a:srgbClr val="F26B43"/>
          </p15:clr>
        </p15:guide>
        <p15:guide id="7" orient="horz" pos="30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4DA1F2A-305A-4237-A132-917501067665}"/>
              </a:ext>
            </a:extLst>
          </p:cNvPr>
          <p:cNvSpPr>
            <a:spLocks noGrp="1"/>
          </p:cNvSpPr>
          <p:nvPr>
            <p:ph type="title"/>
          </p:nvPr>
        </p:nvSpPr>
        <p:spPr>
          <a:xfrm>
            <a:off x="515939" y="478536"/>
            <a:ext cx="9270042" cy="72000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BB0D0CDC-D739-45D2-BF67-BDB88B7CCE57}"/>
              </a:ext>
            </a:extLst>
          </p:cNvPr>
          <p:cNvSpPr>
            <a:spLocks noGrp="1"/>
          </p:cNvSpPr>
          <p:nvPr>
            <p:ph type="body" idx="1"/>
          </p:nvPr>
        </p:nvSpPr>
        <p:spPr>
          <a:xfrm>
            <a:off x="515939" y="1484314"/>
            <a:ext cx="11160124" cy="4700586"/>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5" name="Fußzeilenplatzhalter 4">
            <a:extLst>
              <a:ext uri="{FF2B5EF4-FFF2-40B4-BE49-F238E27FC236}">
                <a16:creationId xmlns:a16="http://schemas.microsoft.com/office/drawing/2014/main" id="{84D14C28-93FA-4CF8-8DF9-9B5F521F8D57}"/>
              </a:ext>
            </a:extLst>
          </p:cNvPr>
          <p:cNvSpPr>
            <a:spLocks noGrp="1"/>
          </p:cNvSpPr>
          <p:nvPr>
            <p:ph type="ftr" sz="quarter" idx="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r>
              <a:rPr lang="de-DE" dirty="0"/>
              <a:t>Anlass  |  Rechtsträger  |  Vortragender</a:t>
            </a:r>
          </a:p>
        </p:txBody>
      </p:sp>
      <p:sp>
        <p:nvSpPr>
          <p:cNvPr id="6" name="Foliennummernplatzhalter 5">
            <a:extLst>
              <a:ext uri="{FF2B5EF4-FFF2-40B4-BE49-F238E27FC236}">
                <a16:creationId xmlns:a16="http://schemas.microsoft.com/office/drawing/2014/main" id="{6A189D8C-18A0-4214-8ABF-E1F2E661FE71}"/>
              </a:ext>
            </a:extLst>
          </p:cNvPr>
          <p:cNvSpPr>
            <a:spLocks noGrp="1"/>
          </p:cNvSpPr>
          <p:nvPr>
            <p:ph type="sldNum" sz="quarter" idx="4"/>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pic>
        <p:nvPicPr>
          <p:cNvPr id="10" name="Grafik 9" descr="Ein Bild, das Zeichnung, Teller, Schild enthält.&#10;&#10;Automatisch generierte Beschreibung">
            <a:extLst>
              <a:ext uri="{FF2B5EF4-FFF2-40B4-BE49-F238E27FC236}">
                <a16:creationId xmlns:a16="http://schemas.microsoft.com/office/drawing/2014/main" id="{FCF38DD1-6422-4786-9333-3E80CB570452}"/>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10456545" y="431151"/>
            <a:ext cx="1221420" cy="673955"/>
          </a:xfrm>
          <a:prstGeom prst="rect">
            <a:avLst/>
          </a:prstGeom>
        </p:spPr>
      </p:pic>
    </p:spTree>
    <p:extLst>
      <p:ext uri="{BB962C8B-B14F-4D97-AF65-F5344CB8AC3E}">
        <p14:creationId xmlns:p14="http://schemas.microsoft.com/office/powerpoint/2010/main" val="2082907620"/>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 id="2147483822" r:id="rId27"/>
    <p:sldLayoutId id="2147483823" r:id="rId28"/>
    <p:sldLayoutId id="2147483824" r:id="rId29"/>
    <p:sldLayoutId id="2147483825" r:id="rId30"/>
    <p:sldLayoutId id="2147483827" r:id="rId31"/>
    <p:sldLayoutId id="2147483896" r:id="rId32"/>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p:titleStyle>
    <p:body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p:bodyStyle>
    <p:otherStyle>
      <a:defPPr>
        <a:defRPr lang="de-DE"/>
      </a:defPPr>
      <a:lvl1pPr marL="0" indent="0" algn="l" defTabSz="914400" rtl="0" eaLnBrk="1" latinLnBrk="0" hangingPunct="1">
        <a:lnSpc>
          <a:spcPct val="110000"/>
        </a:lnSpc>
        <a:spcBef>
          <a:spcPts val="800"/>
        </a:spcBef>
        <a:buFontTx/>
        <a:buNone/>
        <a:defRPr sz="12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935">
          <p15:clr>
            <a:srgbClr val="F26B43"/>
          </p15:clr>
        </p15:guide>
        <p15:guide id="2" pos="7355">
          <p15:clr>
            <a:srgbClr val="F26B43"/>
          </p15:clr>
        </p15:guide>
        <p15:guide id="3" pos="325">
          <p15:clr>
            <a:srgbClr val="F26B43"/>
          </p15:clr>
        </p15:guide>
        <p15:guide id="4" orient="horz" pos="3896">
          <p15:clr>
            <a:srgbClr val="F26B43"/>
          </p15:clr>
        </p15:guide>
        <p15:guide id="7" orient="horz" pos="30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4DA1F2A-305A-4237-A132-917501067665}"/>
              </a:ext>
            </a:extLst>
          </p:cNvPr>
          <p:cNvSpPr>
            <a:spLocks noGrp="1"/>
          </p:cNvSpPr>
          <p:nvPr>
            <p:ph type="title"/>
          </p:nvPr>
        </p:nvSpPr>
        <p:spPr>
          <a:xfrm>
            <a:off x="515939" y="478536"/>
            <a:ext cx="9270042" cy="72000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BB0D0CDC-D739-45D2-BF67-BDB88B7CCE57}"/>
              </a:ext>
            </a:extLst>
          </p:cNvPr>
          <p:cNvSpPr>
            <a:spLocks noGrp="1"/>
          </p:cNvSpPr>
          <p:nvPr>
            <p:ph type="body" idx="1"/>
          </p:nvPr>
        </p:nvSpPr>
        <p:spPr>
          <a:xfrm>
            <a:off x="515939" y="1484314"/>
            <a:ext cx="11160124" cy="4700586"/>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5" name="Fußzeilenplatzhalter 4">
            <a:extLst>
              <a:ext uri="{FF2B5EF4-FFF2-40B4-BE49-F238E27FC236}">
                <a16:creationId xmlns:a16="http://schemas.microsoft.com/office/drawing/2014/main" id="{84D14C28-93FA-4CF8-8DF9-9B5F521F8D57}"/>
              </a:ext>
            </a:extLst>
          </p:cNvPr>
          <p:cNvSpPr>
            <a:spLocks noGrp="1"/>
          </p:cNvSpPr>
          <p:nvPr>
            <p:ph type="ftr" sz="quarter" idx="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r>
              <a:rPr lang="de-DE" dirty="0"/>
              <a:t>Anlass  |  Rechtsträger  |  Vortragender</a:t>
            </a:r>
          </a:p>
        </p:txBody>
      </p:sp>
      <p:sp>
        <p:nvSpPr>
          <p:cNvPr id="6" name="Foliennummernplatzhalter 5">
            <a:extLst>
              <a:ext uri="{FF2B5EF4-FFF2-40B4-BE49-F238E27FC236}">
                <a16:creationId xmlns:a16="http://schemas.microsoft.com/office/drawing/2014/main" id="{6A189D8C-18A0-4214-8ABF-E1F2E661FE71}"/>
              </a:ext>
            </a:extLst>
          </p:cNvPr>
          <p:cNvSpPr>
            <a:spLocks noGrp="1"/>
          </p:cNvSpPr>
          <p:nvPr>
            <p:ph type="sldNum" sz="quarter" idx="4"/>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pic>
        <p:nvPicPr>
          <p:cNvPr id="10" name="Grafik 9" descr="Ein Bild, das Zeichnung, Teller, Schild enthält.&#10;&#10;Automatisch generierte Beschreibung">
            <a:extLst>
              <a:ext uri="{FF2B5EF4-FFF2-40B4-BE49-F238E27FC236}">
                <a16:creationId xmlns:a16="http://schemas.microsoft.com/office/drawing/2014/main" id="{FCF38DD1-6422-4786-9333-3E80CB570452}"/>
              </a:ext>
            </a:extLst>
          </p:cNvPr>
          <p:cNvPicPr>
            <a:picLocks noChangeAspect="1"/>
          </p:cNvPicPr>
          <p:nvPr userDrawn="1"/>
        </p:nvPicPr>
        <p:blipFill>
          <a:blip r:embed="rId36"/>
          <a:stretch>
            <a:fillRect/>
          </a:stretch>
        </p:blipFill>
        <p:spPr>
          <a:xfrm>
            <a:off x="10456545" y="489600"/>
            <a:ext cx="1221420" cy="673955"/>
          </a:xfrm>
          <a:prstGeom prst="rect">
            <a:avLst/>
          </a:prstGeom>
        </p:spPr>
      </p:pic>
    </p:spTree>
    <p:extLst>
      <p:ext uri="{BB962C8B-B14F-4D97-AF65-F5344CB8AC3E}">
        <p14:creationId xmlns:p14="http://schemas.microsoft.com/office/powerpoint/2010/main" val="1123314311"/>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82" r:id="rId21"/>
    <p:sldLayoutId id="2147483883" r:id="rId22"/>
    <p:sldLayoutId id="2147483884" r:id="rId23"/>
    <p:sldLayoutId id="2147483885" r:id="rId24"/>
    <p:sldLayoutId id="2147483886" r:id="rId25"/>
    <p:sldLayoutId id="2147483887" r:id="rId26"/>
    <p:sldLayoutId id="2147483888" r:id="rId27"/>
    <p:sldLayoutId id="2147483889" r:id="rId28"/>
    <p:sldLayoutId id="2147483890" r:id="rId29"/>
    <p:sldLayoutId id="2147483891" r:id="rId30"/>
    <p:sldLayoutId id="2147483892" r:id="rId31"/>
    <p:sldLayoutId id="2147483893" r:id="rId32"/>
    <p:sldLayoutId id="2147483894" r:id="rId33"/>
    <p:sldLayoutId id="2147483895" r:id="rId34"/>
  </p:sldLayoutIdLst>
  <p:hf hdr="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p:titleStyle>
    <p:body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p:bodyStyle>
    <p:otherStyle>
      <a:defPPr>
        <a:defRPr lang="de-DE"/>
      </a:defPPr>
      <a:lvl1pPr marL="0" indent="0" algn="l" defTabSz="914400" rtl="0" eaLnBrk="1" latinLnBrk="0" hangingPunct="1">
        <a:lnSpc>
          <a:spcPct val="110000"/>
        </a:lnSpc>
        <a:spcBef>
          <a:spcPts val="800"/>
        </a:spcBef>
        <a:buFontTx/>
        <a:buNone/>
        <a:defRPr sz="12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935">
          <p15:clr>
            <a:srgbClr val="F26B43"/>
          </p15:clr>
        </p15:guide>
        <p15:guide id="2" pos="7355">
          <p15:clr>
            <a:srgbClr val="F26B43"/>
          </p15:clr>
        </p15:guide>
        <p15:guide id="3" pos="325">
          <p15:clr>
            <a:srgbClr val="F26B43"/>
          </p15:clr>
        </p15:guide>
        <p15:guide id="4" orient="horz" pos="3896">
          <p15:clr>
            <a:srgbClr val="F26B43"/>
          </p15:clr>
        </p15:guide>
        <p15:guide id="7" orient="horz" pos="30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hyperlink" Target="mailto:Stefan.roennau@ergo.d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3" Type="http://schemas.openxmlformats.org/officeDocument/2006/relationships/image" Target="../media/image8.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hyperlink" Target="https://www.ergo-meine-druckstuecke.de/download/10786" TargetMode="External"/><Relationship Id="rId11" Type="http://schemas.openxmlformats.org/officeDocument/2006/relationships/image" Target="../media/image15.png"/><Relationship Id="rId5" Type="http://schemas.openxmlformats.org/officeDocument/2006/relationships/image" Target="../media/image10.jpeg"/><Relationship Id="rId10" Type="http://schemas.openxmlformats.org/officeDocument/2006/relationships/image" Target="../media/image14.jpeg"/><Relationship Id="rId4" Type="http://schemas.openxmlformats.org/officeDocument/2006/relationships/image" Target="../media/image9.jpe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notesSlide" Target="../notesSlides/notesSlide8.xml"/><Relationship Id="rId1" Type="http://schemas.openxmlformats.org/officeDocument/2006/relationships/slideLayout" Target="../slideLayouts/slideLayout40.xml"/><Relationship Id="rId4" Type="http://schemas.openxmlformats.org/officeDocument/2006/relationships/image" Target="../media/image24.tmp"/></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59.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59.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37.tmp"/><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40.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40.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hyperlink" Target="https://makler.ergo.de/calculators/stg-calculator/quote" TargetMode="External"/><Relationship Id="rId7"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60.xml"/><Relationship Id="rId6" Type="http://schemas.openxmlformats.org/officeDocument/2006/relationships/hyperlink" Target="https://makler.ergo.de/tarifrechner-new/leben/sterbevorsorge" TargetMode="External"/><Relationship Id="rId5" Type="http://schemas.openxmlformats.org/officeDocument/2006/relationships/image" Target="../media/image39.png"/><Relationship Id="rId4" Type="http://schemas.openxmlformats.org/officeDocument/2006/relationships/hyperlink" Target="https://makler.ergo.de/tarifrechner-new"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0.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60.xml"/><Relationship Id="rId6" Type="http://schemas.openxmlformats.org/officeDocument/2006/relationships/image" Target="../media/image43.png"/><Relationship Id="rId5" Type="http://schemas.openxmlformats.org/officeDocument/2006/relationships/hyperlink" Target="http://www.ergo-meine-druckstuecke.de/download/9379" TargetMode="Externa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40.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3" Type="http://schemas.openxmlformats.org/officeDocument/2006/relationships/hyperlink" Target="https://makler.ergo.de/" TargetMode="External"/><Relationship Id="rId2" Type="http://schemas.openxmlformats.org/officeDocument/2006/relationships/notesSlide" Target="../notesSlides/notesSlide29.xml"/><Relationship Id="rId1" Type="http://schemas.openxmlformats.org/officeDocument/2006/relationships/slideLayout" Target="../slideLayouts/slideLayout39.xml"/><Relationship Id="rId5" Type="http://schemas.openxmlformats.org/officeDocument/2006/relationships/image" Target="../media/image50.jpe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hyperlink" Target="mailto:stefan.roennau@ergo.de" TargetMode="External"/><Relationship Id="rId2" Type="http://schemas.openxmlformats.org/officeDocument/2006/relationships/notesSlide" Target="../notesSlides/notesSlide30.xml"/><Relationship Id="rId1" Type="http://schemas.openxmlformats.org/officeDocument/2006/relationships/slideLayout" Target="../slideLayouts/slideLayout61.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hyperlink" Target="http://www.makler.ergo.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ildplatzhalter 26"/>
          <p:cNvPicPr>
            <a:picLocks noGrp="1" noChangeAspect="1"/>
          </p:cNvPicPr>
          <p:nvPr>
            <p:ph type="pic" sz="quarter" idx="4"/>
          </p:nvPr>
        </p:nvPicPr>
        <p:blipFill>
          <a:blip r:embed="rId3" cstate="email">
            <a:extLst>
              <a:ext uri="{28A0092B-C50C-407E-A947-70E740481C1C}">
                <a14:useLocalDpi xmlns:a14="http://schemas.microsoft.com/office/drawing/2010/main"/>
              </a:ext>
            </a:extLst>
          </a:blip>
          <a:srcRect/>
          <a:stretch>
            <a:fillRect/>
          </a:stretch>
        </p:blipFill>
        <p:spPr/>
      </p:pic>
      <p:sp>
        <p:nvSpPr>
          <p:cNvPr id="25" name="Textplatzhalter 24"/>
          <p:cNvSpPr>
            <a:spLocks noGrp="1"/>
          </p:cNvSpPr>
          <p:nvPr>
            <p:ph type="body" sz="quarter" idx="10"/>
          </p:nvPr>
        </p:nvSpPr>
        <p:spPr/>
        <p:txBody>
          <a:bodyPr/>
          <a:lstStyle/>
          <a:p>
            <a:endParaRPr lang="de-DE"/>
          </a:p>
        </p:txBody>
      </p:sp>
      <p:sp>
        <p:nvSpPr>
          <p:cNvPr id="41" name="Foliennummernplatzhalter 5">
            <a:extLst>
              <a:ext uri="{FF2B5EF4-FFF2-40B4-BE49-F238E27FC236}">
                <a16:creationId xmlns:a16="http://schemas.microsoft.com/office/drawing/2014/main" id="{00D00001-26B5-4FF9-AA4B-7FA3CFDAABD1}"/>
              </a:ext>
            </a:extLst>
          </p:cNvPr>
          <p:cNvSpPr txBox="1">
            <a:spLocks/>
          </p:cNvSpPr>
          <p:nvPr/>
        </p:nvSpPr>
        <p:spPr>
          <a:xfrm>
            <a:off x="11191284" y="6517557"/>
            <a:ext cx="484777" cy="153888"/>
          </a:xfrm>
          <a:prstGeom prst="rect">
            <a:avLst/>
          </a:prstGeom>
        </p:spPr>
        <p:txBody>
          <a:bodyPr vert="horz" wrap="square" lIns="0" tIns="0" rIns="0" bIns="0" rtlCol="0" anchor="t">
            <a:noAutofit/>
          </a:bodyPr>
          <a:lstStyle>
            <a:lvl1pPr marL="0" indent="0" algn="r" defTabSz="914400" rtl="0" eaLnBrk="1" latinLnBrk="0" hangingPunct="1">
              <a:lnSpc>
                <a:spcPct val="110000"/>
              </a:lnSpc>
              <a:spcBef>
                <a:spcPts val="800"/>
              </a:spcBef>
              <a:buFontTx/>
              <a:buNone/>
              <a:defRPr sz="1000" kern="1200">
                <a:solidFill>
                  <a:srgbClr val="807E6F"/>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800"/>
              </a:spcBef>
              <a:spcAft>
                <a:spcPts val="0"/>
              </a:spcAft>
              <a:buClrTx/>
              <a:buSzTx/>
              <a:buFontTx/>
              <a:buNone/>
              <a:tabLst/>
              <a:defRPr/>
            </a:pPr>
            <a:fld id="{7C3F3221-2500-48BC-9389-24C48D7E174A}" type="slidenum">
              <a:rPr kumimoji="0" lang="de-DE" sz="1000" b="0" i="0" u="none" strike="noStrike" kern="1200" cap="none" spc="0" normalizeH="0" baseline="0" noProof="0" smtClean="0">
                <a:ln>
                  <a:noFill/>
                </a:ln>
                <a:solidFill>
                  <a:srgbClr val="807E6F"/>
                </a:solidFill>
                <a:effectLst/>
                <a:uLnTx/>
                <a:uFillTx/>
                <a:latin typeface="Arial"/>
                <a:ea typeface="+mn-ea"/>
                <a:cs typeface="+mn-cs"/>
              </a:rPr>
              <a:pPr marL="0" marR="0" lvl="0" indent="0" algn="r" defTabSz="914400" rtl="0" eaLnBrk="1" fontAlgn="auto" latinLnBrk="0" hangingPunct="1">
                <a:lnSpc>
                  <a:spcPct val="110000"/>
                </a:lnSpc>
                <a:spcBef>
                  <a:spcPts val="800"/>
                </a:spcBef>
                <a:spcAft>
                  <a:spcPts val="0"/>
                </a:spcAft>
                <a:buClrTx/>
                <a:buSzTx/>
                <a:buFontTx/>
                <a:buNone/>
                <a:tabLst/>
                <a:defRPr/>
              </a:pPr>
              <a:t>1</a:t>
            </a:fld>
            <a:endParaRPr kumimoji="0" lang="de-DE" sz="1000" b="0" i="0" u="none" strike="noStrike" kern="1200" cap="none" spc="0" normalizeH="0" baseline="0" noProof="0" dirty="0">
              <a:ln>
                <a:noFill/>
              </a:ln>
              <a:solidFill>
                <a:srgbClr val="807E6F"/>
              </a:solidFill>
              <a:effectLst/>
              <a:uLnTx/>
              <a:uFillTx/>
              <a:latin typeface="Arial"/>
              <a:ea typeface="+mn-ea"/>
              <a:cs typeface="+mn-cs"/>
            </a:endParaRPr>
          </a:p>
        </p:txBody>
      </p:sp>
      <p:sp>
        <p:nvSpPr>
          <p:cNvPr id="5" name="Titel 4">
            <a:extLst>
              <a:ext uri="{FF2B5EF4-FFF2-40B4-BE49-F238E27FC236}">
                <a16:creationId xmlns:a16="http://schemas.microsoft.com/office/drawing/2014/main" id="{2C688C01-D31D-414A-A461-97E264FE0E11}"/>
              </a:ext>
            </a:extLst>
          </p:cNvPr>
          <p:cNvSpPr>
            <a:spLocks noGrp="1"/>
          </p:cNvSpPr>
          <p:nvPr>
            <p:ph type="title"/>
          </p:nvPr>
        </p:nvSpPr>
        <p:spPr>
          <a:xfrm>
            <a:off x="4303030" y="1349391"/>
            <a:ext cx="6888253" cy="773323"/>
          </a:xfrm>
        </p:spPr>
        <p:txBody>
          <a:bodyPr/>
          <a:lstStyle/>
          <a:p>
            <a:r>
              <a:rPr lang="de-DE" sz="4400" dirty="0" smtClean="0">
                <a:solidFill>
                  <a:srgbClr val="BF1528"/>
                </a:solidFill>
              </a:rPr>
              <a:t>Herzlich Willkommen</a:t>
            </a:r>
            <a:endParaRPr lang="de-DE" sz="4400" dirty="0"/>
          </a:p>
        </p:txBody>
      </p:sp>
      <p:sp>
        <p:nvSpPr>
          <p:cNvPr id="4" name="Rechteck 3"/>
          <p:cNvSpPr/>
          <p:nvPr/>
        </p:nvSpPr>
        <p:spPr>
          <a:xfrm>
            <a:off x="4338002" y="2475640"/>
            <a:ext cx="6596743" cy="3677930"/>
          </a:xfrm>
          <a:prstGeom prst="rect">
            <a:avLst/>
          </a:prstGeom>
        </p:spPr>
        <p:txBody>
          <a:bodyPr wrap="square">
            <a:spAutoFit/>
          </a:bodyPr>
          <a:lstStyle/>
          <a:p>
            <a:pPr lvl="0">
              <a:spcAft>
                <a:spcPts val="1200"/>
              </a:spcAft>
            </a:pPr>
            <a:r>
              <a:rPr lang="en-US" b="1" dirty="0">
                <a:solidFill>
                  <a:srgbClr val="C00000"/>
                </a:solidFill>
                <a:latin typeface="FS Me" panose="02000506040000020004" pitchFamily="50" charset="0"/>
                <a:ea typeface="Calibri" panose="020F0502020204030204" pitchFamily="34" charset="0"/>
              </a:rPr>
              <a:t>ERGO</a:t>
            </a:r>
            <a:r>
              <a:rPr lang="en-US" sz="1600" dirty="0">
                <a:solidFill>
                  <a:prstClr val="black"/>
                </a:solidFill>
                <a:latin typeface="FS Me" panose="02000506040000020004" pitchFamily="50" charset="0"/>
                <a:ea typeface="Calibri" panose="020F0502020204030204" pitchFamily="34" charset="0"/>
              </a:rPr>
              <a:t> Group AG</a:t>
            </a:r>
          </a:p>
          <a:p>
            <a:pPr lvl="0">
              <a:lnSpc>
                <a:spcPct val="50000"/>
              </a:lnSpc>
            </a:pPr>
            <a:r>
              <a:rPr lang="de-DE" dirty="0">
                <a:solidFill>
                  <a:prstClr val="black"/>
                </a:solidFill>
                <a:latin typeface="Calibri" panose="020F0502020204030204" pitchFamily="34" charset="0"/>
                <a:ea typeface="Calibri" panose="020F0502020204030204" pitchFamily="34" charset="0"/>
              </a:rPr>
              <a:t>Vertriebsdirektion </a:t>
            </a:r>
            <a:endParaRPr lang="de-DE" dirty="0" smtClean="0">
              <a:solidFill>
                <a:prstClr val="black"/>
              </a:solidFill>
              <a:latin typeface="Calibri" panose="020F0502020204030204" pitchFamily="34" charset="0"/>
              <a:ea typeface="Calibri" panose="020F0502020204030204" pitchFamily="34" charset="0"/>
            </a:endParaRPr>
          </a:p>
          <a:p>
            <a:pPr lvl="0">
              <a:lnSpc>
                <a:spcPct val="50000"/>
              </a:lnSpc>
            </a:pPr>
            <a:endParaRPr lang="de-DE" dirty="0">
              <a:solidFill>
                <a:prstClr val="black"/>
              </a:solidFill>
              <a:latin typeface="Calibri" panose="020F0502020204030204" pitchFamily="34" charset="0"/>
              <a:ea typeface="Calibri" panose="020F0502020204030204" pitchFamily="34" charset="0"/>
            </a:endParaRPr>
          </a:p>
          <a:p>
            <a:pPr lvl="0">
              <a:lnSpc>
                <a:spcPct val="50000"/>
              </a:lnSpc>
            </a:pPr>
            <a:r>
              <a:rPr lang="de-DE" dirty="0" smtClean="0">
                <a:solidFill>
                  <a:prstClr val="black"/>
                </a:solidFill>
                <a:latin typeface="Calibri" panose="020F0502020204030204" pitchFamily="34" charset="0"/>
                <a:ea typeface="Calibri" panose="020F0502020204030204" pitchFamily="34" charset="0"/>
              </a:rPr>
              <a:t>Pools </a:t>
            </a:r>
            <a:r>
              <a:rPr lang="de-DE" dirty="0">
                <a:solidFill>
                  <a:prstClr val="black"/>
                </a:solidFill>
                <a:latin typeface="Calibri" panose="020F0502020204030204" pitchFamily="34" charset="0"/>
                <a:ea typeface="Calibri" panose="020F0502020204030204" pitchFamily="34" charset="0"/>
              </a:rPr>
              <a:t>&amp; Finanzvertriebe</a:t>
            </a:r>
          </a:p>
          <a:p>
            <a:pPr lvl="0">
              <a:spcAft>
                <a:spcPts val="1200"/>
              </a:spcAft>
            </a:pPr>
            <a:endParaRPr lang="de-DE" sz="2400" dirty="0" smtClean="0">
              <a:solidFill>
                <a:prstClr val="black"/>
              </a:solidFill>
              <a:latin typeface="Calibri" panose="020F0502020204030204" pitchFamily="34" charset="0"/>
              <a:ea typeface="Calibri" panose="020F0502020204030204" pitchFamily="34" charset="0"/>
            </a:endParaRPr>
          </a:p>
          <a:p>
            <a:pPr lvl="0">
              <a:spcAft>
                <a:spcPts val="1200"/>
              </a:spcAft>
            </a:pPr>
            <a:endParaRPr lang="de-DE" sz="2400" dirty="0">
              <a:solidFill>
                <a:prstClr val="black"/>
              </a:solidFill>
              <a:latin typeface="Calibri" panose="020F0502020204030204" pitchFamily="34" charset="0"/>
              <a:ea typeface="Calibri" panose="020F0502020204030204" pitchFamily="34" charset="0"/>
            </a:endParaRPr>
          </a:p>
          <a:p>
            <a:r>
              <a:rPr lang="de-DE" sz="2000" b="1" dirty="0" smtClean="0">
                <a:ea typeface="Calibri" panose="020F0502020204030204" pitchFamily="34" charset="0"/>
              </a:rPr>
              <a:t>Stefan Rönnau</a:t>
            </a:r>
            <a:endParaRPr lang="de-DE" sz="2000" b="1" dirty="0">
              <a:ea typeface="Calibri" panose="020F0502020204030204" pitchFamily="34" charset="0"/>
            </a:endParaRPr>
          </a:p>
          <a:p>
            <a:r>
              <a:rPr lang="de-DE" b="1" dirty="0">
                <a:ea typeface="Calibri" panose="020F0502020204030204" pitchFamily="34" charset="0"/>
              </a:rPr>
              <a:t>Key Account Manager – Leben </a:t>
            </a:r>
            <a:endParaRPr lang="de-DE" b="1" dirty="0" smtClean="0">
              <a:ea typeface="Calibri" panose="020F0502020204030204" pitchFamily="34" charset="0"/>
            </a:endParaRPr>
          </a:p>
          <a:p>
            <a:endParaRPr lang="de-DE" b="1" dirty="0" smtClean="0">
              <a:ea typeface="Calibri" panose="020F0502020204030204" pitchFamily="34" charset="0"/>
            </a:endParaRPr>
          </a:p>
          <a:p>
            <a:r>
              <a:rPr lang="de-DE" b="1" dirty="0" smtClean="0">
                <a:ea typeface="Calibri" panose="020F0502020204030204" pitchFamily="34" charset="0"/>
              </a:rPr>
              <a:t>0170/4587830</a:t>
            </a:r>
            <a:endParaRPr lang="de-DE" b="1" dirty="0">
              <a:ea typeface="Calibri" panose="020F0502020204030204" pitchFamily="34" charset="0"/>
            </a:endParaRPr>
          </a:p>
          <a:p>
            <a:r>
              <a:rPr lang="de-DE" b="1" dirty="0" smtClean="0">
                <a:ea typeface="Calibri" panose="020F0502020204030204" pitchFamily="34" charset="0"/>
                <a:hlinkClick r:id="rId4"/>
              </a:rPr>
              <a:t>Stefan.roennau@ergo.de</a:t>
            </a:r>
            <a:endParaRPr lang="de-DE" b="1" dirty="0" smtClean="0">
              <a:ea typeface="Calibri" panose="020F0502020204030204" pitchFamily="34" charset="0"/>
            </a:endParaRPr>
          </a:p>
          <a:p>
            <a:endParaRPr lang="de-DE" b="1" dirty="0">
              <a:ea typeface="Calibri" panose="020F0502020204030204" pitchFamily="34" charset="0"/>
            </a:endParaRPr>
          </a:p>
        </p:txBody>
      </p:sp>
    </p:spTree>
    <p:extLst>
      <p:ext uri="{BB962C8B-B14F-4D97-AF65-F5344CB8AC3E}">
        <p14:creationId xmlns:p14="http://schemas.microsoft.com/office/powerpoint/2010/main" val="98357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EBED"/>
        </a:solidFill>
        <a:effectLst/>
      </p:bgPr>
    </p:bg>
    <p:spTree>
      <p:nvGrpSpPr>
        <p:cNvPr id="1" name=""/>
        <p:cNvGrpSpPr/>
        <p:nvPr/>
      </p:nvGrpSpPr>
      <p:grpSpPr>
        <a:xfrm>
          <a:off x="0" y="0"/>
          <a:ext cx="0" cy="0"/>
          <a:chOff x="0" y="0"/>
          <a:chExt cx="0" cy="0"/>
        </a:xfrm>
      </p:grpSpPr>
      <p:sp>
        <p:nvSpPr>
          <p:cNvPr id="8" name="Textplatzhalter 7"/>
          <p:cNvSpPr>
            <a:spLocks noGrp="1"/>
          </p:cNvSpPr>
          <p:nvPr>
            <p:ph type="body" sz="quarter" idx="17"/>
          </p:nvPr>
        </p:nvSpPr>
        <p:spPr>
          <a:xfrm>
            <a:off x="515939" y="1198536"/>
            <a:ext cx="11160123" cy="914744"/>
          </a:xfrm>
        </p:spPr>
        <p:txBody>
          <a:bodyPr/>
          <a:lstStyle/>
          <a:p>
            <a:pPr>
              <a:spcBef>
                <a:spcPts val="600"/>
              </a:spcBef>
            </a:pPr>
            <a:r>
              <a:rPr lang="de-DE" sz="3200" dirty="0" smtClean="0"/>
              <a:t>ERGO Sterbevorsorge</a:t>
            </a:r>
          </a:p>
          <a:p>
            <a:pPr>
              <a:spcBef>
                <a:spcPts val="600"/>
              </a:spcBef>
            </a:pPr>
            <a:r>
              <a:rPr lang="de-DE" sz="3200" b="0" dirty="0" smtClean="0"/>
              <a:t>Alles gut geregelt.</a:t>
            </a:r>
            <a:endParaRPr lang="de-DE" sz="3200" b="0" dirty="0"/>
          </a:p>
        </p:txBody>
      </p:sp>
      <p:sp>
        <p:nvSpPr>
          <p:cNvPr id="5" name="Titel 4">
            <a:extLst>
              <a:ext uri="{FF2B5EF4-FFF2-40B4-BE49-F238E27FC236}">
                <a16:creationId xmlns:a16="http://schemas.microsoft.com/office/drawing/2014/main" id="{2C688C01-D31D-414A-A461-97E264FE0E11}"/>
              </a:ext>
            </a:extLst>
          </p:cNvPr>
          <p:cNvSpPr>
            <a:spLocks noGrp="1"/>
          </p:cNvSpPr>
          <p:nvPr>
            <p:ph type="title"/>
          </p:nvPr>
        </p:nvSpPr>
        <p:spPr/>
        <p:txBody>
          <a:bodyPr/>
          <a:lstStyle/>
          <a:p>
            <a:r>
              <a:rPr lang="de-DE" dirty="0" smtClean="0"/>
              <a:t>Todesfallabsicherung – Einfach, weil´s wichtig ist. </a:t>
            </a:r>
            <a:endParaRPr lang="de-DE" dirty="0"/>
          </a:p>
        </p:txBody>
      </p:sp>
      <p:pic>
        <p:nvPicPr>
          <p:cNvPr id="9" name="Grafik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43361" y="2571245"/>
            <a:ext cx="6905278" cy="3846309"/>
          </a:xfrm>
          <a:prstGeom prst="rect">
            <a:avLst/>
          </a:prstGeom>
        </p:spPr>
      </p:pic>
    </p:spTree>
    <p:extLst>
      <p:ext uri="{BB962C8B-B14F-4D97-AF65-F5344CB8AC3E}">
        <p14:creationId xmlns:p14="http://schemas.microsoft.com/office/powerpoint/2010/main" val="27171647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0" y="-1"/>
            <a:ext cx="6096001" cy="6858001"/>
          </a:xfrm>
          <a:prstGeom prst="rect">
            <a:avLst/>
          </a:prstGeom>
          <a:solidFill>
            <a:srgbClr val="CAE7E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4482" y="3120468"/>
            <a:ext cx="1784784" cy="1113583"/>
          </a:xfrm>
          <a:prstGeom prst="rect">
            <a:avLst/>
          </a:prstGeom>
        </p:spPr>
      </p:pic>
      <p:sp>
        <p:nvSpPr>
          <p:cNvPr id="6" name="Titel 5"/>
          <p:cNvSpPr>
            <a:spLocks noGrp="1"/>
          </p:cNvSpPr>
          <p:nvPr>
            <p:ph type="title"/>
          </p:nvPr>
        </p:nvSpPr>
        <p:spPr>
          <a:solidFill>
            <a:srgbClr val="A9DAE0"/>
          </a:solidFill>
        </p:spPr>
        <p:txBody>
          <a:bodyPr/>
          <a:lstStyle/>
          <a:p>
            <a:r>
              <a:rPr lang="de-DE" dirty="0" smtClean="0"/>
              <a:t>  </a:t>
            </a:r>
            <a:endParaRPr lang="de-DE" dirty="0"/>
          </a:p>
        </p:txBody>
      </p:sp>
      <p:sp>
        <p:nvSpPr>
          <p:cNvPr id="9" name="Textplatzhalter 8"/>
          <p:cNvSpPr>
            <a:spLocks noGrp="1"/>
          </p:cNvSpPr>
          <p:nvPr>
            <p:ph type="body" sz="quarter" idx="10"/>
          </p:nvPr>
        </p:nvSpPr>
        <p:spPr/>
        <p:txBody>
          <a:bodyPr/>
          <a:lstStyle/>
          <a:p>
            <a:endParaRPr lang="de-DE" dirty="0"/>
          </a:p>
        </p:txBody>
      </p:sp>
      <p:sp>
        <p:nvSpPr>
          <p:cNvPr id="8" name="Textplatzhalter 7"/>
          <p:cNvSpPr>
            <a:spLocks noGrp="1"/>
          </p:cNvSpPr>
          <p:nvPr>
            <p:ph type="body" sz="quarter" idx="8"/>
          </p:nvPr>
        </p:nvSpPr>
        <p:spPr/>
        <p:txBody>
          <a:bodyPr/>
          <a:lstStyle/>
          <a:p>
            <a:endParaRPr lang="de-DE" dirty="0"/>
          </a:p>
        </p:txBody>
      </p:sp>
      <p:sp>
        <p:nvSpPr>
          <p:cNvPr id="17" name="Textfeld 16"/>
          <p:cNvSpPr txBox="1"/>
          <p:nvPr/>
        </p:nvSpPr>
        <p:spPr>
          <a:xfrm>
            <a:off x="-12604" y="431397"/>
            <a:ext cx="5928000" cy="336731"/>
          </a:xfrm>
          <a:prstGeom prst="rect">
            <a:avLst/>
          </a:prstGeom>
          <a:noFill/>
        </p:spPr>
        <p:txBody>
          <a:bodyPr wrap="square" lIns="0" tIns="0" rIns="0" bIns="0" rtlCol="0">
            <a:noAutofit/>
          </a:bodyPr>
          <a:lstStyle/>
          <a:p>
            <a:pPr marL="449263" marR="0" lvl="0"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Ausgezeichnete Leistungen – </a:t>
            </a:r>
          </a:p>
          <a:p>
            <a:pPr marL="449263" marR="0" lvl="0"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für ausgezeichneten Vertriebserfolg.</a:t>
            </a:r>
            <a:endParaRPr kumimoji="0" lang="de-DE" sz="2400" b="1" i="0" u="none" strike="noStrike" kern="1200" cap="none" spc="0" normalizeH="0" baseline="0" noProof="0" dirty="0">
              <a:ln>
                <a:noFill/>
              </a:ln>
              <a:solidFill>
                <a:srgbClr val="BF1528"/>
              </a:solidFill>
              <a:effectLst/>
              <a:uLnTx/>
              <a:uFillTx/>
              <a:latin typeface="Arial"/>
              <a:ea typeface="+mn-ea"/>
              <a:cs typeface="+mn-cs"/>
            </a:endParaRPr>
          </a:p>
          <a:p>
            <a:pPr marL="449263" marR="0" lvl="0" defTabSz="914400" rtl="0" eaLnBrk="1" fontAlgn="auto" latinLnBrk="0" hangingPunct="1">
              <a:lnSpc>
                <a:spcPct val="100000"/>
              </a:lnSpc>
              <a:spcBef>
                <a:spcPts val="0"/>
              </a:spcBef>
              <a:spcAft>
                <a:spcPts val="0"/>
              </a:spcAft>
              <a:buClrTx/>
              <a:buSzTx/>
              <a:buFontTx/>
              <a:buNone/>
              <a:tabLst/>
              <a:defRPr/>
            </a:pPr>
            <a:endParaRPr kumimoji="0" lang="de-DE" sz="800" b="0" i="0" u="none" strike="noStrike" kern="1200" cap="none" spc="0" normalizeH="0" baseline="0" noProof="0" dirty="0" smtClean="0">
              <a:ln>
                <a:noFill/>
              </a:ln>
              <a:solidFill>
                <a:prstClr val="black"/>
              </a:solidFill>
              <a:effectLst/>
              <a:uLnTx/>
              <a:uFillTx/>
              <a:latin typeface="Arial"/>
              <a:ea typeface="+mn-ea"/>
              <a:cs typeface="+mn-cs"/>
            </a:endParaRPr>
          </a:p>
          <a:p>
            <a:pPr marL="449263" marR="0" lvl="0"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Arial"/>
                <a:ea typeface="+mn-ea"/>
                <a:cs typeface="+mn-cs"/>
              </a:rPr>
              <a:t>Ob für Produktqualität, Fachkompetenz oder</a:t>
            </a:r>
          </a:p>
          <a:p>
            <a:pPr marL="449263" marR="0" lvl="0"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Arial"/>
                <a:ea typeface="+mn-ea"/>
                <a:cs typeface="+mn-cs"/>
              </a:rPr>
              <a:t>Finanzkraft – ERGO erhält regelmäßig Bestnoten</a:t>
            </a:r>
            <a:r>
              <a:rPr kumimoji="0" lang="de-DE" sz="1800" b="0" i="0" u="none" strike="noStrike" kern="1200" cap="none" spc="0" normalizeH="0" baseline="0" noProof="0" dirty="0" smtClean="0">
                <a:ln>
                  <a:noFill/>
                </a:ln>
                <a:solidFill>
                  <a:prstClr val="black"/>
                </a:solidFill>
                <a:effectLst/>
                <a:uLnTx/>
                <a:uFillTx/>
                <a:latin typeface="Arial"/>
                <a:ea typeface="+mn-ea"/>
                <a:cs typeface="+mn-cs"/>
              </a:rPr>
              <a:t>.</a:t>
            </a: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30" name="Gruppieren 29"/>
          <p:cNvGrpSpPr/>
          <p:nvPr/>
        </p:nvGrpSpPr>
        <p:grpSpPr>
          <a:xfrm>
            <a:off x="10327376" y="2477548"/>
            <a:ext cx="1512451" cy="1124375"/>
            <a:chOff x="10327376" y="2477548"/>
            <a:chExt cx="1512451" cy="1124375"/>
          </a:xfrm>
        </p:grpSpPr>
        <p:sp>
          <p:nvSpPr>
            <p:cNvPr id="14" name="Ellipse 21">
              <a:extLst>
                <a:ext uri="{FF2B5EF4-FFF2-40B4-BE49-F238E27FC236}">
                  <a16:creationId xmlns:a16="http://schemas.microsoft.com/office/drawing/2014/main" id="{E97D7A2B-350F-B441-B57C-9E4F1FB0051D}"/>
                </a:ext>
              </a:extLst>
            </p:cNvPr>
            <p:cNvSpPr/>
            <p:nvPr/>
          </p:nvSpPr>
          <p:spPr>
            <a:xfrm>
              <a:off x="10394774" y="2514078"/>
              <a:ext cx="1355975" cy="10556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pic>
          <p:nvPicPr>
            <p:cNvPr id="18" name="Grafik 17">
              <a:extLst>
                <a:ext uri="{FF2B5EF4-FFF2-40B4-BE49-F238E27FC236}">
                  <a16:creationId xmlns:a16="http://schemas.microsoft.com/office/drawing/2014/main" id="{A9B65A87-C6E5-6A44-A600-CBF27B70013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327376" y="2477548"/>
              <a:ext cx="1512451" cy="1124375"/>
            </a:xfrm>
            <a:prstGeom prst="rect">
              <a:avLst/>
            </a:prstGeom>
          </p:spPr>
        </p:pic>
      </p:grpSp>
      <p:grpSp>
        <p:nvGrpSpPr>
          <p:cNvPr id="26" name="Gruppieren 25"/>
          <p:cNvGrpSpPr/>
          <p:nvPr/>
        </p:nvGrpSpPr>
        <p:grpSpPr>
          <a:xfrm>
            <a:off x="10283560" y="1404198"/>
            <a:ext cx="1600082" cy="972000"/>
            <a:chOff x="10283560" y="1404198"/>
            <a:chExt cx="1600082" cy="972000"/>
          </a:xfrm>
        </p:grpSpPr>
        <p:sp>
          <p:nvSpPr>
            <p:cNvPr id="20" name="Ellipse 18">
              <a:extLst>
                <a:ext uri="{FF2B5EF4-FFF2-40B4-BE49-F238E27FC236}">
                  <a16:creationId xmlns:a16="http://schemas.microsoft.com/office/drawing/2014/main" id="{BEBE2564-2896-E14C-A192-E9CB932A1756}"/>
                </a:ext>
              </a:extLst>
            </p:cNvPr>
            <p:cNvSpPr/>
            <p:nvPr/>
          </p:nvSpPr>
          <p:spPr>
            <a:xfrm>
              <a:off x="10358704" y="1425873"/>
              <a:ext cx="1498404" cy="915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pic>
          <p:nvPicPr>
            <p:cNvPr id="21" name="Grafik 20">
              <a:extLst>
                <a:ext uri="{FF2B5EF4-FFF2-40B4-BE49-F238E27FC236}">
                  <a16:creationId xmlns:a16="http://schemas.microsoft.com/office/drawing/2014/main" id="{59A56FBC-AD70-5544-85FC-61283DAD4F52}"/>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283560" y="1404198"/>
              <a:ext cx="1600082" cy="972000"/>
            </a:xfrm>
            <a:prstGeom prst="rect">
              <a:avLst/>
            </a:prstGeom>
          </p:spPr>
        </p:pic>
      </p:grpSp>
      <p:sp>
        <p:nvSpPr>
          <p:cNvPr id="22" name="Textplatzhalter 24">
            <a:hlinkClick r:id="rId6"/>
            <a:extLst>
              <a:ext uri="{FF2B5EF4-FFF2-40B4-BE49-F238E27FC236}">
                <a16:creationId xmlns:a16="http://schemas.microsoft.com/office/drawing/2014/main" id="{86BE5EBD-4056-5A4A-A972-619C69FB4544}"/>
              </a:ext>
            </a:extLst>
          </p:cNvPr>
          <p:cNvSpPr txBox="1">
            <a:spLocks noChangeAspect="1"/>
          </p:cNvSpPr>
          <p:nvPr/>
        </p:nvSpPr>
        <p:spPr>
          <a:xfrm rot="21108362">
            <a:off x="390050" y="2294711"/>
            <a:ext cx="1330245" cy="1330246"/>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rgbClr val="8E0038"/>
          </a:solidFill>
          <a:effectLst/>
        </p:spPr>
        <p:txBody>
          <a:bodyPr wrap="none" lIns="0" tIns="0" rIns="0" bIns="0" anchor="ctr" anchorCtr="0">
            <a:noAutofit/>
          </a:bodyPr>
          <a:lstStyle>
            <a:lvl1pPr marL="0" indent="0" algn="ctr" defTabSz="914400" rtl="0" eaLnBrk="1" latinLnBrk="0" hangingPunct="1">
              <a:lnSpc>
                <a:spcPct val="110000"/>
              </a:lnSpc>
              <a:spcBef>
                <a:spcPts val="800"/>
              </a:spcBef>
              <a:buFontTx/>
              <a:buNone/>
              <a:defRPr sz="2400" b="1"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2400" b="1" kern="1200">
                <a:solidFill>
                  <a:schemeClr val="bg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smtClean="0">
                <a:ln>
                  <a:noFill/>
                </a:ln>
                <a:solidFill>
                  <a:prstClr val="white"/>
                </a:solidFill>
                <a:effectLst/>
                <a:uLnTx/>
                <a:uFillTx/>
                <a:latin typeface="Arial"/>
                <a:ea typeface="+mn-ea"/>
                <a:cs typeface="+mn-cs"/>
              </a:rPr>
              <a:t>Solvenzquote der</a:t>
            </a:r>
            <a:r>
              <a:rPr kumimoji="0" lang="de-DE" sz="1000" b="0" i="0" u="none" strike="noStrike" kern="1200" cap="none" spc="0" normalizeH="0" noProof="0" dirty="0" smtClean="0">
                <a:ln>
                  <a:noFill/>
                </a:ln>
                <a:solidFill>
                  <a:prstClr val="white"/>
                </a:solidFill>
                <a:effectLst/>
                <a:uLnTx/>
                <a:uFillTx/>
                <a:latin typeface="Arial"/>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noProof="0" dirty="0" smtClean="0">
                <a:ln>
                  <a:noFill/>
                </a:ln>
                <a:solidFill>
                  <a:prstClr val="white"/>
                </a:solidFill>
                <a:effectLst/>
                <a:uLnTx/>
                <a:uFillTx/>
                <a:latin typeface="Arial"/>
                <a:ea typeface="+mn-ea"/>
                <a:cs typeface="+mn-cs"/>
              </a:rPr>
              <a:t>ERGO Vorsorge</a:t>
            </a:r>
            <a:r>
              <a:rPr kumimoji="0" lang="de-DE" sz="1000" b="0" i="0" u="none" strike="noStrike" kern="1200" cap="none" spc="0" normalizeH="0" baseline="0" noProof="0" dirty="0" smtClean="0">
                <a:ln>
                  <a:noFill/>
                </a:ln>
                <a:solidFill>
                  <a:prstClr val="white"/>
                </a:solidFill>
                <a:effectLst/>
                <a:uLnTx/>
                <a:uFillTx/>
                <a:latin typeface="Arial"/>
                <a:ea typeface="+mn-ea"/>
                <a:cs typeface="+mn-cs"/>
              </a:rPr>
              <a:t> 2022</a:t>
            </a:r>
            <a:br>
              <a:rPr kumimoji="0" lang="de-DE" sz="1000" b="0" i="0" u="none" strike="noStrike" kern="1200" cap="none" spc="0" normalizeH="0" baseline="0" noProof="0" dirty="0" smtClean="0">
                <a:ln>
                  <a:noFill/>
                </a:ln>
                <a:solidFill>
                  <a:prstClr val="white"/>
                </a:solidFill>
                <a:effectLst/>
                <a:uLnTx/>
                <a:uFillTx/>
                <a:latin typeface="Arial"/>
                <a:ea typeface="+mn-ea"/>
                <a:cs typeface="+mn-cs"/>
              </a:rPr>
            </a:br>
            <a:r>
              <a:rPr lang="de-DE" sz="2800" dirty="0" smtClean="0">
                <a:solidFill>
                  <a:prstClr val="white"/>
                </a:solidFill>
                <a:latin typeface="Arial"/>
              </a:rPr>
              <a:t>606</a:t>
            </a:r>
            <a:r>
              <a:rPr kumimoji="0" lang="de-DE" sz="2800" b="1" i="0" u="none" strike="noStrike" kern="1200" cap="none" spc="0" normalizeH="0" baseline="0" noProof="0" dirty="0" smtClean="0">
                <a:ln>
                  <a:noFill/>
                </a:ln>
                <a:solidFill>
                  <a:prstClr val="white"/>
                </a:solidFill>
                <a:effectLst/>
                <a:uLnTx/>
                <a:uFillTx/>
                <a:latin typeface="Arial"/>
                <a:ea typeface="+mn-ea"/>
                <a:cs typeface="+mn-cs"/>
              </a:rPr>
              <a:t> </a:t>
            </a:r>
            <a:r>
              <a:rPr kumimoji="0" lang="de-DE" sz="2800" b="1" i="0" u="none" strike="noStrike" kern="1200" cap="none" spc="0" normalizeH="0" baseline="0" noProof="0" dirty="0">
                <a:ln>
                  <a:noFill/>
                </a:ln>
                <a:solidFill>
                  <a:prstClr val="white"/>
                </a:solidFill>
                <a:effectLst/>
                <a:uLnTx/>
                <a:uFillTx/>
                <a:latin typeface="Arial"/>
                <a:ea typeface="+mn-ea"/>
                <a:cs typeface="+mn-cs"/>
              </a:rPr>
              <a:t>%</a:t>
            </a:r>
          </a:p>
        </p:txBody>
      </p:sp>
      <p:pic>
        <p:nvPicPr>
          <p:cNvPr id="3" name="Grafik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14482" y="4540747"/>
            <a:ext cx="1825285" cy="1116000"/>
          </a:xfrm>
          <a:prstGeom prst="rect">
            <a:avLst/>
          </a:prstGeom>
        </p:spPr>
      </p:pic>
      <p:pic>
        <p:nvPicPr>
          <p:cNvPr id="13" name="Grafi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4374" y="3159119"/>
            <a:ext cx="1775338" cy="1107689"/>
          </a:xfrm>
          <a:prstGeom prst="rect">
            <a:avLst/>
          </a:prstGeom>
        </p:spPr>
      </p:pic>
      <p:pic>
        <p:nvPicPr>
          <p:cNvPr id="4" name="Grafik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66383" y="1404198"/>
            <a:ext cx="1480981" cy="1480981"/>
          </a:xfrm>
          <a:prstGeom prst="rect">
            <a:avLst/>
          </a:prstGeom>
        </p:spPr>
      </p:pic>
      <p:pic>
        <p:nvPicPr>
          <p:cNvPr id="23" name="Grafik 2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392725" y="5172625"/>
            <a:ext cx="1381753" cy="1381753"/>
          </a:xfrm>
          <a:prstGeom prst="rect">
            <a:avLst/>
          </a:prstGeom>
          <a:noFill/>
        </p:spPr>
      </p:pic>
      <p:pic>
        <p:nvPicPr>
          <p:cNvPr id="25" name="Grafik 24" descr="W:\ORG_PSLD\PSLD_Alle\01 Bereich_PSL\0109 PSLF\Kommunikation\Siegel\Unternehmenssiegel\2022\Focus Money\bAV\Bilddateien\Siegel_Fairster Altersvorsorger_2022_ERGO.jpg"/>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96800" y="4234051"/>
            <a:ext cx="1404000" cy="2016924"/>
          </a:xfrm>
          <a:prstGeom prst="rect">
            <a:avLst/>
          </a:prstGeom>
          <a:noFill/>
          <a:ln>
            <a:noFill/>
          </a:ln>
        </p:spPr>
      </p:pic>
      <p:grpSp>
        <p:nvGrpSpPr>
          <p:cNvPr id="29" name="Gruppieren 28"/>
          <p:cNvGrpSpPr/>
          <p:nvPr/>
        </p:nvGrpSpPr>
        <p:grpSpPr>
          <a:xfrm>
            <a:off x="10399601" y="3703273"/>
            <a:ext cx="1368000" cy="1368001"/>
            <a:chOff x="10399601" y="3703273"/>
            <a:chExt cx="1368000" cy="1368001"/>
          </a:xfrm>
        </p:grpSpPr>
        <p:sp>
          <p:nvSpPr>
            <p:cNvPr id="2" name="Ellipse 1"/>
            <p:cNvSpPr/>
            <p:nvPr/>
          </p:nvSpPr>
          <p:spPr>
            <a:xfrm>
              <a:off x="10399601" y="3703273"/>
              <a:ext cx="1368000" cy="136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pic>
          <p:nvPicPr>
            <p:cNvPr id="27" name="Grafik 26" descr="W:\ORG_PSLD\PSLD_Alle\01 Bereich_PSL\0109 PSLF\Kommunikation\Siegel\ERGO BU\infinma\Bilddateien\ERGO_Transparenter_BU-Versicherer.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399601" y="3703274"/>
              <a:ext cx="1368000" cy="1368000"/>
            </a:xfrm>
            <a:prstGeom prst="rect">
              <a:avLst/>
            </a:prstGeom>
            <a:noFill/>
            <a:ln>
              <a:noFill/>
            </a:ln>
          </p:spPr>
        </p:pic>
      </p:grpSp>
      <p:pic>
        <p:nvPicPr>
          <p:cNvPr id="28" name="Grafik 2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670277" y="1404198"/>
            <a:ext cx="1416279" cy="2520000"/>
          </a:xfrm>
          <a:prstGeom prst="rect">
            <a:avLst/>
          </a:prstGeom>
        </p:spPr>
      </p:pic>
      <p:pic>
        <p:nvPicPr>
          <p:cNvPr id="5" name="Grafik 4"/>
          <p:cNvPicPr>
            <a:picLocks noChangeAspect="1"/>
          </p:cNvPicPr>
          <p:nvPr/>
        </p:nvPicPr>
        <p:blipFill>
          <a:blip r:embed="rId13"/>
          <a:stretch>
            <a:fillRect/>
          </a:stretch>
        </p:blipFill>
        <p:spPr>
          <a:xfrm>
            <a:off x="207152" y="3852862"/>
            <a:ext cx="5760000" cy="2922811"/>
          </a:xfrm>
          <a:prstGeom prst="rect">
            <a:avLst/>
          </a:prstGeom>
        </p:spPr>
      </p:pic>
    </p:spTree>
    <p:extLst>
      <p:ext uri="{BB962C8B-B14F-4D97-AF65-F5344CB8AC3E}">
        <p14:creationId xmlns:p14="http://schemas.microsoft.com/office/powerpoint/2010/main" val="1615157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830" y="-1"/>
            <a:ext cx="12194830" cy="6864097"/>
          </a:xfrm>
          <a:prstGeom prst="rect">
            <a:avLst/>
          </a:prstGeom>
        </p:spPr>
      </p:pic>
      <p:sp>
        <p:nvSpPr>
          <p:cNvPr id="8" name="Textplatzhalter 7"/>
          <p:cNvSpPr>
            <a:spLocks noGrp="1"/>
          </p:cNvSpPr>
          <p:nvPr>
            <p:ph type="body" sz="quarter" idx="8"/>
          </p:nvPr>
        </p:nvSpPr>
        <p:spPr/>
        <p:txBody>
          <a:bodyPr/>
          <a:lstStyle/>
          <a:p>
            <a:endParaRPr lang="de-DE"/>
          </a:p>
        </p:txBody>
      </p:sp>
      <p:sp>
        <p:nvSpPr>
          <p:cNvPr id="9" name="Rechteck 8"/>
          <p:cNvSpPr/>
          <p:nvPr/>
        </p:nvSpPr>
        <p:spPr>
          <a:xfrm>
            <a:off x="0" y="6096"/>
            <a:ext cx="7179735" cy="6858000"/>
          </a:xfrm>
          <a:prstGeom prst="rect">
            <a:avLst/>
          </a:prstGeom>
          <a:gradFill>
            <a:gsLst>
              <a:gs pos="34480">
                <a:srgbClr val="FAFDFD">
                  <a:alpha val="50000"/>
                </a:srgbClr>
              </a:gs>
              <a:gs pos="0">
                <a:schemeClr val="bg1">
                  <a:alpha val="40000"/>
                </a:schemeClr>
              </a:gs>
              <a:gs pos="69000">
                <a:srgbClr val="FFFFFF">
                  <a:alpha val="40000"/>
                </a:srgb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14" name="Titel 28"/>
          <p:cNvSpPr txBox="1">
            <a:spLocks/>
          </p:cNvSpPr>
          <p:nvPr/>
        </p:nvSpPr>
        <p:spPr>
          <a:xfrm>
            <a:off x="514809" y="3112668"/>
            <a:ext cx="8421319" cy="1329595"/>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800" b="1" kern="1200">
                <a:solidFill>
                  <a:schemeClr val="tx2"/>
                </a:solidFill>
                <a:latin typeface="+mj-lt"/>
                <a:ea typeface="+mj-ea"/>
                <a:cs typeface="+mj-cs"/>
              </a:defRPr>
            </a:lvl1pPr>
          </a:lstStyle>
          <a:p>
            <a:r>
              <a:rPr lang="de-DE" sz="2400" dirty="0" smtClean="0">
                <a:solidFill>
                  <a:srgbClr val="BF1528"/>
                </a:solidFill>
              </a:rPr>
              <a:t>ERGO </a:t>
            </a:r>
            <a:r>
              <a:rPr lang="de-DE" sz="2400" dirty="0">
                <a:solidFill>
                  <a:srgbClr val="BF1528"/>
                </a:solidFill>
              </a:rPr>
              <a:t>Sterbevorsorge </a:t>
            </a:r>
            <a:r>
              <a:rPr lang="de-DE" sz="2400" dirty="0" smtClean="0">
                <a:solidFill>
                  <a:srgbClr val="BF1528"/>
                </a:solidFill>
              </a:rPr>
              <a:t> </a:t>
            </a:r>
          </a:p>
          <a:p>
            <a:r>
              <a:rPr lang="de-DE" dirty="0" smtClean="0">
                <a:solidFill>
                  <a:srgbClr val="BF1528"/>
                </a:solidFill>
              </a:rPr>
              <a:t>Alles gut geregelt.</a:t>
            </a:r>
            <a:endParaRPr lang="de-DE" dirty="0">
              <a:solidFill>
                <a:srgbClr val="BF1528"/>
              </a:solidFill>
            </a:endParaRPr>
          </a:p>
        </p:txBody>
      </p:sp>
      <p:sp>
        <p:nvSpPr>
          <p:cNvPr id="11" name="Textplatzhalter 10"/>
          <p:cNvSpPr>
            <a:spLocks noGrp="1"/>
          </p:cNvSpPr>
          <p:nvPr>
            <p:ph type="body" sz="quarter" idx="13"/>
          </p:nvPr>
        </p:nvSpPr>
        <p:spPr/>
        <p:txBody>
          <a:bodyPr/>
          <a:lstStyle/>
          <a:p>
            <a:endParaRPr lang="de-DE"/>
          </a:p>
        </p:txBody>
      </p:sp>
      <p:sp>
        <p:nvSpPr>
          <p:cNvPr id="12" name="Datumsplatzhalter 5">
            <a:extLst>
              <a:ext uri="{FF2B5EF4-FFF2-40B4-BE49-F238E27FC236}">
                <a16:creationId xmlns:a16="http://schemas.microsoft.com/office/drawing/2014/main" id="{29375ED9-4F8B-4EA9-B872-A429F95E1D96}"/>
              </a:ext>
            </a:extLst>
          </p:cNvPr>
          <p:cNvSpPr>
            <a:spLocks noGrp="1"/>
          </p:cNvSpPr>
          <p:nvPr>
            <p:ph type="dt" sz="half" idx="9"/>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smtClean="0">
                <a:latin typeface="Arial"/>
              </a:rPr>
              <a:t>2023</a:t>
            </a:r>
          </a:p>
        </p:txBody>
      </p:sp>
    </p:spTree>
    <p:extLst>
      <p:ext uri="{BB962C8B-B14F-4D97-AF65-F5344CB8AC3E}">
        <p14:creationId xmlns:p14="http://schemas.microsoft.com/office/powerpoint/2010/main" val="13657026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platzhalter 29"/>
          <p:cNvSpPr>
            <a:spLocks noGrp="1"/>
          </p:cNvSpPr>
          <p:nvPr>
            <p:ph type="body" idx="12"/>
          </p:nvPr>
        </p:nvSpPr>
        <p:spPr/>
        <p:txBody>
          <a:bodyPr/>
          <a:lstStyle/>
          <a:p>
            <a:r>
              <a:rPr lang="de-DE" dirty="0" smtClean="0"/>
              <a:t>ERGO Sterbevorsorge</a:t>
            </a:r>
            <a:endParaRPr lang="de-DE" dirty="0"/>
          </a:p>
        </p:txBody>
      </p:sp>
      <p:sp>
        <p:nvSpPr>
          <p:cNvPr id="31" name="Inhaltsplatzhalter 30"/>
          <p:cNvSpPr>
            <a:spLocks noGrp="1"/>
          </p:cNvSpPr>
          <p:nvPr>
            <p:ph sz="quarter" idx="14"/>
          </p:nvPr>
        </p:nvSpPr>
        <p:spPr/>
        <p:txBody>
          <a:bodyPr/>
          <a:lstStyle/>
          <a:p>
            <a:r>
              <a:rPr lang="de-DE" b="1" dirty="0" smtClean="0"/>
              <a:t>Bestattungskosten sind bereits heute sehr hoch</a:t>
            </a:r>
            <a:endParaRPr lang="de-DE" b="1" dirty="0"/>
          </a:p>
        </p:txBody>
      </p:sp>
      <p:sp>
        <p:nvSpPr>
          <p:cNvPr id="29" name="Titel 28"/>
          <p:cNvSpPr>
            <a:spLocks noGrp="1"/>
          </p:cNvSpPr>
          <p:nvPr>
            <p:ph type="title"/>
          </p:nvPr>
        </p:nvSpPr>
        <p:spPr/>
        <p:txBody>
          <a:bodyPr/>
          <a:lstStyle/>
          <a:p>
            <a:r>
              <a:rPr lang="de-DE" dirty="0" smtClean="0"/>
              <a:t>Ein emotionales Thema, das es selbst zu regeln gilt</a:t>
            </a:r>
            <a:endParaRPr lang="de-DE" dirty="0"/>
          </a:p>
        </p:txBody>
      </p:sp>
      <p:pic>
        <p:nvPicPr>
          <p:cNvPr id="32" name="Grafik 31"/>
          <p:cNvPicPr>
            <a:picLocks noChangeAspect="1"/>
          </p:cNvPicPr>
          <p:nvPr/>
        </p:nvPicPr>
        <p:blipFill>
          <a:blip r:embed="rId2"/>
          <a:stretch>
            <a:fillRect/>
          </a:stretch>
        </p:blipFill>
        <p:spPr>
          <a:xfrm>
            <a:off x="2496000" y="2146880"/>
            <a:ext cx="7200000" cy="4390571"/>
          </a:xfrm>
          <a:prstGeom prst="rect">
            <a:avLst/>
          </a:prstGeom>
        </p:spPr>
      </p:pic>
    </p:spTree>
    <p:extLst>
      <p:ext uri="{BB962C8B-B14F-4D97-AF65-F5344CB8AC3E}">
        <p14:creationId xmlns:p14="http://schemas.microsoft.com/office/powerpoint/2010/main" val="4001794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Bildplatzhalter 33"/>
          <p:cNvPicPr>
            <a:picLocks noGrp="1" noChangeAspect="1"/>
          </p:cNvPicPr>
          <p:nvPr>
            <p:ph type="pic" sz="quarter" idx="4"/>
          </p:nvPr>
        </p:nvPicPr>
        <p:blipFill>
          <a:blip r:embed="rId3">
            <a:extLst>
              <a:ext uri="{28A0092B-C50C-407E-A947-70E740481C1C}">
                <a14:useLocalDpi xmlns:a14="http://schemas.microsoft.com/office/drawing/2010/main" val="0"/>
              </a:ext>
            </a:extLst>
          </a:blip>
          <a:srcRect/>
          <a:stretch>
            <a:fillRect/>
          </a:stretch>
        </p:blipFill>
        <p:spPr/>
      </p:pic>
      <p:sp>
        <p:nvSpPr>
          <p:cNvPr id="29" name="Titel 28"/>
          <p:cNvSpPr>
            <a:spLocks noGrp="1"/>
          </p:cNvSpPr>
          <p:nvPr>
            <p:ph type="title"/>
          </p:nvPr>
        </p:nvSpPr>
        <p:spPr/>
        <p:txBody>
          <a:bodyPr/>
          <a:lstStyle/>
          <a:p>
            <a:r>
              <a:rPr lang="de-DE" dirty="0" smtClean="0"/>
              <a:t>3 attraktive Sterbevorsorge-Möglichkeiten im Überblick </a:t>
            </a:r>
            <a:endParaRPr lang="de-DE" dirty="0"/>
          </a:p>
        </p:txBody>
      </p:sp>
      <p:sp>
        <p:nvSpPr>
          <p:cNvPr id="31" name="Textplatzhalter 30"/>
          <p:cNvSpPr>
            <a:spLocks noGrp="1"/>
          </p:cNvSpPr>
          <p:nvPr>
            <p:ph type="body" sz="quarter" idx="5"/>
          </p:nvPr>
        </p:nvSpPr>
        <p:spPr>
          <a:solidFill>
            <a:srgbClr val="B5D5C1"/>
          </a:solidFill>
        </p:spPr>
        <p:txBody>
          <a:bodyPr/>
          <a:lstStyle/>
          <a:p>
            <a:endParaRPr lang="de-DE" dirty="0"/>
          </a:p>
        </p:txBody>
      </p:sp>
      <p:sp>
        <p:nvSpPr>
          <p:cNvPr id="33" name="Inhaltsplatzhalter 32"/>
          <p:cNvSpPr>
            <a:spLocks noGrp="1"/>
          </p:cNvSpPr>
          <p:nvPr>
            <p:ph sz="quarter" idx="14"/>
          </p:nvPr>
        </p:nvSpPr>
        <p:spPr>
          <a:xfrm>
            <a:off x="4727573" y="2410127"/>
            <a:ext cx="6948488" cy="588791"/>
          </a:xfrm>
        </p:spPr>
        <p:txBody>
          <a:bodyPr/>
          <a:lstStyle/>
          <a:p>
            <a:pPr algn="ctr">
              <a:spcBef>
                <a:spcPts val="0"/>
              </a:spcBef>
            </a:pPr>
            <a:r>
              <a:rPr lang="de-DE" dirty="0" smtClean="0"/>
              <a:t>Bestattungskosten zu einem sehr günstigen Preis absichern – </a:t>
            </a:r>
          </a:p>
          <a:p>
            <a:pPr algn="ctr">
              <a:spcBef>
                <a:spcPts val="0"/>
              </a:spcBef>
            </a:pPr>
            <a:r>
              <a:rPr lang="de-DE" dirty="0" smtClean="0"/>
              <a:t>inklusive vieler nützlicher Zusatz- und Serviceleistungen</a:t>
            </a:r>
            <a:endParaRPr lang="de-DE" dirty="0"/>
          </a:p>
        </p:txBody>
      </p:sp>
      <p:sp>
        <p:nvSpPr>
          <p:cNvPr id="36" name="Inhaltsplatzhalter 32"/>
          <p:cNvSpPr txBox="1">
            <a:spLocks/>
          </p:cNvSpPr>
          <p:nvPr/>
        </p:nvSpPr>
        <p:spPr>
          <a:xfrm>
            <a:off x="4727573" y="3858046"/>
            <a:ext cx="6948488" cy="588791"/>
          </a:xfrm>
          <a:prstGeom prst="rect">
            <a:avLst/>
          </a:prstGeom>
        </p:spPr>
        <p:txBody>
          <a:bodyPr vert="horz" lIns="0" tIns="0" rIns="0" bIns="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algn="ctr"/>
            <a:r>
              <a:rPr lang="de-DE" dirty="0"/>
              <a:t>B</a:t>
            </a:r>
            <a:r>
              <a:rPr lang="de-DE" dirty="0" smtClean="0"/>
              <a:t>ereits nach kurzer Aufbauzeit voller Versicherungsschutz</a:t>
            </a:r>
            <a:endParaRPr lang="de-DE" dirty="0"/>
          </a:p>
        </p:txBody>
      </p:sp>
      <p:sp>
        <p:nvSpPr>
          <p:cNvPr id="37" name="Inhaltsplatzhalter 32"/>
          <p:cNvSpPr txBox="1">
            <a:spLocks/>
          </p:cNvSpPr>
          <p:nvPr/>
        </p:nvSpPr>
        <p:spPr>
          <a:xfrm>
            <a:off x="4727573" y="5305965"/>
            <a:ext cx="6948488" cy="588791"/>
          </a:xfrm>
          <a:prstGeom prst="rect">
            <a:avLst/>
          </a:prstGeom>
        </p:spPr>
        <p:txBody>
          <a:bodyPr vert="horz" lIns="0" tIns="0" rIns="0" bIns="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algn="ctr">
              <a:spcBef>
                <a:spcPts val="0"/>
              </a:spcBef>
            </a:pPr>
            <a:r>
              <a:rPr lang="de-DE" dirty="0"/>
              <a:t>U</a:t>
            </a:r>
            <a:r>
              <a:rPr lang="de-DE" dirty="0" smtClean="0"/>
              <a:t>mfassende und exklusive Leistungen, mit denen Ihr Kunde </a:t>
            </a:r>
          </a:p>
          <a:p>
            <a:pPr algn="ctr">
              <a:spcBef>
                <a:spcPts val="0"/>
              </a:spcBef>
            </a:pPr>
            <a:r>
              <a:rPr lang="de-DE" dirty="0" smtClean="0"/>
              <a:t>nahezu alles regeln kann</a:t>
            </a:r>
            <a:endParaRPr lang="de-DE" dirty="0"/>
          </a:p>
        </p:txBody>
      </p:sp>
      <p:sp>
        <p:nvSpPr>
          <p:cNvPr id="35" name="Rechteck 34"/>
          <p:cNvSpPr/>
          <p:nvPr/>
        </p:nvSpPr>
        <p:spPr>
          <a:xfrm>
            <a:off x="4688682" y="1677071"/>
            <a:ext cx="6948488" cy="581331"/>
          </a:xfrm>
          <a:prstGeom prst="rect">
            <a:avLst/>
          </a:prstGeom>
          <a:solidFill>
            <a:srgbClr val="F8E89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b="1" dirty="0" smtClean="0">
                <a:solidFill>
                  <a:schemeClr val="tx1"/>
                </a:solidFill>
              </a:rPr>
              <a:t>Grundschutz</a:t>
            </a:r>
          </a:p>
        </p:txBody>
      </p:sp>
      <p:sp>
        <p:nvSpPr>
          <p:cNvPr id="39" name="Rechteck 38"/>
          <p:cNvSpPr/>
          <p:nvPr/>
        </p:nvSpPr>
        <p:spPr>
          <a:xfrm>
            <a:off x="4688682" y="3137816"/>
            <a:ext cx="6948488" cy="581331"/>
          </a:xfrm>
          <a:prstGeom prst="rect">
            <a:avLst/>
          </a:prstGeom>
          <a:solidFill>
            <a:srgbClr val="B5D5C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b="1" dirty="0" smtClean="0">
                <a:solidFill>
                  <a:schemeClr val="tx1"/>
                </a:solidFill>
              </a:rPr>
              <a:t>Komfort</a:t>
            </a:r>
          </a:p>
        </p:txBody>
      </p:sp>
      <p:sp>
        <p:nvSpPr>
          <p:cNvPr id="40" name="Rechteck 39"/>
          <p:cNvSpPr/>
          <p:nvPr/>
        </p:nvSpPr>
        <p:spPr>
          <a:xfrm>
            <a:off x="4731754" y="4585735"/>
            <a:ext cx="6948488" cy="581331"/>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b="1" dirty="0" smtClean="0">
                <a:solidFill>
                  <a:schemeClr val="tx1"/>
                </a:solidFill>
              </a:rPr>
              <a:t>Premium</a:t>
            </a:r>
          </a:p>
        </p:txBody>
      </p:sp>
    </p:spTree>
    <p:extLst>
      <p:ext uri="{BB962C8B-B14F-4D97-AF65-F5344CB8AC3E}">
        <p14:creationId xmlns:p14="http://schemas.microsoft.com/office/powerpoint/2010/main" val="15795374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04316" y="1434154"/>
            <a:ext cx="5554415" cy="4899148"/>
          </a:xfrm>
          <a:prstGeom prst="rect">
            <a:avLst/>
          </a:prstGeom>
        </p:spPr>
      </p:pic>
      <p:sp>
        <p:nvSpPr>
          <p:cNvPr id="8" name="Rechteck 7"/>
          <p:cNvSpPr/>
          <p:nvPr/>
        </p:nvSpPr>
        <p:spPr>
          <a:xfrm>
            <a:off x="515939" y="1434154"/>
            <a:ext cx="5580000" cy="4896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p:cNvSpPr/>
          <p:nvPr/>
        </p:nvSpPr>
        <p:spPr>
          <a:xfrm>
            <a:off x="598714" y="1471389"/>
            <a:ext cx="5456313"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defTabSz="179388">
              <a:spcAft>
                <a:spcPts val="600"/>
              </a:spcAft>
              <a:buClr>
                <a:srgbClr val="C00000"/>
              </a:buClr>
              <a:defRPr/>
            </a:pPr>
            <a:r>
              <a:rPr lang="de-DE" sz="1600" b="1" dirty="0">
                <a:solidFill>
                  <a:schemeClr val="tx1"/>
                </a:solidFill>
              </a:rPr>
              <a:t>Versicherungssumme nach Wahl </a:t>
            </a:r>
            <a:endParaRPr lang="de-DE" sz="1600" b="1" dirty="0" smtClean="0">
              <a:solidFill>
                <a:schemeClr val="tx1"/>
              </a:solidFill>
            </a:endParaRPr>
          </a:p>
          <a:p>
            <a:pPr marL="285750" indent="-285750" defTabSz="179388">
              <a:spcAft>
                <a:spcPts val="600"/>
              </a:spcAft>
              <a:buClr>
                <a:srgbClr val="C00000"/>
              </a:buClr>
              <a:buFont typeface="Arial" panose="020B0604020202020204" pitchFamily="34" charset="0"/>
              <a:buChar char="•"/>
              <a:defRPr/>
            </a:pPr>
            <a:r>
              <a:rPr lang="de-DE" sz="1600" dirty="0">
                <a:solidFill>
                  <a:schemeClr val="tx1"/>
                </a:solidFill>
              </a:rPr>
              <a:t>1.000 Euro bis zu 15.000 Euro – ganz nach </a:t>
            </a:r>
            <a:r>
              <a:rPr lang="de-DE" sz="1600" dirty="0" smtClean="0">
                <a:solidFill>
                  <a:schemeClr val="tx1"/>
                </a:solidFill>
              </a:rPr>
              <a:t>Wunsch </a:t>
            </a:r>
          </a:p>
          <a:p>
            <a:pPr marL="285750" indent="-285750" defTabSz="179388">
              <a:spcAft>
                <a:spcPts val="1200"/>
              </a:spcAft>
              <a:buClr>
                <a:srgbClr val="C00000"/>
              </a:buClr>
              <a:buFont typeface="Arial" panose="020B0604020202020204" pitchFamily="34" charset="0"/>
              <a:buChar char="•"/>
              <a:defRPr/>
            </a:pPr>
            <a:r>
              <a:rPr lang="de-DE" sz="1600" dirty="0" smtClean="0">
                <a:solidFill>
                  <a:schemeClr val="tx1"/>
                </a:solidFill>
              </a:rPr>
              <a:t>„</a:t>
            </a:r>
            <a:r>
              <a:rPr lang="de-DE" sz="1600" dirty="0">
                <a:solidFill>
                  <a:schemeClr val="tx1"/>
                </a:solidFill>
              </a:rPr>
              <a:t>Flex-Option“ bietet Kapitalwahlrecht zum Beitragszahlungsdauer-Ende</a:t>
            </a:r>
          </a:p>
          <a:p>
            <a:pPr lvl="0" defTabSz="179388">
              <a:spcAft>
                <a:spcPts val="600"/>
              </a:spcAft>
              <a:buClr>
                <a:srgbClr val="C00000"/>
              </a:buClr>
              <a:defRPr/>
            </a:pPr>
            <a:r>
              <a:rPr lang="de-DE" sz="1600" b="1" dirty="0" smtClean="0">
                <a:solidFill>
                  <a:schemeClr val="tx1"/>
                </a:solidFill>
              </a:rPr>
              <a:t>Keine </a:t>
            </a:r>
            <a:r>
              <a:rPr lang="de-DE" sz="1600" b="1" dirty="0">
                <a:solidFill>
                  <a:schemeClr val="tx1"/>
                </a:solidFill>
              </a:rPr>
              <a:t>Gesundheitsprüfung </a:t>
            </a:r>
            <a:endParaRPr lang="de-DE" sz="1600" b="1" dirty="0" smtClean="0">
              <a:solidFill>
                <a:schemeClr val="tx1"/>
              </a:solidFill>
            </a:endParaRPr>
          </a:p>
          <a:p>
            <a:pPr lvl="0" defTabSz="179388">
              <a:spcAft>
                <a:spcPts val="1200"/>
              </a:spcAft>
              <a:buClr>
                <a:srgbClr val="C00000"/>
              </a:buClr>
              <a:defRPr/>
            </a:pPr>
            <a:r>
              <a:rPr lang="de-DE" sz="1600" dirty="0" smtClean="0">
                <a:solidFill>
                  <a:schemeClr val="tx1"/>
                </a:solidFill>
              </a:rPr>
              <a:t>Abschluss unabhängig vom Gesundheitszustand</a:t>
            </a:r>
          </a:p>
          <a:p>
            <a:pPr lvl="0" defTabSz="179388">
              <a:spcAft>
                <a:spcPts val="600"/>
              </a:spcAft>
              <a:buClr>
                <a:srgbClr val="C00000"/>
              </a:buClr>
              <a:defRPr/>
            </a:pPr>
            <a:r>
              <a:rPr lang="de-DE" sz="1600" b="1" dirty="0" smtClean="0">
                <a:solidFill>
                  <a:schemeClr val="tx1"/>
                </a:solidFill>
              </a:rPr>
              <a:t>Aufbauzeit </a:t>
            </a:r>
            <a:r>
              <a:rPr lang="de-DE" sz="1600" b="1" dirty="0">
                <a:solidFill>
                  <a:schemeClr val="tx1"/>
                </a:solidFill>
              </a:rPr>
              <a:t>36 </a:t>
            </a:r>
            <a:r>
              <a:rPr lang="de-DE" sz="1600" b="1" dirty="0" smtClean="0">
                <a:solidFill>
                  <a:schemeClr val="tx1"/>
                </a:solidFill>
              </a:rPr>
              <a:t>Monate </a:t>
            </a:r>
          </a:p>
          <a:p>
            <a:pPr marL="285750" lvl="0" indent="-285750" defTabSz="179388">
              <a:spcAft>
                <a:spcPts val="600"/>
              </a:spcAft>
              <a:buClr>
                <a:srgbClr val="C00000"/>
              </a:buClr>
              <a:buFont typeface="Arial" panose="020B0604020202020204" pitchFamily="34" charset="0"/>
              <a:buChar char="•"/>
              <a:defRPr/>
            </a:pPr>
            <a:r>
              <a:rPr lang="de-DE" sz="1600" dirty="0" smtClean="0">
                <a:solidFill>
                  <a:schemeClr val="tx1"/>
                </a:solidFill>
              </a:rPr>
              <a:t>Nach </a:t>
            </a:r>
            <a:r>
              <a:rPr lang="de-DE" sz="1600" dirty="0">
                <a:solidFill>
                  <a:schemeClr val="tx1"/>
                </a:solidFill>
              </a:rPr>
              <a:t>Ablauf der Aufbauzeit erhalten </a:t>
            </a:r>
            <a:r>
              <a:rPr lang="de-DE" sz="1600" dirty="0" smtClean="0">
                <a:solidFill>
                  <a:schemeClr val="tx1"/>
                </a:solidFill>
              </a:rPr>
              <a:t>die Angehörigen im Todesfall </a:t>
            </a:r>
            <a:r>
              <a:rPr lang="de-DE" sz="1600" dirty="0">
                <a:solidFill>
                  <a:schemeClr val="tx1"/>
                </a:solidFill>
              </a:rPr>
              <a:t>die volle </a:t>
            </a:r>
            <a:r>
              <a:rPr lang="de-DE" sz="1600" dirty="0" smtClean="0">
                <a:solidFill>
                  <a:schemeClr val="tx1"/>
                </a:solidFill>
              </a:rPr>
              <a:t>Versicherungssumme</a:t>
            </a:r>
            <a:endParaRPr lang="de-DE" sz="1600" dirty="0">
              <a:solidFill>
                <a:schemeClr val="tx1"/>
              </a:solidFill>
            </a:endParaRPr>
          </a:p>
          <a:p>
            <a:pPr marL="285750" lvl="0" indent="-285750" defTabSz="179388">
              <a:spcAft>
                <a:spcPts val="600"/>
              </a:spcAft>
              <a:buClr>
                <a:srgbClr val="C00000"/>
              </a:buClr>
              <a:buFont typeface="Arial" panose="020B0604020202020204" pitchFamily="34" charset="0"/>
              <a:buChar char="•"/>
              <a:defRPr/>
            </a:pPr>
            <a:r>
              <a:rPr lang="de-DE" sz="1600" dirty="0" smtClean="0">
                <a:solidFill>
                  <a:schemeClr val="tx1"/>
                </a:solidFill>
              </a:rPr>
              <a:t>Geld-zurück-Garantie</a:t>
            </a:r>
            <a:r>
              <a:rPr lang="de-DE" sz="1600" dirty="0">
                <a:solidFill>
                  <a:schemeClr val="tx1"/>
                </a:solidFill>
              </a:rPr>
              <a:t>: Bei Tod innerhalb der </a:t>
            </a:r>
            <a:r>
              <a:rPr lang="de-DE" sz="1600" dirty="0" smtClean="0">
                <a:solidFill>
                  <a:schemeClr val="tx1"/>
                </a:solidFill>
              </a:rPr>
              <a:t>Aufbauzeit </a:t>
            </a:r>
            <a:r>
              <a:rPr lang="de-DE" sz="1600" dirty="0">
                <a:solidFill>
                  <a:schemeClr val="tx1"/>
                </a:solidFill>
              </a:rPr>
              <a:t>erhalten </a:t>
            </a:r>
            <a:r>
              <a:rPr lang="de-DE" sz="1600" dirty="0" smtClean="0">
                <a:solidFill>
                  <a:schemeClr val="tx1"/>
                </a:solidFill>
              </a:rPr>
              <a:t>die </a:t>
            </a:r>
            <a:r>
              <a:rPr lang="de-DE" sz="1600" dirty="0">
                <a:solidFill>
                  <a:schemeClr val="tx1"/>
                </a:solidFill>
              </a:rPr>
              <a:t>Angehörigen </a:t>
            </a:r>
            <a:r>
              <a:rPr lang="de-DE" sz="1600" dirty="0" smtClean="0">
                <a:solidFill>
                  <a:schemeClr val="tx1"/>
                </a:solidFill>
              </a:rPr>
              <a:t>eingezahlte Beiträge zurück </a:t>
            </a:r>
            <a:endParaRPr lang="de-DE" sz="1600" dirty="0">
              <a:solidFill>
                <a:schemeClr val="tx1"/>
              </a:solidFill>
            </a:endParaRPr>
          </a:p>
          <a:p>
            <a:pPr marL="285750" lvl="0" indent="-285750" defTabSz="179388">
              <a:spcAft>
                <a:spcPts val="600"/>
              </a:spcAft>
              <a:buClr>
                <a:srgbClr val="C00000"/>
              </a:buClr>
              <a:buFont typeface="Arial" panose="020B0604020202020204" pitchFamily="34" charset="0"/>
              <a:buChar char="•"/>
              <a:defRPr/>
            </a:pPr>
            <a:r>
              <a:rPr lang="de-DE" sz="1600" dirty="0" smtClean="0">
                <a:solidFill>
                  <a:schemeClr val="tx1"/>
                </a:solidFill>
              </a:rPr>
              <a:t>Bei </a:t>
            </a:r>
            <a:r>
              <a:rPr lang="de-DE" sz="1600" dirty="0">
                <a:solidFill>
                  <a:schemeClr val="tx1"/>
                </a:solidFill>
              </a:rPr>
              <a:t>Unfalltod entfällt die </a:t>
            </a:r>
            <a:r>
              <a:rPr lang="de-DE" sz="1600" dirty="0" smtClean="0">
                <a:solidFill>
                  <a:schemeClr val="tx1"/>
                </a:solidFill>
              </a:rPr>
              <a:t>Aufbauzeit</a:t>
            </a:r>
          </a:p>
          <a:p>
            <a:pPr marL="285750" lvl="0" indent="-285750" defTabSz="179388">
              <a:spcAft>
                <a:spcPts val="1200"/>
              </a:spcAft>
              <a:buClr>
                <a:srgbClr val="C00000"/>
              </a:buClr>
              <a:buFont typeface="Arial" panose="020B0604020202020204" pitchFamily="34" charset="0"/>
              <a:buChar char="•"/>
              <a:defRPr/>
            </a:pPr>
            <a:r>
              <a:rPr lang="de-DE" sz="1600" dirty="0" smtClean="0">
                <a:solidFill>
                  <a:schemeClr val="tx1"/>
                </a:solidFill>
              </a:rPr>
              <a:t>Keine Aufbauzeit bei Einmalbeitrag</a:t>
            </a:r>
          </a:p>
          <a:p>
            <a:pPr lvl="0" defTabSz="179388">
              <a:spcAft>
                <a:spcPts val="600"/>
              </a:spcAft>
              <a:buClr>
                <a:srgbClr val="C00000"/>
              </a:buClr>
              <a:defRPr/>
            </a:pPr>
            <a:r>
              <a:rPr lang="de-DE" sz="1600" b="1" dirty="0" smtClean="0">
                <a:solidFill>
                  <a:schemeClr val="tx1"/>
                </a:solidFill>
              </a:rPr>
              <a:t>Doppelte </a:t>
            </a:r>
            <a:r>
              <a:rPr lang="de-DE" sz="1600" b="1" dirty="0">
                <a:solidFill>
                  <a:schemeClr val="tx1"/>
                </a:solidFill>
              </a:rPr>
              <a:t>Leistung bei Unfalltod </a:t>
            </a:r>
            <a:endParaRPr lang="de-DE" sz="1600" b="1" dirty="0" smtClean="0">
              <a:solidFill>
                <a:schemeClr val="tx1"/>
              </a:solidFill>
            </a:endParaRPr>
          </a:p>
          <a:p>
            <a:pPr lvl="0" defTabSz="179388">
              <a:spcAft>
                <a:spcPts val="600"/>
              </a:spcAft>
              <a:buClr>
                <a:srgbClr val="C00000"/>
              </a:buClr>
              <a:defRPr/>
            </a:pPr>
            <a:r>
              <a:rPr lang="de-DE" sz="1600" dirty="0" smtClean="0">
                <a:solidFill>
                  <a:schemeClr val="tx1"/>
                </a:solidFill>
              </a:rPr>
              <a:t>Bessere Abdeckung meist höherer Kosten</a:t>
            </a:r>
            <a:endParaRPr lang="de-DE" sz="1600" dirty="0">
              <a:solidFill>
                <a:schemeClr val="tx1"/>
              </a:solidFill>
              <a:latin typeface="+mj-lt"/>
            </a:endParaRPr>
          </a:p>
        </p:txBody>
      </p:sp>
      <p:sp>
        <p:nvSpPr>
          <p:cNvPr id="12" name="Textplatzhalter 11"/>
          <p:cNvSpPr>
            <a:spLocks noGrp="1"/>
          </p:cNvSpPr>
          <p:nvPr>
            <p:ph type="body" idx="12"/>
          </p:nvPr>
        </p:nvSpPr>
        <p:spPr/>
        <p:txBody>
          <a:bodyPr/>
          <a:lstStyle/>
          <a:p>
            <a:r>
              <a:rPr lang="de-DE" dirty="0" smtClean="0"/>
              <a:t>ERGO Sterbevorsorge Grundschutz</a:t>
            </a:r>
            <a:endParaRPr lang="de-DE" dirty="0"/>
          </a:p>
        </p:txBody>
      </p:sp>
      <p:sp>
        <p:nvSpPr>
          <p:cNvPr id="7" name="Titel 6"/>
          <p:cNvSpPr>
            <a:spLocks noGrp="1"/>
          </p:cNvSpPr>
          <p:nvPr>
            <p:ph type="title"/>
          </p:nvPr>
        </p:nvSpPr>
        <p:spPr/>
        <p:txBody>
          <a:bodyPr/>
          <a:lstStyle/>
          <a:p>
            <a:r>
              <a:rPr lang="de-DE" dirty="0" smtClean="0"/>
              <a:t>Versicherungsleistung</a:t>
            </a:r>
            <a:endParaRPr lang="de-DE" dirty="0"/>
          </a:p>
        </p:txBody>
      </p:sp>
      <p:sp>
        <p:nvSpPr>
          <p:cNvPr id="11" name="Rechteck 10"/>
          <p:cNvSpPr/>
          <p:nvPr/>
        </p:nvSpPr>
        <p:spPr>
          <a:xfrm>
            <a:off x="6142615" y="1471389"/>
            <a:ext cx="5533447"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79388" rtl="0" eaLnBrk="1" fontAlgn="auto" latinLnBrk="0" hangingPunct="1">
              <a:lnSpc>
                <a:spcPct val="100000"/>
              </a:lnSpc>
              <a:spcBef>
                <a:spcPts val="0"/>
              </a:spcBef>
              <a:spcAft>
                <a:spcPts val="600"/>
              </a:spcAft>
              <a:buClr>
                <a:srgbClr val="C00000"/>
              </a:buClr>
              <a:buSzTx/>
              <a:buFontTx/>
              <a:buNone/>
              <a:tabLst/>
              <a:defRPr/>
            </a:pPr>
            <a:endParaRPr kumimoji="0" lang="de-DE" sz="1300" b="0" i="0" u="none" strike="noStrike" kern="1200" cap="none" spc="0" normalizeH="0" baseline="0" noProof="0" dirty="0">
              <a:ln>
                <a:noFill/>
              </a:ln>
              <a:solidFill>
                <a:schemeClr val="tx1"/>
              </a:solidFill>
              <a:effectLst/>
              <a:uLnTx/>
              <a:uFillTx/>
              <a:latin typeface="Arial"/>
            </a:endParaRPr>
          </a:p>
        </p:txBody>
      </p:sp>
    </p:spTree>
    <p:extLst>
      <p:ext uri="{BB962C8B-B14F-4D97-AF65-F5344CB8AC3E}">
        <p14:creationId xmlns:p14="http://schemas.microsoft.com/office/powerpoint/2010/main" val="595632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04316" y="1434154"/>
            <a:ext cx="5569529" cy="4896000"/>
          </a:xfrm>
          <a:prstGeom prst="rect">
            <a:avLst/>
          </a:prstGeom>
        </p:spPr>
      </p:pic>
      <p:sp>
        <p:nvSpPr>
          <p:cNvPr id="8" name="Rechteck 7"/>
          <p:cNvSpPr/>
          <p:nvPr/>
        </p:nvSpPr>
        <p:spPr>
          <a:xfrm>
            <a:off x="515939" y="1434154"/>
            <a:ext cx="5580000" cy="4896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p:cNvSpPr/>
          <p:nvPr/>
        </p:nvSpPr>
        <p:spPr>
          <a:xfrm>
            <a:off x="598714" y="1471389"/>
            <a:ext cx="5456313"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0" indent="-285750" defTabSz="179388">
              <a:spcAft>
                <a:spcPts val="600"/>
              </a:spcAft>
              <a:buClr>
                <a:srgbClr val="C00000"/>
              </a:buClr>
              <a:defRPr/>
            </a:pPr>
            <a:r>
              <a:rPr lang="de-DE" sz="1600" b="1" dirty="0" smtClean="0">
                <a:solidFill>
                  <a:schemeClr val="tx1"/>
                </a:solidFill>
              </a:rPr>
              <a:t>Sterbevorsorge-Ordner</a:t>
            </a:r>
          </a:p>
          <a:p>
            <a:pPr lvl="0" defTabSz="179388">
              <a:spcAft>
                <a:spcPts val="600"/>
              </a:spcAft>
              <a:buClr>
                <a:srgbClr val="C00000"/>
              </a:buClr>
              <a:defRPr/>
            </a:pPr>
            <a:r>
              <a:rPr lang="de-DE" sz="1600" dirty="0">
                <a:solidFill>
                  <a:schemeClr val="tx1"/>
                </a:solidFill>
              </a:rPr>
              <a:t>N</a:t>
            </a:r>
            <a:r>
              <a:rPr lang="de-DE" sz="1600" dirty="0" smtClean="0">
                <a:solidFill>
                  <a:schemeClr val="tx1"/>
                </a:solidFill>
              </a:rPr>
              <a:t>eun übersichtliche Kapitel mit vielen nützlichen</a:t>
            </a:r>
          </a:p>
          <a:p>
            <a:pPr marL="285750" lvl="0" indent="-285750" defTabSz="179388">
              <a:spcAft>
                <a:spcPts val="300"/>
              </a:spcAft>
              <a:buClr>
                <a:srgbClr val="C00000"/>
              </a:buClr>
              <a:buFont typeface="Arial" panose="020B0604020202020204" pitchFamily="34" charset="0"/>
              <a:buChar char="•"/>
              <a:defRPr/>
            </a:pPr>
            <a:r>
              <a:rPr lang="de-DE" sz="1600" dirty="0" smtClean="0">
                <a:solidFill>
                  <a:schemeClr val="tx1"/>
                </a:solidFill>
              </a:rPr>
              <a:t>Informationen</a:t>
            </a:r>
            <a:r>
              <a:rPr lang="de-DE" sz="1600" dirty="0">
                <a:solidFill>
                  <a:schemeClr val="tx1"/>
                </a:solidFill>
              </a:rPr>
              <a:t>, </a:t>
            </a:r>
            <a:endParaRPr lang="de-DE" sz="1600" dirty="0" smtClean="0">
              <a:solidFill>
                <a:schemeClr val="tx1"/>
              </a:solidFill>
            </a:endParaRPr>
          </a:p>
          <a:p>
            <a:pPr marL="285750" lvl="0" indent="-285750" defTabSz="179388">
              <a:spcAft>
                <a:spcPts val="300"/>
              </a:spcAft>
              <a:buClr>
                <a:srgbClr val="C00000"/>
              </a:buClr>
              <a:buFont typeface="Arial" panose="020B0604020202020204" pitchFamily="34" charset="0"/>
              <a:buChar char="•"/>
              <a:defRPr/>
            </a:pPr>
            <a:r>
              <a:rPr lang="de-DE" sz="1600" dirty="0" smtClean="0">
                <a:solidFill>
                  <a:schemeClr val="tx1"/>
                </a:solidFill>
              </a:rPr>
              <a:t>Checklisten </a:t>
            </a:r>
            <a:r>
              <a:rPr lang="de-DE" sz="1600" dirty="0">
                <a:solidFill>
                  <a:schemeClr val="tx1"/>
                </a:solidFill>
              </a:rPr>
              <a:t>und </a:t>
            </a:r>
            <a:endParaRPr lang="de-DE" sz="1600" dirty="0" smtClean="0">
              <a:solidFill>
                <a:schemeClr val="tx1"/>
              </a:solidFill>
            </a:endParaRPr>
          </a:p>
          <a:p>
            <a:pPr marL="285750" lvl="0" indent="-285750" defTabSz="179388">
              <a:spcAft>
                <a:spcPts val="600"/>
              </a:spcAft>
              <a:buClr>
                <a:srgbClr val="C00000"/>
              </a:buClr>
              <a:buFont typeface="Arial" panose="020B0604020202020204" pitchFamily="34" charset="0"/>
              <a:buChar char="•"/>
              <a:defRPr/>
            </a:pPr>
            <a:r>
              <a:rPr lang="de-DE" sz="1600" dirty="0" smtClean="0">
                <a:solidFill>
                  <a:schemeClr val="tx1"/>
                </a:solidFill>
              </a:rPr>
              <a:t>Muster-Formularen, </a:t>
            </a:r>
          </a:p>
          <a:p>
            <a:pPr lvl="0" defTabSz="179388">
              <a:spcAft>
                <a:spcPts val="600"/>
              </a:spcAft>
              <a:buClr>
                <a:srgbClr val="C00000"/>
              </a:buClr>
              <a:defRPr/>
            </a:pPr>
            <a:r>
              <a:rPr lang="de-DE" sz="1600" dirty="0" smtClean="0">
                <a:solidFill>
                  <a:schemeClr val="tx1"/>
                </a:solidFill>
              </a:rPr>
              <a:t>mit </a:t>
            </a:r>
            <a:r>
              <a:rPr lang="de-DE" sz="1600" dirty="0">
                <a:solidFill>
                  <a:schemeClr val="tx1"/>
                </a:solidFill>
              </a:rPr>
              <a:t>denen </a:t>
            </a:r>
            <a:r>
              <a:rPr lang="de-DE" sz="1600" dirty="0" smtClean="0">
                <a:solidFill>
                  <a:schemeClr val="tx1"/>
                </a:solidFill>
              </a:rPr>
              <a:t>alles </a:t>
            </a:r>
            <a:r>
              <a:rPr lang="de-DE" sz="1600" dirty="0">
                <a:solidFill>
                  <a:schemeClr val="tx1"/>
                </a:solidFill>
              </a:rPr>
              <a:t>Wichtige </a:t>
            </a:r>
            <a:r>
              <a:rPr lang="de-DE" sz="1600" dirty="0" smtClean="0">
                <a:solidFill>
                  <a:schemeClr val="tx1"/>
                </a:solidFill>
              </a:rPr>
              <a:t>geregelt werden kann. </a:t>
            </a:r>
          </a:p>
          <a:p>
            <a:pPr lvl="0" defTabSz="179388">
              <a:spcAft>
                <a:spcPts val="1200"/>
              </a:spcAft>
              <a:buClr>
                <a:srgbClr val="C00000"/>
              </a:buClr>
              <a:defRPr/>
            </a:pPr>
            <a:r>
              <a:rPr lang="de-DE" sz="1600" dirty="0" smtClean="0">
                <a:solidFill>
                  <a:schemeClr val="tx1"/>
                </a:solidFill>
              </a:rPr>
              <a:t>Ordnerversand auf gleichem Weg wie Police</a:t>
            </a:r>
            <a:endParaRPr lang="de-DE" sz="1600" dirty="0">
              <a:solidFill>
                <a:schemeClr val="tx1"/>
              </a:solidFill>
            </a:endParaRPr>
          </a:p>
          <a:p>
            <a:pPr marL="285750" marR="0" lvl="0" indent="-285750" algn="l" defTabSz="179388" rtl="0" eaLnBrk="1" fontAlgn="auto" latinLnBrk="0" hangingPunct="1">
              <a:lnSpc>
                <a:spcPct val="100000"/>
              </a:lnSpc>
              <a:spcBef>
                <a:spcPts val="0"/>
              </a:spcBef>
              <a:spcAft>
                <a:spcPts val="600"/>
              </a:spcAft>
              <a:buClr>
                <a:srgbClr val="C00000"/>
              </a:buClr>
              <a:buSzTx/>
              <a:buFontTx/>
              <a:buNone/>
              <a:tabLst/>
              <a:defRPr/>
            </a:pPr>
            <a:r>
              <a:rPr lang="de-DE" sz="1600" b="1" dirty="0" smtClean="0">
                <a:solidFill>
                  <a:schemeClr val="tx1"/>
                </a:solidFill>
              </a:rPr>
              <a:t>Telefonische </a:t>
            </a:r>
            <a:r>
              <a:rPr lang="de-DE" sz="1600" b="1" dirty="0">
                <a:solidFill>
                  <a:schemeClr val="tx1"/>
                </a:solidFill>
              </a:rPr>
              <a:t>Erstberatung zum Erbrecht </a:t>
            </a:r>
            <a:endParaRPr lang="de-DE" sz="1600" b="1" dirty="0" smtClean="0">
              <a:solidFill>
                <a:schemeClr val="tx1"/>
              </a:solidFill>
            </a:endParaRPr>
          </a:p>
          <a:p>
            <a:pPr marL="0" lvl="1">
              <a:spcAft>
                <a:spcPts val="1200"/>
              </a:spcAft>
              <a:buClr>
                <a:schemeClr val="accent1"/>
              </a:buClr>
              <a:defRPr/>
            </a:pPr>
            <a:r>
              <a:rPr lang="de-DE" sz="1600" dirty="0" smtClean="0">
                <a:solidFill>
                  <a:schemeClr val="tx1"/>
                </a:solidFill>
              </a:rPr>
              <a:t>Ihr Kunde kann </a:t>
            </a:r>
            <a:r>
              <a:rPr lang="de-DE" sz="1600" dirty="0">
                <a:solidFill>
                  <a:schemeClr val="tx1"/>
                </a:solidFill>
              </a:rPr>
              <a:t>sich kostenlos bis zu 60 Minuten lang von einem qualifizierten Fachanwalt rund um das Erbrecht beraten lassen</a:t>
            </a:r>
            <a:r>
              <a:rPr lang="de-DE" sz="1600" dirty="0" smtClean="0">
                <a:solidFill>
                  <a:schemeClr val="tx1"/>
                </a:solidFill>
              </a:rPr>
              <a:t>.</a:t>
            </a:r>
            <a:endParaRPr lang="de-DE" sz="1600" dirty="0">
              <a:solidFill>
                <a:schemeClr val="tx1"/>
              </a:solidFill>
            </a:endParaRPr>
          </a:p>
          <a:p>
            <a:pPr marL="0" lvl="1">
              <a:spcAft>
                <a:spcPts val="600"/>
              </a:spcAft>
              <a:buClr>
                <a:schemeClr val="accent1"/>
              </a:buClr>
              <a:defRPr/>
            </a:pPr>
            <a:r>
              <a:rPr lang="de-DE" sz="1600" b="1" dirty="0">
                <a:solidFill>
                  <a:schemeClr val="tx1"/>
                </a:solidFill>
              </a:rPr>
              <a:t>Juristisch geprüfte Vorsorge-Dokumente </a:t>
            </a:r>
            <a:endParaRPr lang="de-DE" sz="1600" b="1" dirty="0" smtClean="0">
              <a:solidFill>
                <a:schemeClr val="tx1"/>
              </a:solidFill>
            </a:endParaRPr>
          </a:p>
          <a:p>
            <a:pPr marL="0" lvl="1">
              <a:spcAft>
                <a:spcPts val="600"/>
              </a:spcAft>
              <a:buClr>
                <a:schemeClr val="accent1"/>
              </a:buClr>
              <a:defRPr/>
            </a:pPr>
            <a:r>
              <a:rPr lang="de-DE" sz="1600" dirty="0" smtClean="0">
                <a:solidFill>
                  <a:schemeClr val="tx1"/>
                </a:solidFill>
              </a:rPr>
              <a:t>Ihr Kunde erhält kostenlos </a:t>
            </a:r>
            <a:r>
              <a:rPr lang="de-DE" sz="1600" dirty="0">
                <a:solidFill>
                  <a:schemeClr val="tx1"/>
                </a:solidFill>
              </a:rPr>
              <a:t>geprüfte Vorsorge-Dokumente für Patientenverfügung und Vorsorgevollmacht. </a:t>
            </a:r>
            <a:endParaRPr lang="de-DE" sz="1600" dirty="0" smtClean="0">
              <a:solidFill>
                <a:schemeClr val="tx1"/>
              </a:solidFill>
            </a:endParaRPr>
          </a:p>
          <a:p>
            <a:pPr marL="174625" lvl="1" indent="-174625">
              <a:spcAft>
                <a:spcPts val="600"/>
              </a:spcAft>
              <a:buClr>
                <a:schemeClr val="accent1"/>
              </a:buClr>
              <a:buFont typeface="Wingdings 2" panose="05020102010507070707" pitchFamily="18" charset="2"/>
              <a:buChar char=""/>
              <a:defRPr/>
            </a:pPr>
            <a:endParaRPr lang="de-DE" sz="1600" dirty="0">
              <a:solidFill>
                <a:schemeClr val="tx1"/>
              </a:solidFill>
              <a:latin typeface="+mj-lt"/>
            </a:endParaRPr>
          </a:p>
        </p:txBody>
      </p:sp>
      <p:sp>
        <p:nvSpPr>
          <p:cNvPr id="12" name="Textplatzhalter 11"/>
          <p:cNvSpPr>
            <a:spLocks noGrp="1"/>
          </p:cNvSpPr>
          <p:nvPr>
            <p:ph type="body" idx="12"/>
          </p:nvPr>
        </p:nvSpPr>
        <p:spPr/>
        <p:txBody>
          <a:bodyPr/>
          <a:lstStyle/>
          <a:p>
            <a:r>
              <a:rPr lang="de-DE" dirty="0" smtClean="0"/>
              <a:t>ERGO Sterbevorsorge Grundschutz</a:t>
            </a:r>
            <a:endParaRPr lang="de-DE" dirty="0"/>
          </a:p>
        </p:txBody>
      </p:sp>
      <p:sp>
        <p:nvSpPr>
          <p:cNvPr id="7" name="Titel 6"/>
          <p:cNvSpPr>
            <a:spLocks noGrp="1"/>
          </p:cNvSpPr>
          <p:nvPr>
            <p:ph type="title"/>
          </p:nvPr>
        </p:nvSpPr>
        <p:spPr/>
        <p:txBody>
          <a:bodyPr/>
          <a:lstStyle/>
          <a:p>
            <a:r>
              <a:rPr lang="de-DE" dirty="0" smtClean="0"/>
              <a:t>Serviceleistungen</a:t>
            </a:r>
            <a:endParaRPr lang="de-DE" dirty="0"/>
          </a:p>
        </p:txBody>
      </p:sp>
      <p:sp>
        <p:nvSpPr>
          <p:cNvPr id="11" name="Rechteck 10"/>
          <p:cNvSpPr/>
          <p:nvPr/>
        </p:nvSpPr>
        <p:spPr>
          <a:xfrm>
            <a:off x="6142615" y="1471389"/>
            <a:ext cx="5533447"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79388" rtl="0" eaLnBrk="1" fontAlgn="auto" latinLnBrk="0" hangingPunct="1">
              <a:lnSpc>
                <a:spcPct val="100000"/>
              </a:lnSpc>
              <a:spcBef>
                <a:spcPts val="0"/>
              </a:spcBef>
              <a:spcAft>
                <a:spcPts val="600"/>
              </a:spcAft>
              <a:buClr>
                <a:srgbClr val="C00000"/>
              </a:buClr>
              <a:buSzTx/>
              <a:buFontTx/>
              <a:buNone/>
              <a:tabLst/>
              <a:defRPr/>
            </a:pPr>
            <a:endParaRPr kumimoji="0" lang="de-DE" sz="1300" b="0" i="0" u="none" strike="noStrike" kern="1200" cap="none" spc="0" normalizeH="0" baseline="0" noProof="0" dirty="0">
              <a:ln>
                <a:noFill/>
              </a:ln>
              <a:solidFill>
                <a:schemeClr val="tx1"/>
              </a:solidFill>
              <a:effectLst/>
              <a:uLnTx/>
              <a:uFillTx/>
              <a:latin typeface="Arial"/>
            </a:endParaRPr>
          </a:p>
        </p:txBody>
      </p:sp>
    </p:spTree>
    <p:extLst>
      <p:ext uri="{BB962C8B-B14F-4D97-AF65-F5344CB8AC3E}">
        <p14:creationId xmlns:p14="http://schemas.microsoft.com/office/powerpoint/2010/main" val="918486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p:cNvSpPr>
            <a:spLocks noGrp="1"/>
          </p:cNvSpPr>
          <p:nvPr>
            <p:ph type="body" idx="12"/>
          </p:nvPr>
        </p:nvSpPr>
        <p:spPr/>
        <p:txBody>
          <a:bodyPr/>
          <a:lstStyle/>
          <a:p>
            <a:r>
              <a:rPr lang="de-DE" dirty="0" smtClean="0"/>
              <a:t>ERGO Sterbevorsorge Premium</a:t>
            </a:r>
            <a:endParaRPr lang="de-DE" dirty="0"/>
          </a:p>
        </p:txBody>
      </p:sp>
      <p:sp>
        <p:nvSpPr>
          <p:cNvPr id="6" name="Titel 5"/>
          <p:cNvSpPr>
            <a:spLocks noGrp="1"/>
          </p:cNvSpPr>
          <p:nvPr>
            <p:ph type="title"/>
          </p:nvPr>
        </p:nvSpPr>
        <p:spPr/>
        <p:txBody>
          <a:bodyPr/>
          <a:lstStyle/>
          <a:p>
            <a:r>
              <a:rPr lang="de-DE" dirty="0" smtClean="0"/>
              <a:t>ERGO Sterbevorsorge Ordner</a:t>
            </a:r>
            <a:endParaRPr lang="de-DE" dirty="0"/>
          </a:p>
        </p:txBody>
      </p:sp>
      <p:pic>
        <p:nvPicPr>
          <p:cNvPr id="5" name="Grafik 4"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51" y="1021278"/>
            <a:ext cx="4936969" cy="5512886"/>
          </a:xfrm>
          <a:prstGeom prst="rect">
            <a:avLst/>
          </a:prstGeom>
        </p:spPr>
      </p:pic>
      <p:pic>
        <p:nvPicPr>
          <p:cNvPr id="7" name="Grafik 6" descr="Bildschirmausschnitt"/>
          <p:cNvPicPr>
            <a:picLocks noChangeAspect="1"/>
          </p:cNvPicPr>
          <p:nvPr/>
        </p:nvPicPr>
        <p:blipFill rotWithShape="1">
          <a:blip r:embed="rId4">
            <a:extLst>
              <a:ext uri="{28A0092B-C50C-407E-A947-70E740481C1C}">
                <a14:useLocalDpi xmlns:a14="http://schemas.microsoft.com/office/drawing/2010/main" val="0"/>
              </a:ext>
            </a:extLst>
          </a:blip>
          <a:srcRect r="22233"/>
          <a:stretch/>
        </p:blipFill>
        <p:spPr>
          <a:xfrm>
            <a:off x="5868680" y="692133"/>
            <a:ext cx="4228194" cy="6171176"/>
          </a:xfrm>
          <a:prstGeom prst="rect">
            <a:avLst/>
          </a:prstGeom>
        </p:spPr>
      </p:pic>
    </p:spTree>
    <p:extLst>
      <p:ext uri="{BB962C8B-B14F-4D97-AF65-F5344CB8AC3E}">
        <p14:creationId xmlns:p14="http://schemas.microsoft.com/office/powerpoint/2010/main" val="3215433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163475" y="1435586"/>
            <a:ext cx="5598082" cy="4894568"/>
          </a:xfrm>
          <a:prstGeom prst="rect">
            <a:avLst/>
          </a:prstGeom>
        </p:spPr>
      </p:pic>
      <p:sp>
        <p:nvSpPr>
          <p:cNvPr id="8" name="Rechteck 7"/>
          <p:cNvSpPr/>
          <p:nvPr/>
        </p:nvSpPr>
        <p:spPr>
          <a:xfrm>
            <a:off x="515939" y="1434154"/>
            <a:ext cx="5580000" cy="4896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9" name="Rechteck 8"/>
          <p:cNvSpPr/>
          <p:nvPr/>
        </p:nvSpPr>
        <p:spPr>
          <a:xfrm>
            <a:off x="598714" y="1471389"/>
            <a:ext cx="5456313"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0" indent="-285750" defTabSz="179388">
              <a:spcAft>
                <a:spcPts val="600"/>
              </a:spcAft>
              <a:buClr>
                <a:srgbClr val="C00000"/>
              </a:buClr>
              <a:defRPr/>
            </a:pPr>
            <a:endParaRPr lang="de-DE" sz="1600" b="1" dirty="0" smtClean="0">
              <a:solidFill>
                <a:schemeClr val="tx1"/>
              </a:solidFill>
            </a:endParaRPr>
          </a:p>
          <a:p>
            <a:pPr marL="285750" lvl="0" indent="-285750" defTabSz="179388">
              <a:spcAft>
                <a:spcPts val="600"/>
              </a:spcAft>
              <a:buClr>
                <a:srgbClr val="C00000"/>
              </a:buClr>
              <a:buFont typeface="Wingdings" panose="05000000000000000000" pitchFamily="2" charset="2"/>
              <a:buChar char="ü"/>
              <a:defRPr/>
            </a:pPr>
            <a:r>
              <a:rPr lang="de-DE" sz="1600" b="1" dirty="0" smtClean="0">
                <a:solidFill>
                  <a:schemeClr val="tx1"/>
                </a:solidFill>
              </a:rPr>
              <a:t>Alle </a:t>
            </a:r>
            <a:r>
              <a:rPr lang="de-DE" sz="1600" b="1" dirty="0">
                <a:solidFill>
                  <a:schemeClr val="tx1"/>
                </a:solidFill>
              </a:rPr>
              <a:t>Leistungen wie Grundschutz </a:t>
            </a:r>
            <a:endParaRPr lang="de-DE" sz="1600" b="1" dirty="0" smtClean="0">
              <a:solidFill>
                <a:schemeClr val="tx1"/>
              </a:solidFill>
            </a:endParaRPr>
          </a:p>
          <a:p>
            <a:pPr marL="285750" lvl="0" indent="-285750" defTabSz="179388">
              <a:spcAft>
                <a:spcPts val="600"/>
              </a:spcAft>
              <a:buClr>
                <a:srgbClr val="C00000"/>
              </a:buClr>
              <a:buFont typeface="Wingdings" panose="05000000000000000000" pitchFamily="2" charset="2"/>
              <a:buChar char="ü"/>
              <a:defRPr/>
            </a:pPr>
            <a:endParaRPr lang="de-DE" sz="1600" b="1" dirty="0" smtClean="0">
              <a:solidFill>
                <a:schemeClr val="tx1"/>
              </a:solidFill>
            </a:endParaRPr>
          </a:p>
          <a:p>
            <a:pPr marL="285750" lvl="0" indent="-285750" defTabSz="179388">
              <a:spcAft>
                <a:spcPts val="600"/>
              </a:spcAft>
              <a:buClr>
                <a:srgbClr val="C00000"/>
              </a:buClr>
              <a:buFont typeface="Wingdings" panose="05000000000000000000" pitchFamily="2" charset="2"/>
              <a:buChar char="ü"/>
              <a:defRPr/>
            </a:pPr>
            <a:r>
              <a:rPr lang="de-DE" sz="1600" b="1" dirty="0" smtClean="0">
                <a:solidFill>
                  <a:schemeClr val="tx1"/>
                </a:solidFill>
              </a:rPr>
              <a:t>Halbe Aufbauzeit – nur </a:t>
            </a:r>
            <a:r>
              <a:rPr lang="de-DE" sz="1600" b="1" dirty="0">
                <a:solidFill>
                  <a:schemeClr val="tx1"/>
                </a:solidFill>
              </a:rPr>
              <a:t>18 </a:t>
            </a:r>
            <a:r>
              <a:rPr lang="de-DE" sz="1600" b="1" dirty="0" smtClean="0">
                <a:solidFill>
                  <a:schemeClr val="tx1"/>
                </a:solidFill>
              </a:rPr>
              <a:t>Monate*</a:t>
            </a: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smtClean="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smtClean="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smtClean="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smtClean="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smtClean="0">
              <a:solidFill>
                <a:schemeClr val="tx1"/>
              </a:solidFill>
              <a:latin typeface="+mj-lt"/>
            </a:endParaRPr>
          </a:p>
          <a:p>
            <a:pPr lvl="0" defTabSz="179388">
              <a:spcAft>
                <a:spcPts val="600"/>
              </a:spcAft>
              <a:buClr>
                <a:srgbClr val="C00000"/>
              </a:buClr>
              <a:defRPr/>
            </a:pPr>
            <a:r>
              <a:rPr lang="de-DE" sz="1600" dirty="0" smtClean="0">
                <a:solidFill>
                  <a:schemeClr val="tx1"/>
                </a:solidFill>
                <a:latin typeface="+mj-lt"/>
              </a:rPr>
              <a:t>* Keine Aufbauzeit bei Einmalbeitrag</a:t>
            </a:r>
            <a:endParaRPr lang="de-DE" sz="1600" dirty="0">
              <a:solidFill>
                <a:schemeClr val="tx1"/>
              </a:solidFill>
              <a:latin typeface="+mj-lt"/>
            </a:endParaRPr>
          </a:p>
        </p:txBody>
      </p:sp>
      <p:sp>
        <p:nvSpPr>
          <p:cNvPr id="12" name="Textplatzhalter 11"/>
          <p:cNvSpPr>
            <a:spLocks noGrp="1"/>
          </p:cNvSpPr>
          <p:nvPr>
            <p:ph type="body" idx="12"/>
          </p:nvPr>
        </p:nvSpPr>
        <p:spPr/>
        <p:txBody>
          <a:bodyPr/>
          <a:lstStyle/>
          <a:p>
            <a:r>
              <a:rPr lang="de-DE" dirty="0" smtClean="0"/>
              <a:t>ERGO Sterbevorsorge Komfort</a:t>
            </a:r>
            <a:endParaRPr lang="de-DE" dirty="0"/>
          </a:p>
        </p:txBody>
      </p:sp>
      <p:sp>
        <p:nvSpPr>
          <p:cNvPr id="7" name="Titel 6"/>
          <p:cNvSpPr>
            <a:spLocks noGrp="1"/>
          </p:cNvSpPr>
          <p:nvPr>
            <p:ph type="title"/>
          </p:nvPr>
        </p:nvSpPr>
        <p:spPr/>
        <p:txBody>
          <a:bodyPr/>
          <a:lstStyle/>
          <a:p>
            <a:r>
              <a:rPr lang="de-DE" dirty="0" smtClean="0"/>
              <a:t>Leistungen und Services bei Komfort</a:t>
            </a:r>
            <a:endParaRPr lang="de-DE" dirty="0"/>
          </a:p>
        </p:txBody>
      </p:sp>
      <p:sp>
        <p:nvSpPr>
          <p:cNvPr id="11" name="Rechteck 10"/>
          <p:cNvSpPr/>
          <p:nvPr/>
        </p:nvSpPr>
        <p:spPr>
          <a:xfrm>
            <a:off x="6142615" y="1471389"/>
            <a:ext cx="5533447"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79388" rtl="0" eaLnBrk="1" fontAlgn="auto" latinLnBrk="0" hangingPunct="1">
              <a:lnSpc>
                <a:spcPct val="100000"/>
              </a:lnSpc>
              <a:spcBef>
                <a:spcPts val="0"/>
              </a:spcBef>
              <a:spcAft>
                <a:spcPts val="600"/>
              </a:spcAft>
              <a:buClr>
                <a:srgbClr val="C00000"/>
              </a:buClr>
              <a:buSzTx/>
              <a:buFontTx/>
              <a:buNone/>
              <a:tabLst/>
              <a:defRPr/>
            </a:pPr>
            <a:endParaRPr kumimoji="0" lang="de-DE" sz="1300" b="0" i="0" u="none" strike="noStrike" kern="1200" cap="none" spc="0" normalizeH="0" baseline="0" noProof="0" dirty="0">
              <a:ln>
                <a:noFill/>
              </a:ln>
              <a:solidFill>
                <a:schemeClr val="tx1"/>
              </a:solidFill>
              <a:effectLst/>
              <a:uLnTx/>
              <a:uFillTx/>
              <a:latin typeface="Arial"/>
            </a:endParaRPr>
          </a:p>
        </p:txBody>
      </p:sp>
    </p:spTree>
    <p:extLst>
      <p:ext uri="{BB962C8B-B14F-4D97-AF65-F5344CB8AC3E}">
        <p14:creationId xmlns:p14="http://schemas.microsoft.com/office/powerpoint/2010/main" val="34664188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182436" y="1434154"/>
            <a:ext cx="5591409" cy="4896892"/>
          </a:xfrm>
          <a:prstGeom prst="rect">
            <a:avLst/>
          </a:prstGeom>
        </p:spPr>
      </p:pic>
      <p:sp>
        <p:nvSpPr>
          <p:cNvPr id="8" name="Rechteck 7"/>
          <p:cNvSpPr/>
          <p:nvPr/>
        </p:nvSpPr>
        <p:spPr>
          <a:xfrm>
            <a:off x="515939" y="1434154"/>
            <a:ext cx="5580000" cy="4896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9" name="Rechteck 8"/>
          <p:cNvSpPr/>
          <p:nvPr/>
        </p:nvSpPr>
        <p:spPr>
          <a:xfrm>
            <a:off x="598714" y="1471389"/>
            <a:ext cx="5456313"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0" indent="-285750" defTabSz="179388">
              <a:spcAft>
                <a:spcPts val="600"/>
              </a:spcAft>
              <a:buClr>
                <a:srgbClr val="C00000"/>
              </a:buClr>
              <a:defRPr/>
            </a:pPr>
            <a:endParaRPr lang="de-DE" sz="1600" b="1" dirty="0" smtClean="0">
              <a:solidFill>
                <a:schemeClr val="tx1"/>
              </a:solidFill>
            </a:endParaRPr>
          </a:p>
          <a:p>
            <a:pPr marL="285750" lvl="0" indent="-285750" defTabSz="179388">
              <a:spcAft>
                <a:spcPts val="600"/>
              </a:spcAft>
              <a:buClr>
                <a:srgbClr val="C00000"/>
              </a:buClr>
              <a:buFont typeface="Wingdings" panose="05000000000000000000" pitchFamily="2" charset="2"/>
              <a:buChar char="ü"/>
              <a:defRPr/>
            </a:pPr>
            <a:r>
              <a:rPr lang="de-DE" sz="1600" b="1" dirty="0" smtClean="0">
                <a:solidFill>
                  <a:schemeClr val="tx1"/>
                </a:solidFill>
              </a:rPr>
              <a:t>Alle </a:t>
            </a:r>
            <a:r>
              <a:rPr lang="de-DE" sz="1600" b="1" dirty="0">
                <a:solidFill>
                  <a:schemeClr val="tx1"/>
                </a:solidFill>
              </a:rPr>
              <a:t>Leistungen wie </a:t>
            </a:r>
            <a:r>
              <a:rPr lang="de-DE" sz="1600" b="1" dirty="0" smtClean="0">
                <a:solidFill>
                  <a:schemeClr val="tx1"/>
                </a:solidFill>
              </a:rPr>
              <a:t>Komfortschutz, inklusive geringer Aufbauzeit von nur </a:t>
            </a:r>
            <a:r>
              <a:rPr lang="de-DE" sz="1600" b="1" dirty="0">
                <a:solidFill>
                  <a:schemeClr val="tx1"/>
                </a:solidFill>
              </a:rPr>
              <a:t>18 </a:t>
            </a:r>
            <a:r>
              <a:rPr lang="de-DE" sz="1600" b="1" dirty="0" smtClean="0">
                <a:solidFill>
                  <a:schemeClr val="tx1"/>
                </a:solidFill>
              </a:rPr>
              <a:t>Monaten*</a:t>
            </a: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endParaRPr>
          </a:p>
          <a:p>
            <a:pPr marL="285750" lvl="0" indent="-285750" defTabSz="179388">
              <a:spcAft>
                <a:spcPts val="600"/>
              </a:spcAft>
              <a:buClr>
                <a:srgbClr val="C00000"/>
              </a:buClr>
              <a:buFont typeface="Wingdings" panose="05000000000000000000" pitchFamily="2" charset="2"/>
              <a:buChar char="ü"/>
              <a:defRPr/>
            </a:pPr>
            <a:r>
              <a:rPr lang="de-DE" sz="1600" b="1" dirty="0" smtClean="0">
                <a:solidFill>
                  <a:schemeClr val="tx1"/>
                </a:solidFill>
              </a:rPr>
              <a:t>Erhöhte Versicherungssumme bis zu 20.000 Euro</a:t>
            </a: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r>
              <a:rPr lang="de-DE" sz="1600" b="1" dirty="0" smtClean="0">
                <a:solidFill>
                  <a:schemeClr val="tx1"/>
                </a:solidFill>
                <a:latin typeface="+mj-lt"/>
              </a:rPr>
              <a:t>Zahlreiche Leistungen und Services</a:t>
            </a: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smtClean="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smtClean="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smtClean="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sz="1600" b="1" dirty="0">
              <a:solidFill>
                <a:schemeClr val="tx1"/>
              </a:solidFill>
              <a:latin typeface="+mj-lt"/>
            </a:endParaRPr>
          </a:p>
          <a:p>
            <a:pPr lvl="0" defTabSz="179388">
              <a:spcAft>
                <a:spcPts val="600"/>
              </a:spcAft>
              <a:buClr>
                <a:srgbClr val="C00000"/>
              </a:buClr>
              <a:defRPr/>
            </a:pPr>
            <a:r>
              <a:rPr lang="de-DE" sz="1600" dirty="0" smtClean="0">
                <a:solidFill>
                  <a:schemeClr val="tx1"/>
                </a:solidFill>
                <a:latin typeface="+mj-lt"/>
              </a:rPr>
              <a:t>* Keine Aufbauzeit bei Einmalbeitrag</a:t>
            </a:r>
            <a:endParaRPr lang="de-DE" sz="1600" dirty="0">
              <a:solidFill>
                <a:schemeClr val="tx1"/>
              </a:solidFill>
              <a:latin typeface="+mj-lt"/>
            </a:endParaRPr>
          </a:p>
        </p:txBody>
      </p:sp>
      <p:sp>
        <p:nvSpPr>
          <p:cNvPr id="12" name="Textplatzhalter 11"/>
          <p:cNvSpPr>
            <a:spLocks noGrp="1"/>
          </p:cNvSpPr>
          <p:nvPr>
            <p:ph type="body" idx="12"/>
          </p:nvPr>
        </p:nvSpPr>
        <p:spPr/>
        <p:txBody>
          <a:bodyPr/>
          <a:lstStyle/>
          <a:p>
            <a:r>
              <a:rPr lang="de-DE" dirty="0" smtClean="0"/>
              <a:t>ERGO Sterbevorsorge</a:t>
            </a:r>
            <a:endParaRPr lang="de-DE" dirty="0"/>
          </a:p>
        </p:txBody>
      </p:sp>
      <p:sp>
        <p:nvSpPr>
          <p:cNvPr id="7" name="Titel 6"/>
          <p:cNvSpPr>
            <a:spLocks noGrp="1"/>
          </p:cNvSpPr>
          <p:nvPr>
            <p:ph type="title"/>
          </p:nvPr>
        </p:nvSpPr>
        <p:spPr/>
        <p:txBody>
          <a:bodyPr/>
          <a:lstStyle/>
          <a:p>
            <a:r>
              <a:rPr lang="de-DE" dirty="0" smtClean="0"/>
              <a:t>Leistungen und Services bei Premium</a:t>
            </a:r>
            <a:endParaRPr lang="de-DE" dirty="0"/>
          </a:p>
        </p:txBody>
      </p:sp>
      <p:sp>
        <p:nvSpPr>
          <p:cNvPr id="11" name="Rechteck 10"/>
          <p:cNvSpPr/>
          <p:nvPr/>
        </p:nvSpPr>
        <p:spPr>
          <a:xfrm>
            <a:off x="6142615" y="1471389"/>
            <a:ext cx="5533447"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79388" rtl="0" eaLnBrk="1" fontAlgn="auto" latinLnBrk="0" hangingPunct="1">
              <a:lnSpc>
                <a:spcPct val="100000"/>
              </a:lnSpc>
              <a:spcBef>
                <a:spcPts val="0"/>
              </a:spcBef>
              <a:spcAft>
                <a:spcPts val="600"/>
              </a:spcAft>
              <a:buClr>
                <a:srgbClr val="C00000"/>
              </a:buClr>
              <a:buSzTx/>
              <a:buFontTx/>
              <a:buNone/>
              <a:tabLst/>
              <a:defRPr/>
            </a:pPr>
            <a:endParaRPr kumimoji="0" lang="de-DE" sz="1300" b="0" i="0" u="none" strike="noStrike" kern="1200" cap="none" spc="0" normalizeH="0" baseline="0" noProof="0" dirty="0">
              <a:ln>
                <a:noFill/>
              </a:ln>
              <a:solidFill>
                <a:schemeClr val="tx1"/>
              </a:solidFill>
              <a:effectLst/>
              <a:uLnTx/>
              <a:uFillTx/>
              <a:latin typeface="Arial"/>
            </a:endParaRPr>
          </a:p>
        </p:txBody>
      </p:sp>
    </p:spTree>
    <p:extLst>
      <p:ext uri="{BB962C8B-B14F-4D97-AF65-F5344CB8AC3E}">
        <p14:creationId xmlns:p14="http://schemas.microsoft.com/office/powerpoint/2010/main" val="34462261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515939" y="1291548"/>
            <a:ext cx="5456313"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0" indent="-285750" defTabSz="179388">
              <a:spcAft>
                <a:spcPts val="600"/>
              </a:spcAft>
              <a:buClr>
                <a:srgbClr val="C00000"/>
              </a:buClr>
              <a:buFont typeface="Arial" panose="020B0604020202020204" pitchFamily="34" charset="0"/>
              <a:buChar char="•"/>
              <a:defRPr/>
            </a:pPr>
            <a:r>
              <a:rPr lang="de-DE" b="1" dirty="0" smtClean="0">
                <a:solidFill>
                  <a:schemeClr val="tx1"/>
                </a:solidFill>
              </a:rPr>
              <a:t>Leistung bei Pflegebedürftigkeit</a:t>
            </a:r>
          </a:p>
          <a:p>
            <a:pPr marL="285750" lvl="0" indent="-285750" defTabSz="179388">
              <a:spcAft>
                <a:spcPts val="600"/>
              </a:spcAft>
              <a:buClr>
                <a:srgbClr val="C00000"/>
              </a:buClr>
              <a:buFont typeface="Arial" panose="020B0604020202020204" pitchFamily="34" charset="0"/>
              <a:buChar char="•"/>
              <a:defRPr/>
            </a:pPr>
            <a:endParaRPr lang="de-DE" b="1" dirty="0" smtClean="0">
              <a:solidFill>
                <a:schemeClr val="tx1"/>
              </a:solidFill>
            </a:endParaRPr>
          </a:p>
          <a:p>
            <a:pPr marL="285750" lvl="0" indent="-285750" defTabSz="179388">
              <a:spcAft>
                <a:spcPts val="600"/>
              </a:spcAft>
              <a:buClr>
                <a:srgbClr val="C00000"/>
              </a:buClr>
              <a:buFont typeface="Arial" panose="020B0604020202020204" pitchFamily="34" charset="0"/>
              <a:buChar char="•"/>
              <a:defRPr/>
            </a:pPr>
            <a:r>
              <a:rPr lang="de-DE" b="1" dirty="0" smtClean="0">
                <a:solidFill>
                  <a:schemeClr val="tx1"/>
                </a:solidFill>
              </a:rPr>
              <a:t>Leistung bei schwerer Krankheit </a:t>
            </a:r>
          </a:p>
          <a:p>
            <a:pPr marL="285750" lvl="0" indent="-285750" defTabSz="179388">
              <a:spcAft>
                <a:spcPts val="600"/>
              </a:spcAft>
              <a:buClr>
                <a:srgbClr val="C00000"/>
              </a:buClr>
              <a:buFont typeface="Arial" panose="020B0604020202020204" pitchFamily="34" charset="0"/>
              <a:buChar char="•"/>
              <a:defRPr/>
            </a:pPr>
            <a:endParaRPr lang="de-DE" b="1" dirty="0" smtClean="0">
              <a:solidFill>
                <a:schemeClr val="tx1"/>
              </a:solidFill>
            </a:endParaRPr>
          </a:p>
          <a:p>
            <a:pPr marL="285750" lvl="0" indent="-285750" defTabSz="179388">
              <a:spcAft>
                <a:spcPts val="600"/>
              </a:spcAft>
              <a:buClr>
                <a:srgbClr val="C00000"/>
              </a:buClr>
              <a:buFont typeface="Arial" panose="020B0604020202020204" pitchFamily="34" charset="0"/>
              <a:buChar char="•"/>
              <a:defRPr/>
            </a:pPr>
            <a:r>
              <a:rPr lang="de-DE" b="1" dirty="0" smtClean="0">
                <a:solidFill>
                  <a:schemeClr val="tx1"/>
                </a:solidFill>
              </a:rPr>
              <a:t>Medizinische Zweitmeinung (Best Doctors)</a:t>
            </a:r>
          </a:p>
          <a:p>
            <a:pPr marL="285750" lvl="0" indent="-285750" defTabSz="179388">
              <a:spcAft>
                <a:spcPts val="600"/>
              </a:spcAft>
              <a:buClr>
                <a:srgbClr val="C00000"/>
              </a:buClr>
              <a:buFont typeface="Arial" panose="020B0604020202020204" pitchFamily="34" charset="0"/>
              <a:buChar char="•"/>
              <a:defRPr/>
            </a:pPr>
            <a:endParaRPr lang="de-DE" b="1" dirty="0" smtClean="0">
              <a:solidFill>
                <a:schemeClr val="tx1"/>
              </a:solidFill>
            </a:endParaRPr>
          </a:p>
          <a:p>
            <a:pPr marL="285750" lvl="0" indent="-285750" defTabSz="179388">
              <a:spcAft>
                <a:spcPts val="600"/>
              </a:spcAft>
              <a:buClr>
                <a:srgbClr val="C00000"/>
              </a:buClr>
              <a:buFont typeface="Arial" panose="020B0604020202020204" pitchFamily="34" charset="0"/>
              <a:buChar char="•"/>
              <a:defRPr/>
            </a:pPr>
            <a:r>
              <a:rPr lang="de-DE" b="1" dirty="0" smtClean="0">
                <a:solidFill>
                  <a:schemeClr val="tx1"/>
                </a:solidFill>
              </a:rPr>
              <a:t>Service rund um Haus, Haushalt und Haustiere</a:t>
            </a:r>
          </a:p>
          <a:p>
            <a:pPr marL="285750" lvl="0" indent="-285750" defTabSz="179388">
              <a:spcAft>
                <a:spcPts val="600"/>
              </a:spcAft>
              <a:buClr>
                <a:srgbClr val="C00000"/>
              </a:buClr>
              <a:buFont typeface="Arial" panose="020B0604020202020204" pitchFamily="34" charset="0"/>
              <a:buChar char="•"/>
              <a:defRPr/>
            </a:pPr>
            <a:endParaRPr lang="de-DE" b="1" dirty="0" smtClean="0">
              <a:solidFill>
                <a:schemeClr val="tx1"/>
              </a:solidFill>
            </a:endParaRPr>
          </a:p>
          <a:p>
            <a:pPr marL="285750" lvl="0" indent="-285750" defTabSz="179388">
              <a:spcAft>
                <a:spcPts val="600"/>
              </a:spcAft>
              <a:buClr>
                <a:srgbClr val="C00000"/>
              </a:buClr>
              <a:buFont typeface="Arial" panose="020B0604020202020204" pitchFamily="34" charset="0"/>
              <a:buChar char="•"/>
              <a:defRPr/>
            </a:pPr>
            <a:r>
              <a:rPr lang="de-DE" b="1" dirty="0" smtClean="0">
                <a:solidFill>
                  <a:schemeClr val="tx1"/>
                </a:solidFill>
              </a:rPr>
              <a:t>Vermittlung der Rückholung</a:t>
            </a:r>
          </a:p>
          <a:p>
            <a:pPr marL="285750" lvl="0" indent="-285750" defTabSz="179388">
              <a:spcAft>
                <a:spcPts val="600"/>
              </a:spcAft>
              <a:buClr>
                <a:srgbClr val="C00000"/>
              </a:buClr>
              <a:buFont typeface="Arial" panose="020B0604020202020204" pitchFamily="34" charset="0"/>
              <a:buChar char="•"/>
              <a:defRPr/>
            </a:pPr>
            <a:endParaRPr lang="de-DE" b="1" dirty="0" smtClean="0">
              <a:solidFill>
                <a:schemeClr val="tx1"/>
              </a:solidFill>
            </a:endParaRPr>
          </a:p>
          <a:p>
            <a:pPr marL="285750" lvl="0" indent="-285750" defTabSz="179388">
              <a:spcAft>
                <a:spcPts val="600"/>
              </a:spcAft>
              <a:buClr>
                <a:srgbClr val="C00000"/>
              </a:buClr>
              <a:buFont typeface="Arial" panose="020B0604020202020204" pitchFamily="34" charset="0"/>
              <a:buChar char="•"/>
              <a:defRPr/>
            </a:pPr>
            <a:r>
              <a:rPr lang="de-DE" b="1" dirty="0" smtClean="0">
                <a:solidFill>
                  <a:schemeClr val="tx1"/>
                </a:solidFill>
              </a:rPr>
              <a:t>Digitaler Nachlassverwalter</a:t>
            </a:r>
          </a:p>
          <a:p>
            <a:pPr marL="285750" lvl="0" indent="-285750" defTabSz="179388">
              <a:spcAft>
                <a:spcPts val="600"/>
              </a:spcAft>
              <a:buClr>
                <a:srgbClr val="C00000"/>
              </a:buClr>
              <a:buFont typeface="Arial" panose="020B0604020202020204" pitchFamily="34" charset="0"/>
              <a:buChar char="•"/>
              <a:defRPr/>
            </a:pPr>
            <a:endParaRPr lang="de-DE" b="1" dirty="0" smtClean="0">
              <a:solidFill>
                <a:schemeClr val="tx1"/>
              </a:solidFill>
            </a:endParaRPr>
          </a:p>
          <a:p>
            <a:pPr marL="285750" lvl="0" indent="-285750" defTabSz="179388">
              <a:spcAft>
                <a:spcPts val="600"/>
              </a:spcAft>
              <a:buClr>
                <a:srgbClr val="C00000"/>
              </a:buClr>
              <a:buFont typeface="Arial" panose="020B0604020202020204" pitchFamily="34" charset="0"/>
              <a:buChar char="•"/>
              <a:defRPr/>
            </a:pPr>
            <a:r>
              <a:rPr lang="de-DE" b="1" dirty="0" smtClean="0">
                <a:solidFill>
                  <a:schemeClr val="tx1"/>
                </a:solidFill>
              </a:rPr>
              <a:t>Bestattungspakete</a:t>
            </a:r>
          </a:p>
          <a:p>
            <a:pPr marL="285750" lvl="0" indent="-285750" defTabSz="179388">
              <a:spcAft>
                <a:spcPts val="600"/>
              </a:spcAft>
              <a:buClr>
                <a:srgbClr val="C00000"/>
              </a:buClr>
              <a:buFont typeface="Wingdings" panose="05000000000000000000" pitchFamily="2" charset="2"/>
              <a:buChar char="ü"/>
              <a:defRPr/>
            </a:pPr>
            <a:endParaRPr lang="de-DE"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b="1" dirty="0" smtClean="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b="1" dirty="0" smtClean="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b="1" dirty="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b="1" dirty="0" smtClean="0">
              <a:solidFill>
                <a:schemeClr val="tx1"/>
              </a:solidFill>
              <a:latin typeface="+mj-lt"/>
            </a:endParaRPr>
          </a:p>
          <a:p>
            <a:pPr marL="285750" lvl="0" indent="-285750" defTabSz="179388">
              <a:spcAft>
                <a:spcPts val="600"/>
              </a:spcAft>
              <a:buClr>
                <a:srgbClr val="C00000"/>
              </a:buClr>
              <a:buFont typeface="Wingdings" panose="05000000000000000000" pitchFamily="2" charset="2"/>
              <a:buChar char="ü"/>
              <a:defRPr/>
            </a:pPr>
            <a:endParaRPr lang="de-DE" b="1" dirty="0">
              <a:solidFill>
                <a:schemeClr val="tx1"/>
              </a:solidFill>
              <a:latin typeface="+mj-lt"/>
            </a:endParaRPr>
          </a:p>
          <a:p>
            <a:pPr lvl="0" defTabSz="179388">
              <a:spcAft>
                <a:spcPts val="600"/>
              </a:spcAft>
              <a:buClr>
                <a:srgbClr val="C00000"/>
              </a:buClr>
              <a:defRPr/>
            </a:pPr>
            <a:r>
              <a:rPr lang="de-DE" dirty="0" smtClean="0">
                <a:solidFill>
                  <a:schemeClr val="tx1"/>
                </a:solidFill>
                <a:latin typeface="+mj-lt"/>
              </a:rPr>
              <a:t>* Keine Aufbauzeit bei Einmalbeitrag</a:t>
            </a:r>
            <a:endParaRPr lang="de-DE" dirty="0">
              <a:solidFill>
                <a:schemeClr val="tx1"/>
              </a:solidFill>
              <a:latin typeface="+mj-lt"/>
            </a:endParaRPr>
          </a:p>
        </p:txBody>
      </p:sp>
      <p:sp>
        <p:nvSpPr>
          <p:cNvPr id="12" name="Textplatzhalter 11"/>
          <p:cNvSpPr>
            <a:spLocks noGrp="1"/>
          </p:cNvSpPr>
          <p:nvPr>
            <p:ph type="body" idx="12"/>
          </p:nvPr>
        </p:nvSpPr>
        <p:spPr/>
        <p:txBody>
          <a:bodyPr/>
          <a:lstStyle/>
          <a:p>
            <a:r>
              <a:rPr lang="de-DE" dirty="0" smtClean="0"/>
              <a:t>ERGO Sterbevorsorge</a:t>
            </a:r>
            <a:endParaRPr lang="de-DE" dirty="0"/>
          </a:p>
        </p:txBody>
      </p:sp>
      <p:sp>
        <p:nvSpPr>
          <p:cNvPr id="7" name="Titel 6"/>
          <p:cNvSpPr>
            <a:spLocks noGrp="1"/>
          </p:cNvSpPr>
          <p:nvPr>
            <p:ph type="title"/>
          </p:nvPr>
        </p:nvSpPr>
        <p:spPr/>
        <p:txBody>
          <a:bodyPr/>
          <a:lstStyle/>
          <a:p>
            <a:r>
              <a:rPr lang="de-DE" dirty="0" smtClean="0"/>
              <a:t>Zahlreiche Leistungen und Services </a:t>
            </a:r>
            <a:r>
              <a:rPr lang="de-DE" dirty="0">
                <a:solidFill>
                  <a:schemeClr val="tx1"/>
                </a:solidFill>
              </a:rPr>
              <a:t/>
            </a:r>
            <a:br>
              <a:rPr lang="de-DE" dirty="0">
                <a:solidFill>
                  <a:schemeClr val="tx1"/>
                </a:solidFill>
              </a:rPr>
            </a:br>
            <a:endParaRPr lang="de-DE" dirty="0"/>
          </a:p>
        </p:txBody>
      </p:sp>
      <p:sp>
        <p:nvSpPr>
          <p:cNvPr id="11" name="Rechteck 10"/>
          <p:cNvSpPr/>
          <p:nvPr/>
        </p:nvSpPr>
        <p:spPr>
          <a:xfrm>
            <a:off x="6142615" y="1471389"/>
            <a:ext cx="5533447"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79388" rtl="0" eaLnBrk="1" fontAlgn="auto" latinLnBrk="0" hangingPunct="1">
              <a:lnSpc>
                <a:spcPct val="100000"/>
              </a:lnSpc>
              <a:spcBef>
                <a:spcPts val="0"/>
              </a:spcBef>
              <a:spcAft>
                <a:spcPts val="600"/>
              </a:spcAft>
              <a:buClr>
                <a:srgbClr val="C00000"/>
              </a:buClr>
              <a:buSzTx/>
              <a:buFontTx/>
              <a:buNone/>
              <a:tabLst/>
              <a:defRPr/>
            </a:pPr>
            <a:endParaRPr kumimoji="0" lang="de-DE" sz="1300" b="0" i="0" u="none" strike="noStrike" kern="1200" cap="none" spc="0" normalizeH="0" baseline="0" noProof="0" dirty="0">
              <a:ln>
                <a:noFill/>
              </a:ln>
              <a:solidFill>
                <a:schemeClr val="tx1"/>
              </a:solidFill>
              <a:effectLst/>
              <a:uLnTx/>
              <a:uFillTx/>
              <a:latin typeface="Arial"/>
            </a:endParaRPr>
          </a:p>
        </p:txBody>
      </p:sp>
    </p:spTree>
    <p:extLst>
      <p:ext uri="{BB962C8B-B14F-4D97-AF65-F5344CB8AC3E}">
        <p14:creationId xmlns:p14="http://schemas.microsoft.com/office/powerpoint/2010/main" val="364293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515939" y="1434154"/>
            <a:ext cx="5580000" cy="4896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p:cNvSpPr/>
          <p:nvPr/>
        </p:nvSpPr>
        <p:spPr>
          <a:xfrm>
            <a:off x="598714" y="1471389"/>
            <a:ext cx="5456313"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marR="0" lvl="0" indent="-285750" algn="l" defTabSz="179388" rtl="0" eaLnBrk="1" fontAlgn="auto" latinLnBrk="0" hangingPunct="1">
              <a:lnSpc>
                <a:spcPct val="100000"/>
              </a:lnSpc>
              <a:spcBef>
                <a:spcPts val="0"/>
              </a:spcBef>
              <a:spcAft>
                <a:spcPts val="600"/>
              </a:spcAft>
              <a:buClr>
                <a:srgbClr val="C00000"/>
              </a:buClr>
              <a:buSzTx/>
              <a:buFontTx/>
              <a:buNone/>
              <a:tabLst/>
              <a:defRPr/>
            </a:pPr>
            <a:r>
              <a:rPr kumimoji="0" lang="de-DE" sz="1600" b="1" i="0" u="none" strike="noStrike" kern="1200" cap="none" spc="0" normalizeH="0" baseline="0" noProof="0" dirty="0" smtClean="0">
                <a:ln>
                  <a:noFill/>
                </a:ln>
                <a:solidFill>
                  <a:schemeClr val="tx1"/>
                </a:solidFill>
                <a:effectLst/>
                <a:uLnTx/>
                <a:uFillTx/>
                <a:latin typeface="+mj-lt"/>
              </a:rPr>
              <a:t>Kapitalleistung </a:t>
            </a:r>
            <a:r>
              <a:rPr kumimoji="0" lang="de-DE" sz="1600" b="1" i="0" u="none" strike="noStrike" kern="1200" cap="none" spc="0" normalizeH="0" baseline="0" noProof="0" dirty="0">
                <a:ln>
                  <a:noFill/>
                </a:ln>
                <a:solidFill>
                  <a:schemeClr val="tx1"/>
                </a:solidFill>
                <a:effectLst/>
                <a:uLnTx/>
                <a:uFillTx/>
                <a:latin typeface="+mj-lt"/>
              </a:rPr>
              <a:t>bei </a:t>
            </a:r>
            <a:r>
              <a:rPr kumimoji="0" lang="de-DE" sz="1600" b="1" i="0" u="none" strike="noStrike" kern="1200" cap="none" spc="0" normalizeH="0" baseline="0" noProof="0" dirty="0" smtClean="0">
                <a:ln>
                  <a:noFill/>
                </a:ln>
                <a:solidFill>
                  <a:schemeClr val="tx1"/>
                </a:solidFill>
                <a:effectLst/>
                <a:uLnTx/>
                <a:uFillTx/>
                <a:latin typeface="+mj-lt"/>
              </a:rPr>
              <a:t>Pflegebedürftigkeit</a:t>
            </a:r>
            <a:endParaRPr kumimoji="0" lang="de-DE" sz="1600" b="1" i="0" u="none" strike="noStrike" kern="1200" cap="none" spc="0" normalizeH="0" baseline="0" noProof="0" dirty="0">
              <a:ln>
                <a:noFill/>
              </a:ln>
              <a:solidFill>
                <a:schemeClr val="tx1"/>
              </a:solidFill>
              <a:effectLst/>
              <a:uLnTx/>
              <a:uFillTx/>
              <a:latin typeface="+mj-lt"/>
            </a:endParaRPr>
          </a:p>
          <a:p>
            <a:pPr marL="174625" marR="0" lvl="1" indent="-174625" algn="l" defTabSz="914400" rtl="0" eaLnBrk="1" fontAlgn="auto" latinLnBrk="0" hangingPunct="1">
              <a:lnSpc>
                <a:spcPct val="100000"/>
              </a:lnSpc>
              <a:spcBef>
                <a:spcPts val="0"/>
              </a:spcBef>
              <a:spcAft>
                <a:spcPts val="600"/>
              </a:spcAft>
              <a:buClr>
                <a:schemeClr val="accent1"/>
              </a:buClr>
              <a:buSzTx/>
              <a:buFont typeface="Wingdings 2" panose="05020102010507070707" pitchFamily="18" charset="2"/>
              <a:buChar char=""/>
              <a:tabLst/>
              <a:defRPr/>
            </a:pPr>
            <a:r>
              <a:rPr kumimoji="0" lang="de-DE" sz="1600" i="0" u="none" strike="noStrike" kern="1200" cap="none" spc="0" normalizeH="0" baseline="0" noProof="0" dirty="0">
                <a:ln>
                  <a:noFill/>
                </a:ln>
                <a:solidFill>
                  <a:schemeClr val="tx1"/>
                </a:solidFill>
                <a:effectLst/>
                <a:uLnTx/>
                <a:uFillTx/>
                <a:latin typeface="+mj-lt"/>
              </a:rPr>
              <a:t>Einmalige Zahlung, wenn </a:t>
            </a:r>
            <a:r>
              <a:rPr kumimoji="0" lang="de-DE" sz="1600" i="0" u="none" strike="noStrike" kern="1200" cap="none" spc="0" normalizeH="0" baseline="0" noProof="0" dirty="0" smtClean="0">
                <a:ln>
                  <a:noFill/>
                </a:ln>
                <a:solidFill>
                  <a:schemeClr val="tx1"/>
                </a:solidFill>
                <a:effectLst/>
                <a:uLnTx/>
                <a:uFillTx/>
                <a:latin typeface="+mj-lt"/>
              </a:rPr>
              <a:t>Versicherte</a:t>
            </a:r>
            <a:r>
              <a:rPr kumimoji="0" lang="de-DE" sz="1600" i="0" u="none" strike="noStrike" kern="1200" cap="none" spc="0" normalizeH="0" noProof="0" dirty="0" smtClean="0">
                <a:ln>
                  <a:noFill/>
                </a:ln>
                <a:solidFill>
                  <a:schemeClr val="tx1"/>
                </a:solidFill>
                <a:effectLst/>
                <a:uLnTx/>
                <a:uFillTx/>
                <a:latin typeface="+mj-lt"/>
              </a:rPr>
              <a:t> </a:t>
            </a:r>
            <a:r>
              <a:rPr kumimoji="0" lang="de-DE" sz="1600" i="0" u="none" strike="noStrike" kern="1200" cap="none" spc="0" normalizeH="0" baseline="0" noProof="0" dirty="0" smtClean="0">
                <a:ln>
                  <a:noFill/>
                </a:ln>
                <a:solidFill>
                  <a:schemeClr val="tx1"/>
                </a:solidFill>
                <a:effectLst/>
                <a:uLnTx/>
                <a:uFillTx/>
                <a:latin typeface="+mj-lt"/>
              </a:rPr>
              <a:t>Person </a:t>
            </a:r>
            <a:r>
              <a:rPr kumimoji="0" lang="de-DE" sz="1600" i="0" u="none" strike="noStrike" kern="1200" cap="none" spc="0" normalizeH="0" baseline="0" noProof="0" dirty="0">
                <a:ln>
                  <a:noFill/>
                </a:ln>
                <a:solidFill>
                  <a:schemeClr val="tx1"/>
                </a:solidFill>
                <a:effectLst/>
                <a:uLnTx/>
                <a:uFillTx/>
                <a:latin typeface="+mj-lt"/>
              </a:rPr>
              <a:t>pflegebedürftig </a:t>
            </a:r>
            <a:r>
              <a:rPr kumimoji="0" lang="de-DE" sz="1600" i="0" u="none" strike="noStrike" kern="1200" cap="none" spc="0" normalizeH="0" baseline="0" noProof="0" dirty="0" smtClean="0">
                <a:ln>
                  <a:noFill/>
                </a:ln>
                <a:solidFill>
                  <a:schemeClr val="tx1"/>
                </a:solidFill>
                <a:effectLst/>
                <a:uLnTx/>
                <a:uFillTx/>
                <a:latin typeface="+mj-lt"/>
              </a:rPr>
              <a:t>wird</a:t>
            </a:r>
          </a:p>
          <a:p>
            <a:pPr marL="174625" lvl="1" indent="-174625">
              <a:spcAft>
                <a:spcPts val="600"/>
              </a:spcAft>
              <a:buClr>
                <a:schemeClr val="accent1"/>
              </a:buClr>
              <a:buFont typeface="Wingdings 2" panose="05020102010507070707" pitchFamily="18" charset="2"/>
              <a:buChar char=""/>
              <a:defRPr/>
            </a:pPr>
            <a:r>
              <a:rPr kumimoji="0" lang="de-DE" sz="1600" i="0" u="none" strike="noStrike" kern="1200" cap="none" spc="0" normalizeH="0" baseline="0" noProof="0" dirty="0" smtClean="0">
                <a:ln>
                  <a:noFill/>
                </a:ln>
                <a:solidFill>
                  <a:schemeClr val="tx1"/>
                </a:solidFill>
                <a:effectLst/>
                <a:uLnTx/>
                <a:uFillTx/>
                <a:latin typeface="+mj-lt"/>
              </a:rPr>
              <a:t>Auszahlung </a:t>
            </a:r>
            <a:r>
              <a:rPr kumimoji="0" lang="de-DE" sz="1600" i="0" u="none" strike="noStrike" kern="1200" cap="none" spc="0" normalizeH="0" baseline="0" noProof="0" dirty="0">
                <a:ln>
                  <a:noFill/>
                </a:ln>
                <a:solidFill>
                  <a:schemeClr val="tx1"/>
                </a:solidFill>
                <a:effectLst/>
                <a:uLnTx/>
                <a:uFillTx/>
                <a:latin typeface="+mj-lt"/>
              </a:rPr>
              <a:t>in Höhe der ausstehenden </a:t>
            </a:r>
            <a:r>
              <a:rPr kumimoji="0" lang="de-DE" sz="1600" i="0" u="none" strike="noStrike" kern="1200" cap="none" spc="0" normalizeH="0" baseline="0" noProof="0" dirty="0" smtClean="0">
                <a:ln>
                  <a:noFill/>
                </a:ln>
                <a:solidFill>
                  <a:schemeClr val="tx1"/>
                </a:solidFill>
                <a:effectLst/>
                <a:uLnTx/>
                <a:uFillTx/>
                <a:latin typeface="+mj-lt"/>
              </a:rPr>
              <a:t>Beiträge (bis Ablauf der Beitragszahlungsdauer), </a:t>
            </a:r>
            <a:r>
              <a:rPr lang="de-DE" sz="1600" dirty="0" smtClean="0">
                <a:solidFill>
                  <a:schemeClr val="tx1"/>
                </a:solidFill>
                <a:latin typeface="+mj-lt"/>
              </a:rPr>
              <a:t>Beiträge müssen weiter entrichtet werden</a:t>
            </a:r>
            <a:endParaRPr kumimoji="0" lang="de-DE" sz="1600" i="0" u="none" strike="noStrike" kern="1200" cap="none" spc="0" normalizeH="0" baseline="0" noProof="0" dirty="0" smtClean="0">
              <a:ln>
                <a:noFill/>
              </a:ln>
              <a:solidFill>
                <a:schemeClr val="tx1"/>
              </a:solidFill>
              <a:effectLst/>
              <a:uLnTx/>
              <a:uFillTx/>
              <a:latin typeface="+mj-lt"/>
            </a:endParaRPr>
          </a:p>
          <a:p>
            <a:pPr marL="174625" marR="0" lvl="1" indent="-174625" algn="l" defTabSz="914400" rtl="0" eaLnBrk="1" fontAlgn="auto" latinLnBrk="0" hangingPunct="1">
              <a:lnSpc>
                <a:spcPct val="100000"/>
              </a:lnSpc>
              <a:spcBef>
                <a:spcPts val="0"/>
              </a:spcBef>
              <a:spcAft>
                <a:spcPts val="600"/>
              </a:spcAft>
              <a:buClr>
                <a:schemeClr val="accent1"/>
              </a:buClr>
              <a:buSzTx/>
              <a:buFont typeface="Wingdings 2" panose="05020102010507070707" pitchFamily="18" charset="2"/>
              <a:buChar char=""/>
              <a:tabLst/>
              <a:defRPr/>
            </a:pPr>
            <a:r>
              <a:rPr kumimoji="0" lang="de-DE" sz="1600" i="0" u="none" strike="noStrike" kern="1200" cap="none" spc="0" normalizeH="0" baseline="0" noProof="0" dirty="0" smtClean="0">
                <a:ln>
                  <a:noFill/>
                </a:ln>
                <a:solidFill>
                  <a:schemeClr val="tx1"/>
                </a:solidFill>
                <a:effectLst/>
                <a:uLnTx/>
                <a:uFillTx/>
                <a:latin typeface="+mj-lt"/>
              </a:rPr>
              <a:t>Versicherungsleistung </a:t>
            </a:r>
            <a:r>
              <a:rPr kumimoji="0" lang="de-DE" sz="1600" i="0" u="none" strike="noStrike" kern="1200" cap="none" spc="0" normalizeH="0" baseline="0" noProof="0" dirty="0">
                <a:ln>
                  <a:noFill/>
                </a:ln>
                <a:solidFill>
                  <a:schemeClr val="tx1"/>
                </a:solidFill>
                <a:effectLst/>
                <a:uLnTx/>
                <a:uFillTx/>
                <a:latin typeface="+mj-lt"/>
              </a:rPr>
              <a:t>bei Tod der </a:t>
            </a:r>
            <a:r>
              <a:rPr kumimoji="0" lang="de-DE" sz="1600" i="0" u="none" strike="noStrike" kern="1200" cap="none" spc="0" normalizeH="0" baseline="0" noProof="0" dirty="0" smtClean="0">
                <a:ln>
                  <a:noFill/>
                </a:ln>
                <a:solidFill>
                  <a:schemeClr val="tx1"/>
                </a:solidFill>
                <a:effectLst/>
                <a:uLnTx/>
                <a:uFillTx/>
                <a:latin typeface="+mj-lt"/>
              </a:rPr>
              <a:t>Versicherten Person </a:t>
            </a:r>
            <a:r>
              <a:rPr kumimoji="0" lang="de-DE" sz="1600" i="0" u="none" strike="noStrike" kern="1200" cap="none" spc="0" normalizeH="0" baseline="0" noProof="0" dirty="0">
                <a:ln>
                  <a:noFill/>
                </a:ln>
                <a:solidFill>
                  <a:schemeClr val="tx1"/>
                </a:solidFill>
                <a:effectLst/>
                <a:uLnTx/>
                <a:uFillTx/>
                <a:latin typeface="+mj-lt"/>
              </a:rPr>
              <a:t>bleibt hiervon </a:t>
            </a:r>
            <a:r>
              <a:rPr kumimoji="0" lang="de-DE" sz="1600" i="0" u="none" strike="noStrike" kern="1200" cap="none" spc="0" normalizeH="0" baseline="0" noProof="0" dirty="0" smtClean="0">
                <a:ln>
                  <a:noFill/>
                </a:ln>
                <a:solidFill>
                  <a:schemeClr val="tx1"/>
                </a:solidFill>
                <a:effectLst/>
                <a:uLnTx/>
                <a:uFillTx/>
                <a:latin typeface="+mj-lt"/>
              </a:rPr>
              <a:t>unberührt</a:t>
            </a:r>
          </a:p>
          <a:p>
            <a:pPr marL="174625" lvl="1" indent="-174625">
              <a:spcAft>
                <a:spcPts val="600"/>
              </a:spcAft>
              <a:buClr>
                <a:schemeClr val="accent1"/>
              </a:buClr>
              <a:buFont typeface="Wingdings 2" panose="05020102010507070707" pitchFamily="18" charset="2"/>
              <a:buChar char=""/>
              <a:defRPr/>
            </a:pPr>
            <a:r>
              <a:rPr kumimoji="0" lang="de-DE" sz="1600" i="0" u="none" strike="noStrike" kern="1200" cap="none" spc="0" normalizeH="0" baseline="0" noProof="0" dirty="0" smtClean="0">
                <a:ln>
                  <a:noFill/>
                </a:ln>
                <a:solidFill>
                  <a:schemeClr val="tx1"/>
                </a:solidFill>
                <a:effectLst/>
                <a:uLnTx/>
                <a:uFillTx/>
                <a:latin typeface="+mj-lt"/>
              </a:rPr>
              <a:t>Aufbauzeit </a:t>
            </a:r>
            <a:r>
              <a:rPr kumimoji="0" lang="de-DE" sz="1600" i="0" u="none" strike="noStrike" kern="1200" cap="none" spc="0" normalizeH="0" baseline="0" noProof="0" dirty="0">
                <a:ln>
                  <a:noFill/>
                </a:ln>
                <a:solidFill>
                  <a:schemeClr val="tx1"/>
                </a:solidFill>
                <a:effectLst/>
                <a:uLnTx/>
                <a:uFillTx/>
                <a:latin typeface="+mj-lt"/>
              </a:rPr>
              <a:t>für </a:t>
            </a:r>
            <a:r>
              <a:rPr kumimoji="0" lang="de-DE" sz="1600" i="0" u="none" strike="noStrike" kern="1200" cap="none" spc="0" normalizeH="0" baseline="0" noProof="0" dirty="0" smtClean="0">
                <a:ln>
                  <a:noFill/>
                </a:ln>
                <a:solidFill>
                  <a:schemeClr val="tx1"/>
                </a:solidFill>
                <a:effectLst/>
                <a:uLnTx/>
                <a:uFillTx/>
                <a:latin typeface="+mj-lt"/>
              </a:rPr>
              <a:t>Pflegeleistung </a:t>
            </a:r>
            <a:r>
              <a:rPr lang="de-DE" sz="1600" dirty="0">
                <a:solidFill>
                  <a:schemeClr val="tx1"/>
                </a:solidFill>
                <a:latin typeface="+mj-lt"/>
              </a:rPr>
              <a:t>beträgt ebenfalls 18 </a:t>
            </a:r>
            <a:r>
              <a:rPr lang="de-DE" sz="1600" dirty="0" smtClean="0">
                <a:solidFill>
                  <a:schemeClr val="tx1"/>
                </a:solidFill>
                <a:latin typeface="+mj-lt"/>
              </a:rPr>
              <a:t>Monate </a:t>
            </a:r>
            <a:endParaRPr lang="de-DE" sz="1600" dirty="0">
              <a:solidFill>
                <a:schemeClr val="tx1"/>
              </a:solidFill>
              <a:latin typeface="+mj-lt"/>
            </a:endParaRPr>
          </a:p>
          <a:p>
            <a:pPr marL="0" marR="0" lvl="0" indent="0" algn="l" defTabSz="180975" rtl="0" eaLnBrk="1" fontAlgn="auto" latinLnBrk="0" hangingPunct="1">
              <a:lnSpc>
                <a:spcPct val="100000"/>
              </a:lnSpc>
              <a:spcBef>
                <a:spcPts val="600"/>
              </a:spcBef>
              <a:spcAft>
                <a:spcPts val="600"/>
              </a:spcAft>
              <a:buClr>
                <a:srgbClr val="C00000"/>
              </a:buClr>
              <a:buSzTx/>
              <a:buFontTx/>
              <a:buNone/>
              <a:tabLst/>
              <a:defRPr/>
            </a:pPr>
            <a:r>
              <a:rPr kumimoji="0" lang="de-DE" sz="1600" b="1" i="0" u="none" strike="noStrike" kern="1200" cap="none" spc="0" normalizeH="0" baseline="0" noProof="0" dirty="0" smtClean="0">
                <a:ln>
                  <a:noFill/>
                </a:ln>
                <a:solidFill>
                  <a:schemeClr val="tx1"/>
                </a:solidFill>
                <a:effectLst/>
                <a:uLnTx/>
                <a:uFillTx/>
                <a:latin typeface="+mj-lt"/>
              </a:rPr>
              <a:t>Telefonische Pflegeberatung</a:t>
            </a:r>
          </a:p>
          <a:p>
            <a:pPr marL="174625" marR="0" lvl="1" indent="-174625" algn="l" defTabSz="914400" rtl="0" eaLnBrk="1" fontAlgn="auto" latinLnBrk="0" hangingPunct="1">
              <a:lnSpc>
                <a:spcPct val="100000"/>
              </a:lnSpc>
              <a:spcAft>
                <a:spcPts val="600"/>
              </a:spcAft>
              <a:buClr>
                <a:schemeClr val="accent1"/>
              </a:buClr>
              <a:buSzTx/>
              <a:buFont typeface="Wingdings 2" panose="05020102010507070707" pitchFamily="18" charset="2"/>
              <a:buChar char=""/>
              <a:tabLst/>
              <a:defRPr/>
            </a:pPr>
            <a:r>
              <a:rPr kumimoji="0" lang="de-DE" altLang="de-DE" sz="1600" i="0" u="none" strike="noStrike" kern="1200" cap="none" spc="0" normalizeH="0" baseline="0" noProof="0" dirty="0" smtClean="0">
                <a:ln>
                  <a:noFill/>
                </a:ln>
                <a:solidFill>
                  <a:schemeClr val="tx1"/>
                </a:solidFill>
                <a:effectLst/>
                <a:uLnTx/>
                <a:uFillTx/>
                <a:latin typeface="+mj-lt"/>
              </a:rPr>
              <a:t>Allgemeine Beratung rund um das Thema Pflege</a:t>
            </a:r>
          </a:p>
          <a:p>
            <a:pPr marL="174625" marR="0" lvl="1" indent="-174625" algn="l" defTabSz="914400" rtl="0" eaLnBrk="1" fontAlgn="auto" latinLnBrk="0" hangingPunct="1">
              <a:lnSpc>
                <a:spcPct val="100000"/>
              </a:lnSpc>
              <a:spcAft>
                <a:spcPts val="600"/>
              </a:spcAft>
              <a:buClr>
                <a:schemeClr val="accent1"/>
              </a:buClr>
              <a:buSzTx/>
              <a:buFont typeface="Wingdings 2" panose="05020102010507070707" pitchFamily="18" charset="2"/>
              <a:buChar char=""/>
              <a:tabLst/>
              <a:defRPr/>
            </a:pPr>
            <a:r>
              <a:rPr lang="de-DE" altLang="de-DE" sz="1600" dirty="0" smtClean="0">
                <a:solidFill>
                  <a:schemeClr val="tx1"/>
                </a:solidFill>
                <a:latin typeface="+mj-lt"/>
              </a:rPr>
              <a:t>Bezahlung </a:t>
            </a:r>
            <a:r>
              <a:rPr lang="de-DE" altLang="de-DE" sz="1600" dirty="0" smtClean="0">
                <a:solidFill>
                  <a:schemeClr val="tx1"/>
                </a:solidFill>
                <a:latin typeface="+mj-lt"/>
                <a:cs typeface="Arial" panose="020B0604020202020204" pitchFamily="34" charset="0"/>
              </a:rPr>
              <a:t>der vermittelten Leistungen </a:t>
            </a:r>
            <a:r>
              <a:rPr kumimoji="0" lang="de-DE" altLang="de-DE" sz="1600" i="0" u="none" strike="noStrike" kern="1200" cap="none" spc="0" normalizeH="0" baseline="0" noProof="0" dirty="0" smtClean="0">
                <a:ln>
                  <a:noFill/>
                </a:ln>
                <a:solidFill>
                  <a:schemeClr val="tx1"/>
                </a:solidFill>
                <a:effectLst/>
                <a:uLnTx/>
                <a:uFillTx/>
                <a:latin typeface="+mj-lt"/>
                <a:cs typeface="Arial" panose="020B0604020202020204" pitchFamily="34" charset="0"/>
              </a:rPr>
              <a:t>erfolgt </a:t>
            </a:r>
            <a:r>
              <a:rPr lang="de-DE" altLang="de-DE" sz="1600" dirty="0" smtClean="0">
                <a:solidFill>
                  <a:schemeClr val="tx1"/>
                </a:solidFill>
                <a:latin typeface="+mj-lt"/>
              </a:rPr>
              <a:t>durch Angehörige</a:t>
            </a:r>
            <a:endParaRPr lang="de-DE" sz="1600" dirty="0">
              <a:solidFill>
                <a:schemeClr val="tx1"/>
              </a:solidFill>
              <a:latin typeface="+mj-lt"/>
            </a:endParaRPr>
          </a:p>
        </p:txBody>
      </p:sp>
      <p:sp>
        <p:nvSpPr>
          <p:cNvPr id="12" name="Textplatzhalter 11"/>
          <p:cNvSpPr>
            <a:spLocks noGrp="1"/>
          </p:cNvSpPr>
          <p:nvPr>
            <p:ph type="body" idx="12"/>
          </p:nvPr>
        </p:nvSpPr>
        <p:spPr/>
        <p:txBody>
          <a:bodyPr/>
          <a:lstStyle/>
          <a:p>
            <a:r>
              <a:rPr lang="de-DE" dirty="0" smtClean="0"/>
              <a:t>ERGO Sterbevorsorge Premium</a:t>
            </a:r>
            <a:endParaRPr lang="de-DE" dirty="0"/>
          </a:p>
        </p:txBody>
      </p:sp>
      <p:sp>
        <p:nvSpPr>
          <p:cNvPr id="7" name="Titel 6"/>
          <p:cNvSpPr>
            <a:spLocks noGrp="1"/>
          </p:cNvSpPr>
          <p:nvPr>
            <p:ph type="title"/>
          </p:nvPr>
        </p:nvSpPr>
        <p:spPr/>
        <p:txBody>
          <a:bodyPr/>
          <a:lstStyle/>
          <a:p>
            <a:r>
              <a:rPr lang="de-DE" dirty="0" smtClean="0"/>
              <a:t>Leistung bei Pflegebedürftigkeit</a:t>
            </a:r>
            <a:endParaRPr lang="de-DE" dirty="0"/>
          </a:p>
        </p:txBody>
      </p:sp>
      <p:sp>
        <p:nvSpPr>
          <p:cNvPr id="11" name="Rechteck 10"/>
          <p:cNvSpPr/>
          <p:nvPr/>
        </p:nvSpPr>
        <p:spPr>
          <a:xfrm>
            <a:off x="6142615" y="1471389"/>
            <a:ext cx="5533447"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79388" rtl="0" eaLnBrk="1" fontAlgn="auto" latinLnBrk="0" hangingPunct="1">
              <a:lnSpc>
                <a:spcPct val="100000"/>
              </a:lnSpc>
              <a:spcBef>
                <a:spcPts val="0"/>
              </a:spcBef>
              <a:spcAft>
                <a:spcPts val="600"/>
              </a:spcAft>
              <a:buClr>
                <a:srgbClr val="C00000"/>
              </a:buClr>
              <a:buSzTx/>
              <a:buFontTx/>
              <a:buNone/>
              <a:tabLst/>
              <a:defRPr/>
            </a:pPr>
            <a:endParaRPr kumimoji="0" lang="de-DE" sz="1300" b="0" i="0" u="none" strike="noStrike" kern="1200" cap="none" spc="0" normalizeH="0" baseline="0" noProof="0" dirty="0">
              <a:ln>
                <a:noFill/>
              </a:ln>
              <a:solidFill>
                <a:schemeClr val="tx1"/>
              </a:solidFill>
              <a:effectLst/>
              <a:uLnTx/>
              <a:uFillTx/>
              <a:latin typeface="Arial"/>
            </a:endParaRPr>
          </a:p>
        </p:txBody>
      </p:sp>
      <p:pic>
        <p:nvPicPr>
          <p:cNvPr id="2" name="Grafik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02093" y="1434154"/>
            <a:ext cx="5561556" cy="4896000"/>
          </a:xfrm>
          <a:prstGeom prst="rect">
            <a:avLst/>
          </a:prstGeom>
        </p:spPr>
      </p:pic>
    </p:spTree>
    <p:extLst>
      <p:ext uri="{BB962C8B-B14F-4D97-AF65-F5344CB8AC3E}">
        <p14:creationId xmlns:p14="http://schemas.microsoft.com/office/powerpoint/2010/main" val="26278499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515938" y="1404000"/>
            <a:ext cx="5580000" cy="4896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p>
        </p:txBody>
      </p:sp>
      <p:sp>
        <p:nvSpPr>
          <p:cNvPr id="12" name="Textplatzhalter 11"/>
          <p:cNvSpPr>
            <a:spLocks noGrp="1"/>
          </p:cNvSpPr>
          <p:nvPr>
            <p:ph type="body" idx="12"/>
          </p:nvPr>
        </p:nvSpPr>
        <p:spPr/>
        <p:txBody>
          <a:bodyPr/>
          <a:lstStyle/>
          <a:p>
            <a:r>
              <a:rPr lang="de-DE" dirty="0" smtClean="0"/>
              <a:t>ERGO Sterbevorsorge Premium</a:t>
            </a:r>
            <a:endParaRPr lang="de-DE" dirty="0"/>
          </a:p>
        </p:txBody>
      </p:sp>
      <p:sp>
        <p:nvSpPr>
          <p:cNvPr id="7" name="Titel 6"/>
          <p:cNvSpPr>
            <a:spLocks noGrp="1"/>
          </p:cNvSpPr>
          <p:nvPr>
            <p:ph type="title"/>
          </p:nvPr>
        </p:nvSpPr>
        <p:spPr/>
        <p:txBody>
          <a:bodyPr/>
          <a:lstStyle/>
          <a:p>
            <a:r>
              <a:rPr lang="de-DE" dirty="0" smtClean="0"/>
              <a:t>Leistung bei schwerer Krankheit</a:t>
            </a:r>
            <a:endParaRPr lang="de-DE" dirty="0"/>
          </a:p>
        </p:txBody>
      </p:sp>
      <p:sp>
        <p:nvSpPr>
          <p:cNvPr id="11" name="Rechteck 10"/>
          <p:cNvSpPr/>
          <p:nvPr/>
        </p:nvSpPr>
        <p:spPr>
          <a:xfrm>
            <a:off x="562491" y="1614302"/>
            <a:ext cx="5533447" cy="4466959"/>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79388" rtl="0" eaLnBrk="1" fontAlgn="auto" latinLnBrk="0" hangingPunct="1">
              <a:lnSpc>
                <a:spcPct val="100000"/>
              </a:lnSpc>
              <a:spcBef>
                <a:spcPts val="0"/>
              </a:spcBef>
              <a:spcAft>
                <a:spcPts val="600"/>
              </a:spcAft>
              <a:buClr>
                <a:srgbClr val="C00000"/>
              </a:buClr>
              <a:buSzTx/>
              <a:buFontTx/>
              <a:buNone/>
              <a:tabLst/>
              <a:defRPr/>
            </a:pPr>
            <a:r>
              <a:rPr kumimoji="0" lang="de-DE" sz="1600" b="1" i="0" u="none" strike="noStrike" kern="1200" cap="none" spc="0" normalizeH="0" baseline="0" noProof="0" dirty="0" smtClean="0">
                <a:ln>
                  <a:noFill/>
                </a:ln>
                <a:solidFill>
                  <a:schemeClr val="tx1"/>
                </a:solidFill>
                <a:effectLst/>
                <a:uLnTx/>
                <a:uFillTx/>
                <a:latin typeface="Arial"/>
              </a:rPr>
              <a:t>Vorgezogene Auszahlung bei schwerer Krankheit</a:t>
            </a:r>
            <a:endParaRPr kumimoji="0" lang="de-DE" sz="1600" b="1" i="0" u="none" strike="noStrike" kern="1200" cap="none" spc="0" normalizeH="0" baseline="0" noProof="0" dirty="0">
              <a:ln>
                <a:noFill/>
              </a:ln>
              <a:solidFill>
                <a:schemeClr val="tx1"/>
              </a:solidFill>
              <a:effectLst/>
              <a:uLnTx/>
              <a:uFillTx/>
              <a:latin typeface="Arial"/>
            </a:endParaRPr>
          </a:p>
          <a:p>
            <a:pPr marL="174625" indent="-174625">
              <a:buClr>
                <a:schemeClr val="accent1"/>
              </a:buClr>
              <a:buFont typeface="Wingdings 2" panose="05020102010507070707" pitchFamily="18" charset="2"/>
              <a:buChar char=""/>
              <a:defRPr/>
            </a:pPr>
            <a:r>
              <a:rPr kumimoji="0" lang="de-DE" sz="1600" i="0" u="none" strike="noStrike" kern="1200" cap="none" spc="0" normalizeH="0" baseline="0" noProof="0" dirty="0" smtClean="0">
                <a:ln>
                  <a:noFill/>
                </a:ln>
                <a:solidFill>
                  <a:schemeClr val="tx1"/>
                </a:solidFill>
                <a:effectLst/>
                <a:uLnTx/>
                <a:uFillTx/>
                <a:latin typeface="Arial"/>
              </a:rPr>
              <a:t>Auszahlung der Versicherungssumme</a:t>
            </a:r>
            <a:r>
              <a:rPr kumimoji="0" lang="de-DE" sz="1600" i="0" u="none" strike="noStrike" kern="1200" cap="none" spc="0" normalizeH="0" noProof="0" dirty="0" smtClean="0">
                <a:ln>
                  <a:noFill/>
                </a:ln>
                <a:solidFill>
                  <a:schemeClr val="tx1"/>
                </a:solidFill>
                <a:effectLst/>
                <a:uLnTx/>
                <a:uFillTx/>
                <a:latin typeface="Arial"/>
              </a:rPr>
              <a:t> kann</a:t>
            </a:r>
            <a:r>
              <a:rPr kumimoji="0" lang="de-DE" sz="1600" i="0" u="none" strike="noStrike" kern="1200" cap="none" spc="0" normalizeH="0" baseline="0" noProof="0" dirty="0" smtClean="0">
                <a:ln>
                  <a:noFill/>
                </a:ln>
                <a:solidFill>
                  <a:schemeClr val="tx1"/>
                </a:solidFill>
                <a:effectLst/>
                <a:uLnTx/>
                <a:uFillTx/>
                <a:latin typeface="Arial"/>
              </a:rPr>
              <a:t>, </a:t>
            </a:r>
            <a:r>
              <a:rPr kumimoji="0" lang="de-DE" sz="1600" i="0" u="none" strike="noStrike" kern="1200" cap="none" spc="0" normalizeH="0" baseline="0" noProof="0" dirty="0">
                <a:ln>
                  <a:noFill/>
                </a:ln>
                <a:solidFill>
                  <a:schemeClr val="tx1"/>
                </a:solidFill>
                <a:effectLst/>
                <a:uLnTx/>
                <a:uFillTx/>
                <a:latin typeface="Arial"/>
              </a:rPr>
              <a:t>wenn </a:t>
            </a:r>
            <a:r>
              <a:rPr kumimoji="0" lang="de-DE" sz="1600" i="0" u="none" strike="noStrike" kern="1200" cap="none" spc="0" normalizeH="0" baseline="0" noProof="0" dirty="0" smtClean="0">
                <a:ln>
                  <a:noFill/>
                </a:ln>
                <a:solidFill>
                  <a:schemeClr val="tx1"/>
                </a:solidFill>
                <a:effectLst/>
                <a:uLnTx/>
                <a:uFillTx/>
                <a:latin typeface="Arial"/>
              </a:rPr>
              <a:t>fortschreitende</a:t>
            </a:r>
            <a:r>
              <a:rPr kumimoji="0" lang="de-DE" sz="1600" i="0" u="none" strike="noStrike" kern="1200" cap="none" spc="0" normalizeH="0" baseline="0" noProof="0" dirty="0">
                <a:ln>
                  <a:noFill/>
                </a:ln>
                <a:solidFill>
                  <a:schemeClr val="tx1"/>
                </a:solidFill>
                <a:effectLst/>
                <a:uLnTx/>
                <a:uFillTx/>
                <a:latin typeface="Arial"/>
              </a:rPr>
              <a:t>, </a:t>
            </a:r>
            <a:r>
              <a:rPr kumimoji="0" lang="de-DE" sz="1600" i="0" u="none" strike="noStrike" kern="1200" cap="none" spc="0" normalizeH="0" baseline="0" noProof="0" dirty="0" smtClean="0">
                <a:ln>
                  <a:noFill/>
                </a:ln>
                <a:solidFill>
                  <a:schemeClr val="tx1"/>
                </a:solidFill>
                <a:effectLst/>
                <a:uLnTx/>
                <a:uFillTx/>
                <a:latin typeface="Arial"/>
              </a:rPr>
              <a:t>unheilbare </a:t>
            </a:r>
            <a:r>
              <a:rPr kumimoji="0" lang="de-DE" sz="1600" i="0" u="none" strike="noStrike" kern="1200" cap="none" spc="0" normalizeH="0" baseline="0" noProof="0" dirty="0">
                <a:ln>
                  <a:noFill/>
                </a:ln>
                <a:solidFill>
                  <a:schemeClr val="tx1"/>
                </a:solidFill>
                <a:effectLst/>
                <a:uLnTx/>
                <a:uFillTx/>
                <a:latin typeface="Arial"/>
              </a:rPr>
              <a:t>Krankheit mit tödlichem Verlauf bzw. mit einer Lebenserwartung von weniger als 12 Monaten für </a:t>
            </a:r>
            <a:r>
              <a:rPr kumimoji="0" lang="de-DE" sz="1600" i="0" u="none" strike="noStrike" kern="1200" cap="none" spc="0" normalizeH="0" baseline="0" noProof="0" dirty="0" smtClean="0">
                <a:ln>
                  <a:noFill/>
                </a:ln>
                <a:solidFill>
                  <a:schemeClr val="tx1"/>
                </a:solidFill>
                <a:effectLst/>
                <a:uLnTx/>
                <a:uFillTx/>
                <a:latin typeface="Arial"/>
              </a:rPr>
              <a:t>nahe </a:t>
            </a:r>
            <a:r>
              <a:rPr kumimoji="0" lang="de-DE" sz="1600" i="0" u="none" strike="noStrike" kern="1200" cap="none" spc="0" normalizeH="0" baseline="0" noProof="0" dirty="0">
                <a:ln>
                  <a:noFill/>
                </a:ln>
                <a:solidFill>
                  <a:schemeClr val="tx1"/>
                </a:solidFill>
                <a:effectLst/>
                <a:uLnTx/>
                <a:uFillTx/>
                <a:latin typeface="Arial"/>
              </a:rPr>
              <a:t>Zukunft diagnostiziert </a:t>
            </a:r>
            <a:r>
              <a:rPr kumimoji="0" lang="de-DE" sz="1600" i="0" u="none" strike="noStrike" kern="1200" cap="none" spc="0" normalizeH="0" baseline="0" noProof="0" dirty="0" smtClean="0">
                <a:ln>
                  <a:noFill/>
                </a:ln>
                <a:solidFill>
                  <a:schemeClr val="tx1"/>
                </a:solidFill>
                <a:effectLst/>
                <a:uLnTx/>
                <a:uFillTx/>
                <a:latin typeface="Arial"/>
              </a:rPr>
              <a:t>wurde, erfolgen </a:t>
            </a:r>
          </a:p>
          <a:p>
            <a:pPr marL="177800">
              <a:spcAft>
                <a:spcPts val="600"/>
              </a:spcAft>
              <a:buClr>
                <a:schemeClr val="accent1"/>
              </a:buClr>
              <a:defRPr/>
            </a:pPr>
            <a:r>
              <a:rPr kumimoji="0" lang="de-DE" sz="1600" i="0" u="none" strike="noStrike" kern="1200" cap="none" spc="0" normalizeH="0" baseline="0" noProof="0" dirty="0" smtClean="0">
                <a:ln>
                  <a:noFill/>
                </a:ln>
                <a:solidFill>
                  <a:schemeClr val="tx1"/>
                </a:solidFill>
                <a:effectLst/>
                <a:uLnTx/>
                <a:uFillTx/>
                <a:latin typeface="Arial"/>
              </a:rPr>
              <a:t>(bei fehlender Einigung „Gutachter-Klausel“)</a:t>
            </a:r>
            <a:endParaRPr kumimoji="0" lang="de-DE" sz="1600" i="0" u="none" strike="noStrike" kern="1200" cap="none" spc="0" normalizeH="0" baseline="0" noProof="0" dirty="0">
              <a:ln>
                <a:noFill/>
              </a:ln>
              <a:solidFill>
                <a:schemeClr val="tx1"/>
              </a:solidFill>
              <a:effectLst/>
              <a:uLnTx/>
              <a:uFillTx/>
              <a:latin typeface="Arial"/>
            </a:endParaRPr>
          </a:p>
          <a:p>
            <a:pPr marL="174625" indent="-174625">
              <a:spcAft>
                <a:spcPts val="600"/>
              </a:spcAft>
              <a:buClr>
                <a:schemeClr val="accent1"/>
              </a:buClr>
              <a:buFont typeface="Wingdings 2" panose="05020102010507070707" pitchFamily="18" charset="2"/>
              <a:buChar char=""/>
              <a:defRPr/>
            </a:pPr>
            <a:r>
              <a:rPr kumimoji="0" lang="de-DE" sz="1600" i="0" u="none" strike="noStrike" kern="1200" cap="none" spc="0" normalizeH="0" baseline="0" noProof="0" dirty="0" smtClean="0">
                <a:ln>
                  <a:noFill/>
                </a:ln>
                <a:solidFill>
                  <a:schemeClr val="tx1"/>
                </a:solidFill>
                <a:effectLst/>
                <a:uLnTx/>
                <a:uFillTx/>
                <a:latin typeface="Arial"/>
              </a:rPr>
              <a:t>Serviceleistungen </a:t>
            </a:r>
            <a:r>
              <a:rPr kumimoji="0" lang="de-DE" sz="1600" i="0" u="none" strike="noStrike" kern="1200" cap="none" spc="0" normalizeH="0" baseline="0" noProof="0" dirty="0">
                <a:ln>
                  <a:noFill/>
                </a:ln>
                <a:solidFill>
                  <a:schemeClr val="tx1"/>
                </a:solidFill>
                <a:effectLst/>
                <a:uLnTx/>
                <a:uFillTx/>
                <a:latin typeface="Arial"/>
              </a:rPr>
              <a:t>können weiterhin vom </a:t>
            </a:r>
            <a:r>
              <a:rPr kumimoji="0" lang="de-DE" sz="1600" i="0" u="none" strike="noStrike" kern="1200" cap="none" spc="0" normalizeH="0" baseline="0" noProof="0" dirty="0" smtClean="0">
                <a:ln>
                  <a:noFill/>
                </a:ln>
                <a:solidFill>
                  <a:schemeClr val="tx1"/>
                </a:solidFill>
                <a:effectLst/>
                <a:uLnTx/>
                <a:uFillTx/>
                <a:latin typeface="Arial"/>
              </a:rPr>
              <a:t>Versicherungsnehmer </a:t>
            </a:r>
            <a:r>
              <a:rPr kumimoji="0" lang="de-DE" sz="1600" i="0" u="none" strike="noStrike" kern="1200" cap="none" spc="0" normalizeH="0" baseline="0" noProof="0" dirty="0">
                <a:ln>
                  <a:noFill/>
                </a:ln>
                <a:solidFill>
                  <a:schemeClr val="tx1"/>
                </a:solidFill>
                <a:effectLst/>
                <a:uLnTx/>
                <a:uFillTx/>
                <a:latin typeface="Arial"/>
              </a:rPr>
              <a:t>zu Lebzeiten bzw. von den Hinterbliebenen bei Tod </a:t>
            </a:r>
            <a:r>
              <a:rPr kumimoji="0" lang="de-DE" sz="1600" i="0" u="none" strike="noStrike" kern="1200" cap="none" spc="0" normalizeH="0" baseline="0" noProof="0" dirty="0" smtClean="0">
                <a:ln>
                  <a:noFill/>
                </a:ln>
                <a:solidFill>
                  <a:schemeClr val="tx1"/>
                </a:solidFill>
                <a:effectLst/>
                <a:uLnTx/>
                <a:uFillTx/>
                <a:latin typeface="Arial"/>
              </a:rPr>
              <a:t>der Versicherten</a:t>
            </a:r>
            <a:r>
              <a:rPr kumimoji="0" lang="de-DE" sz="1600" i="0" u="none" strike="noStrike" kern="1200" cap="none" spc="0" normalizeH="0" noProof="0" dirty="0" smtClean="0">
                <a:ln>
                  <a:noFill/>
                </a:ln>
                <a:solidFill>
                  <a:schemeClr val="tx1"/>
                </a:solidFill>
                <a:effectLst/>
                <a:uLnTx/>
                <a:uFillTx/>
                <a:latin typeface="Arial"/>
              </a:rPr>
              <a:t> Person</a:t>
            </a:r>
            <a:r>
              <a:rPr kumimoji="0" lang="de-DE" sz="1600" i="0" u="none" strike="noStrike" kern="1200" cap="none" spc="0" normalizeH="0" baseline="0" noProof="0" dirty="0" smtClean="0">
                <a:ln>
                  <a:noFill/>
                </a:ln>
                <a:solidFill>
                  <a:schemeClr val="tx1"/>
                </a:solidFill>
                <a:effectLst/>
                <a:uLnTx/>
                <a:uFillTx/>
                <a:latin typeface="Arial"/>
              </a:rPr>
              <a:t> </a:t>
            </a:r>
            <a:r>
              <a:rPr kumimoji="0" lang="de-DE" sz="1600" i="0" u="none" strike="noStrike" kern="1200" cap="none" spc="0" normalizeH="0" baseline="0" noProof="0" dirty="0">
                <a:ln>
                  <a:noFill/>
                </a:ln>
                <a:solidFill>
                  <a:schemeClr val="tx1"/>
                </a:solidFill>
                <a:effectLst/>
                <a:uLnTx/>
                <a:uFillTx/>
                <a:latin typeface="Arial"/>
              </a:rPr>
              <a:t>in Anspruch genommen </a:t>
            </a:r>
            <a:r>
              <a:rPr kumimoji="0" lang="de-DE" sz="1600" i="0" u="none" strike="noStrike" kern="1200" cap="none" spc="0" normalizeH="0" baseline="0" noProof="0" dirty="0" smtClean="0">
                <a:ln>
                  <a:noFill/>
                </a:ln>
                <a:solidFill>
                  <a:schemeClr val="tx1"/>
                </a:solidFill>
                <a:effectLst/>
                <a:uLnTx/>
                <a:uFillTx/>
                <a:latin typeface="Arial"/>
              </a:rPr>
              <a:t>werden </a:t>
            </a:r>
            <a:endParaRPr kumimoji="0" lang="de-DE" sz="1600" i="0" u="none" strike="noStrike" kern="1200" cap="none" spc="0" normalizeH="0" baseline="0" noProof="0" dirty="0">
              <a:ln>
                <a:noFill/>
              </a:ln>
              <a:solidFill>
                <a:schemeClr val="tx1"/>
              </a:solidFill>
              <a:effectLst/>
              <a:uLnTx/>
              <a:uFillTx/>
              <a:latin typeface="Arial"/>
            </a:endParaRPr>
          </a:p>
          <a:p>
            <a:pPr marL="0" marR="0" lvl="0" indent="0" algn="l" defTabSz="180975" rtl="0" eaLnBrk="1" fontAlgn="auto" latinLnBrk="0" hangingPunct="1">
              <a:lnSpc>
                <a:spcPct val="100000"/>
              </a:lnSpc>
              <a:spcBef>
                <a:spcPts val="600"/>
              </a:spcBef>
              <a:spcAft>
                <a:spcPts val="600"/>
              </a:spcAft>
              <a:buClr>
                <a:srgbClr val="C00000"/>
              </a:buClr>
              <a:buSzTx/>
              <a:buFontTx/>
              <a:buNone/>
              <a:tabLst/>
              <a:defRPr/>
            </a:pPr>
            <a:r>
              <a:rPr kumimoji="0" lang="de-DE" sz="1600" b="1" i="0" u="none" strike="noStrike" kern="1200" cap="none" spc="0" normalizeH="0" baseline="0" noProof="0" dirty="0" smtClean="0">
                <a:ln>
                  <a:noFill/>
                </a:ln>
                <a:solidFill>
                  <a:schemeClr val="tx1"/>
                </a:solidFill>
                <a:effectLst/>
                <a:uLnTx/>
                <a:uFillTx/>
                <a:latin typeface="Arial"/>
              </a:rPr>
              <a:t>Regelungen</a:t>
            </a:r>
            <a:endParaRPr kumimoji="0" lang="de-DE" sz="1600" b="1" i="0" u="none" strike="noStrike" kern="1200" cap="none" spc="0" normalizeH="0" baseline="0" noProof="0" dirty="0">
              <a:ln>
                <a:noFill/>
              </a:ln>
              <a:solidFill>
                <a:schemeClr val="tx1"/>
              </a:solidFill>
              <a:effectLst/>
              <a:uLnTx/>
              <a:uFillTx/>
              <a:latin typeface="Arial"/>
            </a:endParaRPr>
          </a:p>
          <a:p>
            <a:pPr marL="174625" indent="-174625">
              <a:spcAft>
                <a:spcPts val="600"/>
              </a:spcAft>
              <a:buClr>
                <a:schemeClr val="accent1"/>
              </a:buClr>
              <a:buFont typeface="Wingdings 2" panose="05020102010507070707" pitchFamily="18" charset="2"/>
              <a:buChar char=""/>
              <a:defRPr/>
            </a:pPr>
            <a:r>
              <a:rPr lang="de-DE" sz="1600" dirty="0" smtClean="0">
                <a:solidFill>
                  <a:schemeClr val="tx1"/>
                </a:solidFill>
                <a:latin typeface="Arial"/>
              </a:rPr>
              <a:t>Einmalig möglich</a:t>
            </a:r>
            <a:endParaRPr lang="de-DE" sz="1600" dirty="0">
              <a:solidFill>
                <a:schemeClr val="tx1"/>
              </a:solidFill>
              <a:latin typeface="Arial"/>
            </a:endParaRPr>
          </a:p>
          <a:p>
            <a:pPr marL="174625" indent="-174625">
              <a:buClr>
                <a:schemeClr val="accent1"/>
              </a:buClr>
              <a:buFont typeface="Wingdings 2" panose="05020102010507070707" pitchFamily="18" charset="2"/>
              <a:buChar char=""/>
              <a:defRPr/>
            </a:pPr>
            <a:r>
              <a:rPr lang="de-DE" sz="1600" dirty="0" smtClean="0">
                <a:solidFill>
                  <a:schemeClr val="tx1"/>
                </a:solidFill>
                <a:latin typeface="Arial"/>
              </a:rPr>
              <a:t>Mit </a:t>
            </a:r>
            <a:r>
              <a:rPr lang="de-DE" sz="1600" dirty="0">
                <a:solidFill>
                  <a:schemeClr val="tx1"/>
                </a:solidFill>
                <a:latin typeface="Arial"/>
              </a:rPr>
              <a:t>Zahlung der vorgezogenen </a:t>
            </a:r>
            <a:r>
              <a:rPr lang="de-DE" sz="1600" dirty="0" smtClean="0">
                <a:solidFill>
                  <a:schemeClr val="tx1"/>
                </a:solidFill>
                <a:latin typeface="Arial"/>
              </a:rPr>
              <a:t>Todesfallleistung entfällt Auszahlung </a:t>
            </a:r>
            <a:r>
              <a:rPr kumimoji="0" lang="de-DE" sz="1600" i="0" u="none" strike="noStrike" kern="1200" cap="none" spc="0" normalizeH="0" baseline="0" noProof="0" dirty="0">
                <a:ln>
                  <a:noFill/>
                </a:ln>
                <a:solidFill>
                  <a:schemeClr val="tx1"/>
                </a:solidFill>
                <a:effectLst/>
                <a:uLnTx/>
                <a:uFillTx/>
                <a:latin typeface="Arial"/>
              </a:rPr>
              <a:t>im </a:t>
            </a:r>
            <a:r>
              <a:rPr kumimoji="0" lang="de-DE" sz="1600" i="0" u="none" strike="noStrike" kern="1200" cap="none" spc="0" normalizeH="0" baseline="0" noProof="0" dirty="0" smtClean="0">
                <a:ln>
                  <a:noFill/>
                </a:ln>
                <a:solidFill>
                  <a:schemeClr val="tx1"/>
                </a:solidFill>
                <a:effectLst/>
                <a:uLnTx/>
                <a:uFillTx/>
                <a:latin typeface="Arial"/>
              </a:rPr>
              <a:t>Todesfal</a:t>
            </a:r>
            <a:r>
              <a:rPr kumimoji="0" lang="de-DE" sz="1600" b="0" i="0" u="none" strike="noStrike" kern="1200" cap="none" spc="0" normalizeH="0" baseline="0" noProof="0" dirty="0" smtClean="0">
                <a:ln>
                  <a:noFill/>
                </a:ln>
                <a:solidFill>
                  <a:schemeClr val="tx1"/>
                </a:solidFill>
                <a:effectLst/>
                <a:uLnTx/>
                <a:uFillTx/>
                <a:latin typeface="Arial"/>
              </a:rPr>
              <a:t>l</a:t>
            </a:r>
            <a:endParaRPr kumimoji="0" lang="de-DE" sz="1600" b="0" i="0" u="none" strike="noStrike" kern="1200" cap="none" spc="0" normalizeH="0" baseline="0" noProof="0" dirty="0">
              <a:ln>
                <a:noFill/>
              </a:ln>
              <a:solidFill>
                <a:schemeClr val="tx1"/>
              </a:solidFill>
              <a:effectLst/>
              <a:uLnTx/>
              <a:uFillTx/>
              <a:latin typeface="Arial"/>
            </a:endParaRPr>
          </a:p>
        </p:txBody>
      </p:sp>
      <p:pic>
        <p:nvPicPr>
          <p:cNvPr id="3" name="Grafik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02800" y="1404000"/>
            <a:ext cx="5475676" cy="4887565"/>
          </a:xfrm>
          <a:prstGeom prst="rect">
            <a:avLst/>
          </a:prstGeom>
        </p:spPr>
      </p:pic>
    </p:spTree>
    <p:extLst>
      <p:ext uri="{BB962C8B-B14F-4D97-AF65-F5344CB8AC3E}">
        <p14:creationId xmlns:p14="http://schemas.microsoft.com/office/powerpoint/2010/main" val="8194794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514800" y="1432800"/>
            <a:ext cx="5485447" cy="4896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p>
        </p:txBody>
      </p:sp>
      <p:sp>
        <p:nvSpPr>
          <p:cNvPr id="10" name="Rechteck 9"/>
          <p:cNvSpPr/>
          <p:nvPr/>
        </p:nvSpPr>
        <p:spPr>
          <a:xfrm>
            <a:off x="6202800" y="1432800"/>
            <a:ext cx="5533447" cy="4896000"/>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p:cNvSpPr/>
          <p:nvPr/>
        </p:nvSpPr>
        <p:spPr>
          <a:xfrm>
            <a:off x="597450" y="1541589"/>
            <a:ext cx="5273484" cy="485876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lvl="0" indent="-285750" defTabSz="179388">
              <a:spcAft>
                <a:spcPts val="600"/>
              </a:spcAft>
              <a:buClr>
                <a:srgbClr val="C00000"/>
              </a:buClr>
              <a:defRPr/>
            </a:pPr>
            <a:r>
              <a:rPr lang="de-DE" sz="1600" b="1" dirty="0">
                <a:solidFill>
                  <a:schemeClr val="tx1"/>
                </a:solidFill>
                <a:latin typeface="Arial"/>
              </a:rPr>
              <a:t>Medizinische Zweitmeinung (Best Doctors)</a:t>
            </a:r>
          </a:p>
          <a:p>
            <a:pPr marL="174625" lvl="1" indent="-174625">
              <a:spcAft>
                <a:spcPts val="600"/>
              </a:spcAft>
              <a:buClr>
                <a:srgbClr val="0F94A7"/>
              </a:buClr>
              <a:buFont typeface="Wingdings 2" panose="05020102010507070707" pitchFamily="18" charset="2"/>
              <a:buChar char=""/>
              <a:defRPr/>
            </a:pPr>
            <a:r>
              <a:rPr lang="de-DE" sz="1600" dirty="0" smtClean="0">
                <a:solidFill>
                  <a:schemeClr val="tx1"/>
                </a:solidFill>
                <a:latin typeface="Arial"/>
              </a:rPr>
              <a:t>Zugang </a:t>
            </a:r>
            <a:r>
              <a:rPr lang="de-DE" sz="1600" dirty="0">
                <a:solidFill>
                  <a:schemeClr val="tx1"/>
                </a:solidFill>
                <a:latin typeface="Arial"/>
              </a:rPr>
              <a:t>zu </a:t>
            </a:r>
            <a:r>
              <a:rPr lang="de-DE" sz="1600" dirty="0" smtClean="0">
                <a:solidFill>
                  <a:schemeClr val="tx1"/>
                </a:solidFill>
                <a:latin typeface="Arial"/>
              </a:rPr>
              <a:t>weltweitem </a:t>
            </a:r>
            <a:r>
              <a:rPr lang="de-DE" sz="1600" dirty="0">
                <a:solidFill>
                  <a:schemeClr val="tx1"/>
                </a:solidFill>
                <a:latin typeface="Arial"/>
              </a:rPr>
              <a:t>Netzwerk mit über 50.000 </a:t>
            </a:r>
            <a:r>
              <a:rPr lang="de-DE" sz="1600" dirty="0" smtClean="0">
                <a:solidFill>
                  <a:schemeClr val="tx1"/>
                </a:solidFill>
                <a:latin typeface="Arial"/>
              </a:rPr>
              <a:t>Fachärzten</a:t>
            </a:r>
            <a:endParaRPr lang="de-DE" sz="1600" dirty="0">
              <a:solidFill>
                <a:schemeClr val="tx1"/>
              </a:solidFill>
              <a:latin typeface="Arial"/>
            </a:endParaRPr>
          </a:p>
          <a:p>
            <a:pPr marL="174625" lvl="1" indent="-174625">
              <a:spcAft>
                <a:spcPts val="600"/>
              </a:spcAft>
              <a:buClr>
                <a:srgbClr val="0F94A7"/>
              </a:buClr>
              <a:buFont typeface="Wingdings 2" panose="05020102010507070707" pitchFamily="18" charset="2"/>
              <a:buChar char=""/>
              <a:defRPr/>
            </a:pPr>
            <a:r>
              <a:rPr lang="de-DE" sz="1600" dirty="0" smtClean="0">
                <a:solidFill>
                  <a:schemeClr val="tx1"/>
                </a:solidFill>
                <a:latin typeface="Arial"/>
              </a:rPr>
              <a:t>Unabhängige </a:t>
            </a:r>
            <a:r>
              <a:rPr lang="de-DE" sz="1600" dirty="0">
                <a:solidFill>
                  <a:schemeClr val="tx1"/>
                </a:solidFill>
                <a:latin typeface="Arial"/>
              </a:rPr>
              <a:t>klinische Analyse von anerkannten </a:t>
            </a:r>
            <a:r>
              <a:rPr lang="de-DE" sz="1600" dirty="0" smtClean="0">
                <a:solidFill>
                  <a:schemeClr val="tx1"/>
                </a:solidFill>
                <a:latin typeface="Arial"/>
              </a:rPr>
              <a:t>Spezialisten</a:t>
            </a:r>
            <a:endParaRPr lang="de-DE" sz="1600" dirty="0">
              <a:solidFill>
                <a:schemeClr val="tx1"/>
              </a:solidFill>
              <a:latin typeface="Arial"/>
            </a:endParaRPr>
          </a:p>
          <a:p>
            <a:pPr marL="174625" lvl="1" indent="-174625">
              <a:spcAft>
                <a:spcPts val="600"/>
              </a:spcAft>
              <a:buClr>
                <a:srgbClr val="0F94A7"/>
              </a:buClr>
              <a:buFont typeface="Wingdings 2" panose="05020102010507070707" pitchFamily="18" charset="2"/>
              <a:buChar char=""/>
              <a:defRPr/>
            </a:pPr>
            <a:r>
              <a:rPr lang="de-DE" sz="1600" dirty="0" smtClean="0">
                <a:solidFill>
                  <a:schemeClr val="tx1"/>
                </a:solidFill>
                <a:latin typeface="Arial"/>
              </a:rPr>
              <a:t>1:1 </a:t>
            </a:r>
            <a:r>
              <a:rPr lang="de-DE" sz="1600" dirty="0">
                <a:solidFill>
                  <a:schemeClr val="tx1"/>
                </a:solidFill>
                <a:latin typeface="Arial"/>
              </a:rPr>
              <a:t>Betreuung durch einen Fallmanager </a:t>
            </a:r>
            <a:r>
              <a:rPr lang="de-DE" sz="1600" dirty="0" smtClean="0">
                <a:solidFill>
                  <a:schemeClr val="tx1"/>
                </a:solidFill>
                <a:latin typeface="Arial"/>
              </a:rPr>
              <a:t>unseres Dienstleisters </a:t>
            </a:r>
            <a:r>
              <a:rPr lang="de-DE" sz="1600" dirty="0">
                <a:solidFill>
                  <a:schemeClr val="tx1"/>
                </a:solidFill>
                <a:latin typeface="Arial"/>
              </a:rPr>
              <a:t>Best </a:t>
            </a:r>
            <a:r>
              <a:rPr lang="de-DE" sz="1600" dirty="0" smtClean="0">
                <a:solidFill>
                  <a:schemeClr val="tx1"/>
                </a:solidFill>
                <a:latin typeface="Arial"/>
              </a:rPr>
              <a:t>Doctors</a:t>
            </a:r>
            <a:endParaRPr lang="de-DE" sz="1600" dirty="0">
              <a:solidFill>
                <a:schemeClr val="tx1"/>
              </a:solidFill>
              <a:latin typeface="Arial"/>
            </a:endParaRPr>
          </a:p>
          <a:p>
            <a:pPr lvl="0" defTabSz="180975">
              <a:spcBef>
                <a:spcPts val="600"/>
              </a:spcBef>
              <a:spcAft>
                <a:spcPts val="600"/>
              </a:spcAft>
              <a:buClr>
                <a:srgbClr val="C00000"/>
              </a:buClr>
              <a:defRPr/>
            </a:pPr>
            <a:r>
              <a:rPr lang="de-DE" sz="1600" b="1" dirty="0">
                <a:solidFill>
                  <a:schemeClr val="tx1"/>
                </a:solidFill>
                <a:latin typeface="Arial"/>
              </a:rPr>
              <a:t>Regelungen</a:t>
            </a:r>
          </a:p>
          <a:p>
            <a:pPr marL="174625" lvl="1" indent="-174625">
              <a:spcAft>
                <a:spcPts val="600"/>
              </a:spcAft>
              <a:buClr>
                <a:srgbClr val="0F94A7"/>
              </a:buClr>
              <a:buFont typeface="Wingdings 2" panose="05020102010507070707" pitchFamily="18" charset="2"/>
              <a:buChar char=""/>
              <a:defRPr/>
            </a:pPr>
            <a:r>
              <a:rPr lang="de-DE" sz="1600" dirty="0">
                <a:solidFill>
                  <a:schemeClr val="tx1"/>
                </a:solidFill>
                <a:latin typeface="Arial"/>
              </a:rPr>
              <a:t>Keine </a:t>
            </a:r>
            <a:r>
              <a:rPr lang="de-DE" sz="1600" dirty="0" smtClean="0">
                <a:solidFill>
                  <a:schemeClr val="tx1"/>
                </a:solidFill>
                <a:latin typeface="Arial"/>
              </a:rPr>
              <a:t>Aufbauzeit</a:t>
            </a:r>
            <a:endParaRPr lang="de-DE" sz="1600" dirty="0">
              <a:solidFill>
                <a:schemeClr val="tx1"/>
              </a:solidFill>
              <a:latin typeface="Arial"/>
            </a:endParaRPr>
          </a:p>
          <a:p>
            <a:pPr marL="174625" lvl="1" indent="-174625">
              <a:spcAft>
                <a:spcPts val="600"/>
              </a:spcAft>
              <a:buClr>
                <a:srgbClr val="0F94A7"/>
              </a:buClr>
              <a:buFont typeface="Wingdings 2" panose="05020102010507070707" pitchFamily="18" charset="2"/>
              <a:buChar char=""/>
              <a:defRPr/>
            </a:pPr>
            <a:r>
              <a:rPr lang="de-DE" sz="1600" dirty="0">
                <a:solidFill>
                  <a:schemeClr val="tx1"/>
                </a:solidFill>
                <a:latin typeface="Arial"/>
              </a:rPr>
              <a:t>Leistung kann beliebig oft in Anspruch genommen </a:t>
            </a:r>
            <a:r>
              <a:rPr lang="de-DE" sz="1600" dirty="0" smtClean="0">
                <a:solidFill>
                  <a:schemeClr val="tx1"/>
                </a:solidFill>
                <a:latin typeface="Arial"/>
              </a:rPr>
              <a:t>werden</a:t>
            </a:r>
            <a:endParaRPr lang="de-DE" sz="1600" dirty="0">
              <a:solidFill>
                <a:schemeClr val="tx1"/>
              </a:solidFill>
              <a:latin typeface="Arial"/>
            </a:endParaRPr>
          </a:p>
          <a:p>
            <a:pPr marL="174625" marR="0" lvl="1" indent="-174625" fontAlgn="auto">
              <a:lnSpc>
                <a:spcPct val="100000"/>
              </a:lnSpc>
              <a:spcBef>
                <a:spcPts val="0"/>
              </a:spcBef>
              <a:spcAft>
                <a:spcPts val="600"/>
              </a:spcAft>
              <a:buClr>
                <a:schemeClr val="accent1"/>
              </a:buClr>
              <a:buSzTx/>
              <a:buFont typeface="Wingdings 2" panose="05020102010507070707" pitchFamily="18" charset="2"/>
              <a:buChar char=""/>
              <a:tabLst/>
              <a:defRPr/>
            </a:pPr>
            <a:endParaRPr lang="de-DE" sz="1600" dirty="0">
              <a:solidFill>
                <a:schemeClr val="tx1"/>
              </a:solidFill>
              <a:latin typeface="Arial"/>
            </a:endParaRPr>
          </a:p>
        </p:txBody>
      </p:sp>
      <p:sp>
        <p:nvSpPr>
          <p:cNvPr id="17" name="Textplatzhalter 16"/>
          <p:cNvSpPr>
            <a:spLocks noGrp="1"/>
          </p:cNvSpPr>
          <p:nvPr>
            <p:ph type="body" idx="12"/>
          </p:nvPr>
        </p:nvSpPr>
        <p:spPr/>
        <p:txBody>
          <a:bodyPr/>
          <a:lstStyle/>
          <a:p>
            <a:r>
              <a:rPr lang="de-DE" dirty="0" smtClean="0"/>
              <a:t>ERGO Sterbevorsorge Premium</a:t>
            </a:r>
            <a:endParaRPr lang="de-DE" dirty="0"/>
          </a:p>
        </p:txBody>
      </p:sp>
      <p:sp>
        <p:nvSpPr>
          <p:cNvPr id="13" name="Titel 12"/>
          <p:cNvSpPr>
            <a:spLocks noGrp="1"/>
          </p:cNvSpPr>
          <p:nvPr>
            <p:ph type="title"/>
          </p:nvPr>
        </p:nvSpPr>
        <p:spPr/>
        <p:txBody>
          <a:bodyPr/>
          <a:lstStyle/>
          <a:p>
            <a:r>
              <a:rPr lang="de-DE" dirty="0" smtClean="0"/>
              <a:t>Medizinische Zweitmeinung</a:t>
            </a:r>
            <a:br>
              <a:rPr lang="de-DE" dirty="0" smtClean="0"/>
            </a:br>
            <a:r>
              <a:rPr lang="de-DE" dirty="0" smtClean="0"/>
              <a:t>aus weltweitem Netzwerk</a:t>
            </a:r>
            <a:endParaRPr lang="de-DE" dirty="0"/>
          </a:p>
        </p:txBody>
      </p:sp>
      <p:pic>
        <p:nvPicPr>
          <p:cNvPr id="11" name="Grafik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3893" y="3008340"/>
            <a:ext cx="5131094" cy="1747432"/>
          </a:xfrm>
          <a:prstGeom prst="rect">
            <a:avLst/>
          </a:prstGeom>
        </p:spPr>
      </p:pic>
    </p:spTree>
    <p:extLst>
      <p:ext uri="{BB962C8B-B14F-4D97-AF65-F5344CB8AC3E}">
        <p14:creationId xmlns:p14="http://schemas.microsoft.com/office/powerpoint/2010/main" val="13854376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
          <p:cNvSpPr>
            <a:spLocks noGrp="1"/>
          </p:cNvSpPr>
          <p:nvPr>
            <p:ph type="body" idx="4294967295"/>
          </p:nvPr>
        </p:nvSpPr>
        <p:spPr>
          <a:xfrm>
            <a:off x="852258" y="1208088"/>
            <a:ext cx="10582742" cy="711200"/>
          </a:xfrm>
        </p:spPr>
        <p:txBody>
          <a:bodyPr/>
          <a:lstStyle/>
          <a:p>
            <a:pPr algn="ctr"/>
            <a:r>
              <a:rPr lang="es-ES" sz="2800" b="1" dirty="0" smtClean="0"/>
              <a:t>“Services von Best Doctors”</a:t>
            </a:r>
            <a:endParaRPr lang="es-ES" sz="2800" b="1" dirty="0"/>
          </a:p>
        </p:txBody>
      </p:sp>
      <p:pic>
        <p:nvPicPr>
          <p:cNvPr id="24" name="Grafik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2880" y="-67157"/>
            <a:ext cx="3746241" cy="1275810"/>
          </a:xfrm>
          <a:prstGeom prst="rect">
            <a:avLst/>
          </a:prstGeom>
        </p:spPr>
      </p:pic>
      <p:sp>
        <p:nvSpPr>
          <p:cNvPr id="23" name="Rechteck 22"/>
          <p:cNvSpPr/>
          <p:nvPr/>
        </p:nvSpPr>
        <p:spPr>
          <a:xfrm>
            <a:off x="6395000" y="2149061"/>
            <a:ext cx="5040000" cy="30922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25" name="Rechteck 24"/>
          <p:cNvSpPr/>
          <p:nvPr/>
        </p:nvSpPr>
        <p:spPr>
          <a:xfrm>
            <a:off x="852259" y="2103370"/>
            <a:ext cx="5040000" cy="31379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27" name="Rectangle 15"/>
          <p:cNvSpPr/>
          <p:nvPr/>
        </p:nvSpPr>
        <p:spPr>
          <a:xfrm>
            <a:off x="6390525" y="3841061"/>
            <a:ext cx="4913701" cy="11183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a:ea typeface="+mn-ea"/>
                <a:cs typeface="+mn-cs"/>
              </a:rPr>
              <a:t>Antworten auf Gesundheitsfragen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67" b="1" i="0" u="none" strike="noStrike" kern="1200" cap="none" spc="0" normalizeH="0" baseline="0" noProof="0" dirty="0">
                <a:ln>
                  <a:noFill/>
                </a:ln>
                <a:solidFill>
                  <a:prstClr val="black"/>
                </a:solidFill>
                <a:effectLst/>
                <a:uLnTx/>
                <a:uFillTx/>
                <a:latin typeface="Arial"/>
                <a:ea typeface="+mn-ea"/>
                <a:cs typeface="+mn-cs"/>
              </a:rPr>
              <a:t>Ask The Expert</a:t>
            </a:r>
          </a:p>
        </p:txBody>
      </p:sp>
      <p:sp>
        <p:nvSpPr>
          <p:cNvPr id="28" name="13 CuadroTexto"/>
          <p:cNvSpPr txBox="1"/>
          <p:nvPr/>
        </p:nvSpPr>
        <p:spPr>
          <a:xfrm>
            <a:off x="852259" y="5056986"/>
            <a:ext cx="5040000" cy="1080000"/>
          </a:xfrm>
          <a:prstGeom prst="rect">
            <a:avLst/>
          </a:prstGeom>
          <a:solidFill>
            <a:srgbClr val="CCEBED"/>
          </a:solidFill>
        </p:spPr>
        <p:style>
          <a:lnRef idx="2">
            <a:schemeClr val="accent3"/>
          </a:lnRef>
          <a:fillRef idx="1">
            <a:schemeClr val="lt1"/>
          </a:fillRef>
          <a:effectRef idx="0">
            <a:schemeClr val="accent3"/>
          </a:effectRef>
          <a:fontRef idx="minor">
            <a:schemeClr val="dk1"/>
          </a:fontRef>
        </p:style>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prstClr val="black"/>
                </a:solidFill>
                <a:effectLst/>
                <a:uLnTx/>
                <a:uFillTx/>
                <a:latin typeface="Arial"/>
                <a:ea typeface="+mn-ea"/>
                <a:cs typeface="+mn-cs"/>
              </a:rPr>
              <a:t>Dauer: 15 Tage ab </a:t>
            </a:r>
            <a:r>
              <a:rPr kumimoji="0" lang="de-DE" sz="1800" b="1" i="0" u="none" strike="noStrike" kern="1200" cap="none" spc="0" normalizeH="0" baseline="0" noProof="0" dirty="0" smtClean="0">
                <a:ln>
                  <a:noFill/>
                </a:ln>
                <a:solidFill>
                  <a:prstClr val="black"/>
                </a:solidFill>
                <a:effectLst/>
                <a:uLnTx/>
                <a:uFillTx/>
                <a:latin typeface="Arial"/>
                <a:ea typeface="+mn-ea"/>
                <a:cs typeface="+mn-cs"/>
              </a:rPr>
              <a:t>Eintreffen </a:t>
            </a:r>
            <a:r>
              <a:rPr kumimoji="0" lang="de-DE" sz="1800" b="1" i="0" u="none" strike="noStrike" kern="1200" cap="none" spc="0" normalizeH="0" baseline="0" noProof="0" dirty="0">
                <a:ln>
                  <a:noFill/>
                </a:ln>
                <a:solidFill>
                  <a:prstClr val="black"/>
                </a:solidFill>
                <a:effectLst/>
                <a:uLnTx/>
                <a:uFillTx/>
                <a:latin typeface="Arial"/>
                <a:ea typeface="+mn-ea"/>
                <a:cs typeface="+mn-cs"/>
              </a:rPr>
              <a:t>der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prstClr val="black"/>
                </a:solidFill>
                <a:effectLst/>
                <a:uLnTx/>
                <a:uFillTx/>
                <a:latin typeface="Arial"/>
                <a:ea typeface="+mn-ea"/>
                <a:cs typeface="+mn-cs"/>
              </a:rPr>
              <a:t>Medizinischen Unterlagen beim Experten</a:t>
            </a:r>
          </a:p>
        </p:txBody>
      </p:sp>
      <p:sp>
        <p:nvSpPr>
          <p:cNvPr id="29" name="12 Rectángulo"/>
          <p:cNvSpPr/>
          <p:nvPr/>
        </p:nvSpPr>
        <p:spPr>
          <a:xfrm>
            <a:off x="852258" y="3841061"/>
            <a:ext cx="4191029" cy="7489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a:ea typeface="+mn-ea"/>
                <a:cs typeface="+mn-cs"/>
              </a:rPr>
              <a:t>Ausführliche Zweitmeinung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67" b="1" i="0" u="none" strike="noStrike" kern="1200" cap="none" spc="0" normalizeH="0" baseline="0" noProof="0" dirty="0">
                <a:ln>
                  <a:noFill/>
                </a:ln>
                <a:solidFill>
                  <a:prstClr val="black"/>
                </a:solidFill>
                <a:effectLst/>
                <a:uLnTx/>
                <a:uFillTx/>
                <a:latin typeface="Arial"/>
                <a:ea typeface="+mn-ea"/>
                <a:cs typeface="+mn-cs"/>
              </a:rPr>
              <a:t>InterConsultation</a:t>
            </a:r>
            <a:r>
              <a:rPr kumimoji="0" lang="de-DE" sz="1867" b="1" i="0" u="none" strike="noStrike" kern="1200" cap="none" spc="0" normalizeH="0" baseline="30000" noProof="0" dirty="0">
                <a:ln>
                  <a:noFill/>
                </a:ln>
                <a:solidFill>
                  <a:prstClr val="black"/>
                </a:solidFill>
                <a:effectLst/>
                <a:uLnTx/>
                <a:uFillTx/>
                <a:latin typeface="Arial"/>
                <a:ea typeface="+mn-ea"/>
                <a:cs typeface="+mn-cs"/>
              </a:rPr>
              <a:t>TM</a:t>
            </a:r>
            <a:endParaRPr kumimoji="0" lang="es-ES" sz="1867" b="1" i="0" u="none" strike="noStrike" kern="1200" cap="none" spc="0" normalizeH="0" baseline="0" noProof="0" dirty="0">
              <a:ln>
                <a:noFill/>
              </a:ln>
              <a:solidFill>
                <a:prstClr val="black"/>
              </a:solidFill>
              <a:effectLst/>
              <a:uLnTx/>
              <a:uFillTx/>
              <a:latin typeface="Arial"/>
              <a:ea typeface="+mn-ea"/>
              <a:cs typeface="+mn-cs"/>
            </a:endParaRPr>
          </a:p>
        </p:txBody>
      </p:sp>
      <p:sp>
        <p:nvSpPr>
          <p:cNvPr id="30" name="Rectangle 19"/>
          <p:cNvSpPr/>
          <p:nvPr/>
        </p:nvSpPr>
        <p:spPr>
          <a:xfrm>
            <a:off x="6395000" y="5045634"/>
            <a:ext cx="5040000" cy="1080000"/>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180000" bIns="0" anchor="ctr" anchorCtr="0"/>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de-DE" sz="1800" b="1" i="0" u="none" strike="noStrike" kern="1200" cap="none" spc="0" normalizeH="0" baseline="0" noProof="0" dirty="0" smtClean="0">
                <a:ln>
                  <a:noFill/>
                </a:ln>
                <a:solidFill>
                  <a:prstClr val="black"/>
                </a:solidFill>
                <a:effectLst/>
                <a:uLnTx/>
                <a:uFillTx/>
                <a:latin typeface="Arial"/>
                <a:ea typeface="+mn-ea"/>
                <a:cs typeface="+mn-cs"/>
              </a:rPr>
              <a:t>Dauer</a:t>
            </a:r>
            <a:r>
              <a:rPr kumimoji="0" lang="de-DE" sz="1800" b="1" i="0" u="none" strike="noStrike" kern="1200" cap="none" spc="0" normalizeH="0" baseline="0" noProof="0" dirty="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de-DE" sz="1800" b="1" i="0" u="none" strike="noStrike" kern="1200" cap="none" spc="0" normalizeH="0" baseline="0" noProof="0" dirty="0">
                <a:ln>
                  <a:noFill/>
                </a:ln>
                <a:solidFill>
                  <a:prstClr val="black"/>
                </a:solidFill>
                <a:effectLst/>
                <a:uLnTx/>
                <a:uFillTx/>
                <a:latin typeface="Arial"/>
                <a:ea typeface="+mn-ea"/>
                <a:cs typeface="+mn-cs"/>
              </a:rPr>
              <a:t>5 bis 7 </a:t>
            </a:r>
            <a:r>
              <a:rPr kumimoji="0" lang="de-DE" sz="1800" b="1" i="0" u="none" strike="noStrike" kern="1200" cap="none" spc="0" normalizeH="0" baseline="0" noProof="0" dirty="0" smtClean="0">
                <a:ln>
                  <a:noFill/>
                </a:ln>
                <a:solidFill>
                  <a:prstClr val="black"/>
                </a:solidFill>
                <a:effectLst/>
                <a:uLnTx/>
                <a:uFillTx/>
                <a:latin typeface="Arial"/>
                <a:ea typeface="+mn-ea"/>
                <a:cs typeface="+mn-cs"/>
              </a:rPr>
              <a:t>Arbeitstage</a:t>
            </a:r>
            <a:endParaRPr kumimoji="0" lang="de-DE" sz="1800" b="1" i="0" u="none" strike="noStrike" kern="1200" cap="none" spc="0" normalizeH="0" baseline="0" noProof="0" dirty="0">
              <a:ln>
                <a:noFill/>
              </a:ln>
              <a:solidFill>
                <a:prstClr val="black"/>
              </a:solidFill>
              <a:effectLst/>
              <a:uLnTx/>
              <a:uFillTx/>
              <a:latin typeface="Arial"/>
              <a:ea typeface="+mn-ea"/>
              <a:cs typeface="+mn-cs"/>
            </a:endParaRPr>
          </a:p>
        </p:txBody>
      </p:sp>
      <p:pic>
        <p:nvPicPr>
          <p:cNvPr id="31" name="Grafik 30"/>
          <p:cNvPicPr>
            <a:picLocks noChangeAspect="1"/>
          </p:cNvPicPr>
          <p:nvPr/>
        </p:nvPicPr>
        <p:blipFill>
          <a:blip r:embed="rId4"/>
          <a:stretch>
            <a:fillRect/>
          </a:stretch>
        </p:blipFill>
        <p:spPr>
          <a:xfrm>
            <a:off x="852260" y="2103370"/>
            <a:ext cx="1692000" cy="1738838"/>
          </a:xfrm>
          <a:prstGeom prst="rect">
            <a:avLst/>
          </a:prstGeom>
        </p:spPr>
      </p:pic>
      <p:pic>
        <p:nvPicPr>
          <p:cNvPr id="32" name="Grafik 31"/>
          <p:cNvPicPr>
            <a:picLocks/>
          </p:cNvPicPr>
          <p:nvPr/>
        </p:nvPicPr>
        <p:blipFill>
          <a:blip r:embed="rId5"/>
          <a:stretch>
            <a:fillRect/>
          </a:stretch>
        </p:blipFill>
        <p:spPr>
          <a:xfrm>
            <a:off x="6390525" y="2149061"/>
            <a:ext cx="1692000" cy="1692000"/>
          </a:xfrm>
          <a:prstGeom prst="rect">
            <a:avLst/>
          </a:prstGeom>
        </p:spPr>
      </p:pic>
    </p:spTree>
    <p:extLst>
      <p:ext uri="{BB962C8B-B14F-4D97-AF65-F5344CB8AC3E}">
        <p14:creationId xmlns:p14="http://schemas.microsoft.com/office/powerpoint/2010/main" val="3023464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2"/>
          <p:cNvSpPr>
            <a:spLocks noGrp="1"/>
          </p:cNvSpPr>
          <p:nvPr>
            <p:ph type="body" idx="4294967295"/>
          </p:nvPr>
        </p:nvSpPr>
        <p:spPr>
          <a:xfrm>
            <a:off x="471923" y="1548000"/>
            <a:ext cx="11204138" cy="711200"/>
          </a:xfrm>
        </p:spPr>
        <p:txBody>
          <a:bodyPr/>
          <a:lstStyle/>
          <a:p>
            <a:pPr algn="ctr"/>
            <a:r>
              <a:rPr lang="es-ES" sz="2800" b="1" dirty="0" smtClean="0"/>
              <a:t>“Welche Auswirkungen hat der Service von Best Doctors?”</a:t>
            </a:r>
            <a:endParaRPr lang="es-ES" sz="2800" b="1" dirty="0"/>
          </a:p>
        </p:txBody>
      </p:sp>
      <p:pic>
        <p:nvPicPr>
          <p:cNvPr id="24" name="Grafik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2880" y="-67157"/>
            <a:ext cx="3746241" cy="1275810"/>
          </a:xfrm>
          <a:prstGeom prst="rect">
            <a:avLst/>
          </a:prstGeom>
        </p:spPr>
      </p:pic>
      <p:sp>
        <p:nvSpPr>
          <p:cNvPr id="16" name="TextBox 67"/>
          <p:cNvSpPr txBox="1"/>
          <p:nvPr/>
        </p:nvSpPr>
        <p:spPr>
          <a:xfrm>
            <a:off x="3514012" y="6075963"/>
            <a:ext cx="5869299" cy="276999"/>
          </a:xfrm>
          <a:prstGeom prst="rect">
            <a:avLst/>
          </a:prstGeom>
          <a:noFill/>
          <a:ln>
            <a:noFill/>
          </a:ln>
        </p:spPr>
        <p:txBody>
          <a:bodyPr vert="horz" wrap="square" lIns="121920" tIns="60960" rIns="121920" bIns="6096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de-DE" sz="1000" b="0" i="0" u="none" strike="noStrike" kern="0" cap="none" spc="0" normalizeH="0" baseline="0" noProof="0" dirty="0" smtClean="0">
                <a:ln>
                  <a:noFill/>
                </a:ln>
                <a:solidFill>
                  <a:srgbClr val="000000"/>
                </a:solidFill>
                <a:effectLst/>
                <a:uLnTx/>
                <a:uFillTx/>
                <a:latin typeface="Arial"/>
                <a:ea typeface="+mn-ea"/>
                <a:cs typeface="+mn-cs"/>
              </a:rPr>
              <a:t>* Abgeschlossene </a:t>
            </a:r>
            <a:r>
              <a:rPr kumimoji="0" lang="de-DE" sz="1000" b="0" i="0" u="none" strike="noStrike" kern="0" cap="none" spc="0" normalizeH="0" baseline="0" noProof="0" dirty="0">
                <a:ln>
                  <a:noFill/>
                </a:ln>
                <a:solidFill>
                  <a:srgbClr val="000000"/>
                </a:solidFill>
                <a:effectLst/>
                <a:uLnTx/>
                <a:uFillTx/>
                <a:latin typeface="Arial"/>
                <a:ea typeface="+mn-ea"/>
                <a:cs typeface="+mn-cs"/>
              </a:rPr>
              <a:t>Expert-Medical-Opinion-Fälle für ERGO bis </a:t>
            </a:r>
            <a:r>
              <a:rPr kumimoji="0" lang="de-DE" sz="1000" b="0" i="0" u="none" strike="noStrike" kern="0" cap="none" spc="0" normalizeH="0" baseline="0" noProof="0" dirty="0" smtClean="0">
                <a:ln>
                  <a:noFill/>
                </a:ln>
                <a:solidFill>
                  <a:srgbClr val="000000"/>
                </a:solidFill>
                <a:effectLst/>
                <a:uLnTx/>
                <a:uFillTx/>
                <a:latin typeface="Arial"/>
                <a:ea typeface="+mn-ea"/>
                <a:cs typeface="+mn-cs"/>
              </a:rPr>
              <a:t>Dezember</a:t>
            </a:r>
            <a:r>
              <a:rPr kumimoji="0" lang="de-DE" sz="1000" b="0" i="0" u="none" strike="noStrike" kern="0" cap="none" spc="0" normalizeH="0" noProof="0" dirty="0" smtClean="0">
                <a:ln>
                  <a:noFill/>
                </a:ln>
                <a:solidFill>
                  <a:srgbClr val="000000"/>
                </a:solidFill>
                <a:effectLst/>
                <a:uLnTx/>
                <a:uFillTx/>
                <a:latin typeface="Arial"/>
                <a:ea typeface="+mn-ea"/>
                <a:cs typeface="+mn-cs"/>
              </a:rPr>
              <a:t> 2021</a:t>
            </a:r>
            <a:endParaRPr kumimoji="0" lang="en-GB" sz="1000" b="0" i="0" u="none" strike="noStrike" kern="0" cap="none" spc="0" normalizeH="0" baseline="0" noProof="0" dirty="0">
              <a:ln>
                <a:noFill/>
              </a:ln>
              <a:solidFill>
                <a:prstClr val="black">
                  <a:lumMod val="75000"/>
                  <a:lumOff val="25000"/>
                </a:prstClr>
              </a:solidFill>
              <a:effectLst/>
              <a:uLnTx/>
              <a:uFillTx/>
              <a:latin typeface="Arial"/>
              <a:ea typeface="+mn-ea"/>
              <a:cs typeface="+mn-cs"/>
            </a:endParaRPr>
          </a:p>
        </p:txBody>
      </p:sp>
      <p:pic>
        <p:nvPicPr>
          <p:cNvPr id="7" name="Grafik 6"/>
          <p:cNvPicPr>
            <a:picLocks noChangeAspect="1"/>
          </p:cNvPicPr>
          <p:nvPr/>
        </p:nvPicPr>
        <p:blipFill>
          <a:blip r:embed="rId4">
            <a:clrChange>
              <a:clrFrom>
                <a:srgbClr val="FFFFFF"/>
              </a:clrFrom>
              <a:clrTo>
                <a:srgbClr val="FFFFFF">
                  <a:alpha val="0"/>
                </a:srgbClr>
              </a:clrTo>
            </a:clrChange>
          </a:blip>
          <a:stretch>
            <a:fillRect/>
          </a:stretch>
        </p:blipFill>
        <p:spPr>
          <a:xfrm>
            <a:off x="2473992" y="2381120"/>
            <a:ext cx="7200000" cy="3244063"/>
          </a:xfrm>
          <a:prstGeom prst="rect">
            <a:avLst/>
          </a:prstGeom>
        </p:spPr>
      </p:pic>
    </p:spTree>
    <p:extLst>
      <p:ext uri="{BB962C8B-B14F-4D97-AF65-F5344CB8AC3E}">
        <p14:creationId xmlns:p14="http://schemas.microsoft.com/office/powerpoint/2010/main" val="15358907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515939" y="1432800"/>
            <a:ext cx="5533447" cy="4883784"/>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Textplatzhalter 16"/>
          <p:cNvSpPr>
            <a:spLocks noGrp="1"/>
          </p:cNvSpPr>
          <p:nvPr>
            <p:ph type="body" idx="12"/>
          </p:nvPr>
        </p:nvSpPr>
        <p:spPr/>
        <p:txBody>
          <a:bodyPr/>
          <a:lstStyle/>
          <a:p>
            <a:r>
              <a:rPr lang="de-DE" dirty="0" smtClean="0"/>
              <a:t>ERGO Sterbevorsorge Premium</a:t>
            </a:r>
            <a:endParaRPr lang="de-DE" dirty="0"/>
          </a:p>
        </p:txBody>
      </p:sp>
      <p:sp>
        <p:nvSpPr>
          <p:cNvPr id="13" name="Titel 12"/>
          <p:cNvSpPr>
            <a:spLocks noGrp="1"/>
          </p:cNvSpPr>
          <p:nvPr>
            <p:ph type="title"/>
          </p:nvPr>
        </p:nvSpPr>
        <p:spPr/>
        <p:txBody>
          <a:bodyPr/>
          <a:lstStyle/>
          <a:p>
            <a:r>
              <a:rPr lang="de-DE" dirty="0" smtClean="0"/>
              <a:t>Service rund um Haus, Haushalt und</a:t>
            </a:r>
            <a:br>
              <a:rPr lang="de-DE" dirty="0" smtClean="0"/>
            </a:br>
            <a:r>
              <a:rPr lang="de-DE" dirty="0" smtClean="0"/>
              <a:t>Haustiere</a:t>
            </a:r>
            <a:endParaRPr lang="de-DE" dirty="0"/>
          </a:p>
        </p:txBody>
      </p:sp>
      <p:sp>
        <p:nvSpPr>
          <p:cNvPr id="11" name="Rechteck 10"/>
          <p:cNvSpPr/>
          <p:nvPr/>
        </p:nvSpPr>
        <p:spPr>
          <a:xfrm>
            <a:off x="515939" y="1575764"/>
            <a:ext cx="5533447" cy="4411677"/>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defTabSz="179388">
              <a:spcAft>
                <a:spcPts val="600"/>
              </a:spcAft>
              <a:buClr>
                <a:srgbClr val="C00000"/>
              </a:buClr>
              <a:defRPr/>
            </a:pPr>
            <a:r>
              <a:rPr lang="de-DE" sz="1600" b="1" dirty="0">
                <a:solidFill>
                  <a:schemeClr val="tx1"/>
                </a:solidFill>
                <a:latin typeface="Arial"/>
              </a:rPr>
              <a:t>Kostenlose Vermittlungen haushaltsnaher Dienstleistungen </a:t>
            </a:r>
            <a:endParaRPr lang="de-DE" sz="1600" b="1" dirty="0" smtClean="0">
              <a:solidFill>
                <a:schemeClr val="tx1"/>
              </a:solidFill>
              <a:latin typeface="Arial"/>
            </a:endParaRPr>
          </a:p>
          <a:p>
            <a:pPr marL="174625" lvl="1" indent="-174625">
              <a:spcAft>
                <a:spcPts val="600"/>
              </a:spcAft>
              <a:buClr>
                <a:srgbClr val="0F94A7"/>
              </a:buClr>
              <a:buFont typeface="Wingdings 2" panose="05020102010507070707" pitchFamily="18" charset="2"/>
              <a:buChar char=""/>
              <a:defRPr/>
            </a:pPr>
            <a:r>
              <a:rPr lang="de-DE" sz="1600" dirty="0" smtClean="0">
                <a:solidFill>
                  <a:schemeClr val="tx1"/>
                </a:solidFill>
                <a:latin typeface="Arial"/>
              </a:rPr>
              <a:t>Servicedienstleister </a:t>
            </a:r>
            <a:r>
              <a:rPr lang="de-DE" sz="1600" dirty="0">
                <a:solidFill>
                  <a:schemeClr val="tx1"/>
                </a:solidFill>
                <a:latin typeface="Arial"/>
              </a:rPr>
              <a:t>vermittelt auf Wunsch haushaltsnahe Dienstleistungen (Informations- und </a:t>
            </a:r>
            <a:r>
              <a:rPr lang="de-DE" sz="1600" dirty="0" smtClean="0">
                <a:solidFill>
                  <a:schemeClr val="tx1"/>
                </a:solidFill>
                <a:latin typeface="Arial"/>
              </a:rPr>
              <a:t>Vermittlungsleistungen) </a:t>
            </a:r>
            <a:endParaRPr lang="de-DE" sz="1600" dirty="0">
              <a:solidFill>
                <a:schemeClr val="tx1"/>
              </a:solidFill>
              <a:latin typeface="Arial"/>
            </a:endParaRPr>
          </a:p>
          <a:p>
            <a:pPr marL="174625" lvl="1" indent="-174625">
              <a:spcAft>
                <a:spcPts val="600"/>
              </a:spcAft>
              <a:buClr>
                <a:srgbClr val="0F94A7"/>
              </a:buClr>
              <a:buFont typeface="Wingdings 2" panose="05020102010507070707" pitchFamily="18" charset="2"/>
              <a:buChar char=""/>
              <a:defRPr/>
            </a:pPr>
            <a:r>
              <a:rPr lang="de-DE" sz="1600" dirty="0" smtClean="0">
                <a:solidFill>
                  <a:schemeClr val="tx1"/>
                </a:solidFill>
                <a:latin typeface="Arial"/>
              </a:rPr>
              <a:t>Diese </a:t>
            </a:r>
            <a:r>
              <a:rPr lang="de-DE" sz="1600" dirty="0">
                <a:solidFill>
                  <a:schemeClr val="tx1"/>
                </a:solidFill>
                <a:latin typeface="Arial"/>
              </a:rPr>
              <a:t>Dienstleistungen sind:</a:t>
            </a:r>
          </a:p>
          <a:p>
            <a:pPr marL="742950" lvl="2" indent="-285750">
              <a:spcAft>
                <a:spcPts val="600"/>
              </a:spcAft>
              <a:buClr>
                <a:srgbClr val="0F94A7"/>
              </a:buClr>
              <a:buFont typeface="Symbol" panose="05050102010706020507" pitchFamily="18" charset="2"/>
              <a:buChar char="-"/>
              <a:defRPr/>
            </a:pPr>
            <a:r>
              <a:rPr lang="de-DE" sz="1600" dirty="0">
                <a:solidFill>
                  <a:schemeClr val="tx1"/>
                </a:solidFill>
                <a:latin typeface="Arial"/>
              </a:rPr>
              <a:t>Hausnotruf</a:t>
            </a:r>
          </a:p>
          <a:p>
            <a:pPr marL="742950" lvl="2" indent="-285750">
              <a:spcAft>
                <a:spcPts val="600"/>
              </a:spcAft>
              <a:buClr>
                <a:srgbClr val="0F94A7"/>
              </a:buClr>
              <a:buFont typeface="Symbol" panose="05050102010706020507" pitchFamily="18" charset="2"/>
              <a:buChar char="-"/>
              <a:defRPr/>
            </a:pPr>
            <a:r>
              <a:rPr lang="de-DE" sz="1600" dirty="0">
                <a:solidFill>
                  <a:schemeClr val="tx1"/>
                </a:solidFill>
                <a:latin typeface="Arial"/>
              </a:rPr>
              <a:t>Haushaltsauflösung </a:t>
            </a:r>
          </a:p>
          <a:p>
            <a:pPr marL="742950" lvl="2" indent="-285750">
              <a:spcAft>
                <a:spcPts val="600"/>
              </a:spcAft>
              <a:buClr>
                <a:srgbClr val="0F94A7"/>
              </a:buClr>
              <a:buFont typeface="Symbol" panose="05050102010706020507" pitchFamily="18" charset="2"/>
              <a:buChar char="-"/>
              <a:defRPr/>
            </a:pPr>
            <a:r>
              <a:rPr lang="de-DE" sz="1600" dirty="0">
                <a:solidFill>
                  <a:schemeClr val="tx1"/>
                </a:solidFill>
                <a:latin typeface="Arial"/>
              </a:rPr>
              <a:t>Haushaltshilfe/Wohnungsreinigung </a:t>
            </a:r>
          </a:p>
          <a:p>
            <a:pPr marL="742950" lvl="2" indent="-285750">
              <a:spcAft>
                <a:spcPts val="600"/>
              </a:spcAft>
              <a:buClr>
                <a:srgbClr val="0F94A7"/>
              </a:buClr>
              <a:buFont typeface="Symbol" panose="05050102010706020507" pitchFamily="18" charset="2"/>
              <a:buChar char="-"/>
              <a:defRPr/>
            </a:pPr>
            <a:r>
              <a:rPr lang="de-DE" sz="1600" dirty="0">
                <a:solidFill>
                  <a:schemeClr val="tx1"/>
                </a:solidFill>
                <a:latin typeface="Arial"/>
              </a:rPr>
              <a:t>Hausmeisterservice</a:t>
            </a:r>
          </a:p>
          <a:p>
            <a:pPr marL="742950" lvl="2" indent="-285750">
              <a:spcAft>
                <a:spcPts val="600"/>
              </a:spcAft>
              <a:buClr>
                <a:srgbClr val="0F94A7"/>
              </a:buClr>
              <a:buFont typeface="Symbol" panose="05050102010706020507" pitchFamily="18" charset="2"/>
              <a:buChar char="-"/>
              <a:defRPr/>
            </a:pPr>
            <a:r>
              <a:rPr lang="de-DE" sz="1600" dirty="0">
                <a:solidFill>
                  <a:schemeClr val="tx1"/>
                </a:solidFill>
                <a:latin typeface="Arial"/>
              </a:rPr>
              <a:t>Gartenpflege</a:t>
            </a:r>
          </a:p>
          <a:p>
            <a:pPr marL="742950" lvl="2" indent="-285750">
              <a:spcAft>
                <a:spcPts val="600"/>
              </a:spcAft>
              <a:buClr>
                <a:srgbClr val="0F94A7"/>
              </a:buClr>
              <a:buFont typeface="Symbol" panose="05050102010706020507" pitchFamily="18" charset="2"/>
              <a:buChar char="-"/>
              <a:defRPr/>
            </a:pPr>
            <a:r>
              <a:rPr lang="de-DE" sz="1600" dirty="0">
                <a:solidFill>
                  <a:schemeClr val="tx1"/>
                </a:solidFill>
                <a:latin typeface="Arial"/>
              </a:rPr>
              <a:t>Kinderbetreuung</a:t>
            </a:r>
          </a:p>
          <a:p>
            <a:pPr marL="742950" lvl="2" indent="-285750">
              <a:spcAft>
                <a:spcPts val="600"/>
              </a:spcAft>
              <a:buClr>
                <a:srgbClr val="0F94A7"/>
              </a:buClr>
              <a:buFont typeface="Symbol" panose="05050102010706020507" pitchFamily="18" charset="2"/>
              <a:buChar char="-"/>
              <a:defRPr/>
            </a:pPr>
            <a:r>
              <a:rPr lang="de-DE" sz="1600" dirty="0">
                <a:solidFill>
                  <a:schemeClr val="tx1"/>
                </a:solidFill>
                <a:latin typeface="Arial"/>
              </a:rPr>
              <a:t>Betreuung Haustiere </a:t>
            </a:r>
          </a:p>
          <a:p>
            <a:pPr marL="742950" lvl="2" indent="-285750">
              <a:spcAft>
                <a:spcPts val="600"/>
              </a:spcAft>
              <a:buClr>
                <a:srgbClr val="0F94A7"/>
              </a:buClr>
              <a:buFont typeface="Symbol" panose="05050102010706020507" pitchFamily="18" charset="2"/>
              <a:buChar char="-"/>
              <a:defRPr/>
            </a:pPr>
            <a:r>
              <a:rPr lang="de-DE" sz="1600" dirty="0">
                <a:solidFill>
                  <a:schemeClr val="tx1"/>
                </a:solidFill>
                <a:latin typeface="Arial"/>
              </a:rPr>
              <a:t>Hausüberwachung am Tage der Beerdigung </a:t>
            </a:r>
          </a:p>
        </p:txBody>
      </p:sp>
      <p:sp>
        <p:nvSpPr>
          <p:cNvPr id="16" name="Textfeld 15"/>
          <p:cNvSpPr txBox="1"/>
          <p:nvPr/>
        </p:nvSpPr>
        <p:spPr>
          <a:xfrm rot="431767">
            <a:off x="3892920" y="2866647"/>
            <a:ext cx="2180451" cy="1077218"/>
          </a:xfrm>
          <a:prstGeom prst="rect">
            <a:avLst/>
          </a:prstGeom>
          <a:solidFill>
            <a:srgbClr val="0F94A7"/>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schemeClr val="bg1"/>
                </a:solidFill>
                <a:effectLst/>
                <a:uLnTx/>
                <a:uFillTx/>
                <a:latin typeface="Arial"/>
                <a:ea typeface="+mn-ea"/>
                <a:cs typeface="+mn-cs"/>
              </a:rPr>
              <a:t>Große organisatorische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schemeClr val="bg1"/>
                </a:solidFill>
                <a:effectLst/>
                <a:uLnTx/>
                <a:uFillTx/>
                <a:latin typeface="Arial"/>
                <a:ea typeface="+mn-ea"/>
                <a:cs typeface="+mn-cs"/>
              </a:rPr>
              <a:t>Entlastung der Angehörigen</a:t>
            </a:r>
            <a:endParaRPr kumimoji="0" lang="de-DE" sz="1600" b="1" i="0" u="none" strike="noStrike" kern="1200" cap="none" spc="0" normalizeH="0" baseline="0" noProof="0" dirty="0">
              <a:ln>
                <a:noFill/>
              </a:ln>
              <a:solidFill>
                <a:schemeClr val="bg1"/>
              </a:solidFill>
              <a:effectLst/>
              <a:uLnTx/>
              <a:uFillTx/>
              <a:latin typeface="Arial"/>
              <a:ea typeface="+mn-ea"/>
              <a:cs typeface="+mn-cs"/>
            </a:endParaRPr>
          </a:p>
        </p:txBody>
      </p:sp>
      <p:pic>
        <p:nvPicPr>
          <p:cNvPr id="2" name="Grafik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02800" y="1432800"/>
            <a:ext cx="5473261" cy="4901516"/>
          </a:xfrm>
          <a:prstGeom prst="rect">
            <a:avLst/>
          </a:prstGeom>
        </p:spPr>
      </p:pic>
    </p:spTree>
    <p:extLst>
      <p:ext uri="{BB962C8B-B14F-4D97-AF65-F5344CB8AC3E}">
        <p14:creationId xmlns:p14="http://schemas.microsoft.com/office/powerpoint/2010/main" val="10801398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6202800" y="1432800"/>
            <a:ext cx="5473261" cy="4925833"/>
          </a:xfrm>
          <a:prstGeom prst="rect">
            <a:avLst/>
          </a:prstGeom>
          <a:effectLst/>
        </p:spPr>
      </p:pic>
      <p:sp>
        <p:nvSpPr>
          <p:cNvPr id="8" name="Rechteck 7"/>
          <p:cNvSpPr/>
          <p:nvPr/>
        </p:nvSpPr>
        <p:spPr>
          <a:xfrm>
            <a:off x="515939" y="1432800"/>
            <a:ext cx="5529012" cy="4931464"/>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p:cNvSpPr/>
          <p:nvPr/>
        </p:nvSpPr>
        <p:spPr>
          <a:xfrm>
            <a:off x="515940" y="1544064"/>
            <a:ext cx="5529012" cy="4731476"/>
          </a:xfrm>
          <a:prstGeom prst="rect">
            <a:avLst/>
          </a:prstGeom>
          <a:noFill/>
          <a:ln>
            <a:noFill/>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spcAft>
                <a:spcPts val="600"/>
              </a:spcAft>
              <a:buClr>
                <a:schemeClr val="accent1"/>
              </a:buClr>
              <a:defRPr/>
            </a:pPr>
            <a:r>
              <a:rPr lang="de-DE" sz="1600" b="1" dirty="0">
                <a:solidFill>
                  <a:schemeClr val="tx1"/>
                </a:solidFill>
                <a:latin typeface="+mj-lt"/>
              </a:rPr>
              <a:t>Kostenlose Vermittlung der Rückholung bei Tod im Ausland </a:t>
            </a:r>
          </a:p>
          <a:p>
            <a:pPr marL="174625" lvl="1" indent="-174625">
              <a:spcAft>
                <a:spcPts val="600"/>
              </a:spcAft>
              <a:buClr>
                <a:schemeClr val="accent1"/>
              </a:buClr>
              <a:buFont typeface="Wingdings 2" panose="05020102010507070707" pitchFamily="18" charset="2"/>
              <a:buChar char=""/>
              <a:defRPr/>
            </a:pPr>
            <a:r>
              <a:rPr lang="de-DE" sz="1600" dirty="0" smtClean="0">
                <a:solidFill>
                  <a:schemeClr val="tx1"/>
                </a:solidFill>
                <a:latin typeface="+mj-lt"/>
              </a:rPr>
              <a:t>Verstirbt versicherte </a:t>
            </a:r>
            <a:r>
              <a:rPr lang="de-DE" sz="1600" dirty="0">
                <a:solidFill>
                  <a:schemeClr val="tx1"/>
                </a:solidFill>
                <a:latin typeface="+mj-lt"/>
              </a:rPr>
              <a:t>Person im </a:t>
            </a:r>
            <a:r>
              <a:rPr lang="de-DE" sz="1600" dirty="0" smtClean="0">
                <a:solidFill>
                  <a:schemeClr val="tx1"/>
                </a:solidFill>
                <a:latin typeface="+mj-lt"/>
              </a:rPr>
              <a:t>Ausland, haben die   </a:t>
            </a:r>
            <a:r>
              <a:rPr lang="de-DE" sz="1600" dirty="0">
                <a:solidFill>
                  <a:schemeClr val="tx1"/>
                </a:solidFill>
                <a:latin typeface="+mj-lt"/>
              </a:rPr>
              <a:t>Angehörigen die </a:t>
            </a:r>
            <a:r>
              <a:rPr lang="de-DE" sz="1600" dirty="0" smtClean="0">
                <a:solidFill>
                  <a:schemeClr val="tx1"/>
                </a:solidFill>
                <a:latin typeface="+mj-lt"/>
              </a:rPr>
              <a:t>Möglichkeit, die Rückholung </a:t>
            </a:r>
            <a:r>
              <a:rPr lang="de-DE" sz="1600" dirty="0">
                <a:solidFill>
                  <a:schemeClr val="tx1"/>
                </a:solidFill>
                <a:latin typeface="+mj-lt"/>
              </a:rPr>
              <a:t>nach Deutschland </a:t>
            </a:r>
            <a:r>
              <a:rPr lang="de-DE" sz="1600" dirty="0" smtClean="0">
                <a:solidFill>
                  <a:schemeClr val="tx1"/>
                </a:solidFill>
                <a:latin typeface="+mj-lt"/>
              </a:rPr>
              <a:t>durch einen erfahrenen, weltweit tätigen Dienstleiter vornehmen zu lassen</a:t>
            </a:r>
            <a:endParaRPr lang="de-DE" sz="1600" dirty="0">
              <a:solidFill>
                <a:schemeClr val="tx1"/>
              </a:solidFill>
              <a:latin typeface="+mj-lt"/>
            </a:endParaRPr>
          </a:p>
          <a:p>
            <a:pPr marL="174625" lvl="1" indent="-174625">
              <a:spcAft>
                <a:spcPts val="600"/>
              </a:spcAft>
              <a:buClr>
                <a:schemeClr val="accent1"/>
              </a:buClr>
              <a:buFont typeface="Wingdings 2" panose="05020102010507070707" pitchFamily="18" charset="2"/>
              <a:buChar char=""/>
              <a:defRPr/>
            </a:pPr>
            <a:r>
              <a:rPr lang="de-DE" sz="1600" dirty="0" smtClean="0">
                <a:solidFill>
                  <a:schemeClr val="tx1"/>
                </a:solidFill>
                <a:latin typeface="+mj-lt"/>
              </a:rPr>
              <a:t>Ggf. erfolgt </a:t>
            </a:r>
            <a:r>
              <a:rPr lang="de-DE" sz="1600" dirty="0">
                <a:solidFill>
                  <a:schemeClr val="tx1"/>
                </a:solidFill>
                <a:latin typeface="+mj-lt"/>
              </a:rPr>
              <a:t>im Rahmen einer </a:t>
            </a:r>
            <a:r>
              <a:rPr lang="de-DE" sz="1600" dirty="0" smtClean="0">
                <a:solidFill>
                  <a:schemeClr val="tx1"/>
                </a:solidFill>
                <a:latin typeface="+mj-lt"/>
              </a:rPr>
              <a:t>Auslandsreisekranken-versicherung </a:t>
            </a:r>
            <a:r>
              <a:rPr lang="de-DE" sz="1600" dirty="0">
                <a:solidFill>
                  <a:schemeClr val="tx1"/>
                </a:solidFill>
                <a:latin typeface="+mj-lt"/>
              </a:rPr>
              <a:t>(sofern vorhanden) eine Kostenübernahme </a:t>
            </a:r>
          </a:p>
          <a:p>
            <a:pPr marL="174625" lvl="1" indent="-174625">
              <a:spcAft>
                <a:spcPts val="600"/>
              </a:spcAft>
              <a:buClr>
                <a:schemeClr val="accent1"/>
              </a:buClr>
              <a:buFont typeface="Wingdings 2" panose="05020102010507070707" pitchFamily="18" charset="2"/>
              <a:buChar char=""/>
              <a:defRPr/>
            </a:pPr>
            <a:r>
              <a:rPr lang="de-DE" sz="1600" dirty="0" smtClean="0">
                <a:solidFill>
                  <a:schemeClr val="tx1"/>
                </a:solidFill>
                <a:latin typeface="+mj-lt"/>
              </a:rPr>
              <a:t>Wenn </a:t>
            </a:r>
            <a:r>
              <a:rPr lang="de-DE" sz="1600" dirty="0">
                <a:solidFill>
                  <a:schemeClr val="tx1"/>
                </a:solidFill>
                <a:latin typeface="+mj-lt"/>
              </a:rPr>
              <a:t>kein Versicherungsschutz gegeben ist, werden die Angehörigen informiert, dass </a:t>
            </a:r>
            <a:r>
              <a:rPr lang="de-DE" sz="1600" dirty="0" smtClean="0">
                <a:solidFill>
                  <a:schemeClr val="tx1"/>
                </a:solidFill>
                <a:latin typeface="+mj-lt"/>
              </a:rPr>
              <a:t>eine </a:t>
            </a:r>
            <a:r>
              <a:rPr lang="de-DE" sz="1600" dirty="0">
                <a:solidFill>
                  <a:schemeClr val="tx1"/>
                </a:solidFill>
                <a:latin typeface="+mj-lt"/>
              </a:rPr>
              <a:t>private Beauftragung vom Dienstleister Laco möglich ist, auf eigene Rechnung </a:t>
            </a:r>
          </a:p>
          <a:p>
            <a:pPr marL="0" lvl="1">
              <a:spcBef>
                <a:spcPts val="600"/>
              </a:spcBef>
              <a:spcAft>
                <a:spcPts val="600"/>
              </a:spcAft>
              <a:buClr>
                <a:schemeClr val="accent1"/>
              </a:buClr>
              <a:defRPr/>
            </a:pPr>
            <a:r>
              <a:rPr lang="de-DE" sz="1600" b="1" dirty="0" smtClean="0">
                <a:solidFill>
                  <a:schemeClr val="tx1"/>
                </a:solidFill>
                <a:latin typeface="+mj-lt"/>
              </a:rPr>
              <a:t>Regelungen</a:t>
            </a:r>
          </a:p>
          <a:p>
            <a:pPr marL="174625" lvl="1" indent="-174625">
              <a:buClr>
                <a:schemeClr val="accent1"/>
              </a:buClr>
              <a:buFont typeface="Wingdings 2" panose="05020102010507070707" pitchFamily="18" charset="2"/>
              <a:buChar char=""/>
              <a:defRPr/>
            </a:pPr>
            <a:r>
              <a:rPr lang="de-DE" sz="1600" dirty="0" smtClean="0">
                <a:solidFill>
                  <a:schemeClr val="tx1"/>
                </a:solidFill>
                <a:latin typeface="+mj-lt"/>
              </a:rPr>
              <a:t>Leistungsabwicklung </a:t>
            </a:r>
            <a:r>
              <a:rPr lang="de-DE" sz="1600" dirty="0">
                <a:solidFill>
                  <a:schemeClr val="tx1"/>
                </a:solidFill>
                <a:latin typeface="+mj-lt"/>
              </a:rPr>
              <a:t>sowie </a:t>
            </a:r>
            <a:r>
              <a:rPr lang="de-DE" sz="1600" dirty="0" smtClean="0">
                <a:solidFill>
                  <a:schemeClr val="tx1"/>
                </a:solidFill>
                <a:latin typeface="+mj-lt"/>
              </a:rPr>
              <a:t>Bezahlung des Dienstleisters </a:t>
            </a:r>
          </a:p>
          <a:p>
            <a:pPr marL="174625" lvl="1" indent="-174625">
              <a:buClr>
                <a:schemeClr val="accent1"/>
              </a:buClr>
              <a:defRPr/>
            </a:pPr>
            <a:r>
              <a:rPr lang="de-DE" sz="1600" dirty="0" smtClean="0">
                <a:solidFill>
                  <a:schemeClr val="tx1"/>
                </a:solidFill>
                <a:latin typeface="+mj-lt"/>
              </a:rPr>
              <a:t>	erfolgt </a:t>
            </a:r>
            <a:r>
              <a:rPr lang="de-DE" sz="1600" dirty="0">
                <a:solidFill>
                  <a:schemeClr val="tx1"/>
                </a:solidFill>
                <a:latin typeface="+mj-lt"/>
              </a:rPr>
              <a:t>direkt zwischen dem </a:t>
            </a:r>
            <a:r>
              <a:rPr lang="de-DE" sz="1600" dirty="0" smtClean="0">
                <a:solidFill>
                  <a:schemeClr val="tx1"/>
                </a:solidFill>
                <a:latin typeface="+mj-lt"/>
              </a:rPr>
              <a:t>Anspruchsberechtigen </a:t>
            </a:r>
            <a:r>
              <a:rPr lang="de-DE" sz="1600" dirty="0">
                <a:solidFill>
                  <a:schemeClr val="tx1"/>
                </a:solidFill>
                <a:latin typeface="+mj-lt"/>
              </a:rPr>
              <a:t>und dem </a:t>
            </a:r>
            <a:r>
              <a:rPr lang="de-DE" sz="1600" dirty="0" smtClean="0">
                <a:solidFill>
                  <a:schemeClr val="tx1"/>
                </a:solidFill>
                <a:latin typeface="+mj-lt"/>
              </a:rPr>
              <a:t>Dienstleister</a:t>
            </a:r>
            <a:endParaRPr lang="de-DE" sz="1600" dirty="0">
              <a:solidFill>
                <a:schemeClr val="tx1"/>
              </a:solidFill>
              <a:latin typeface="+mj-lt"/>
            </a:endParaRPr>
          </a:p>
          <a:p>
            <a:pPr marL="174625" lvl="1" indent="-174625">
              <a:buClr>
                <a:schemeClr val="accent1"/>
              </a:buClr>
              <a:buFont typeface="Wingdings 2" panose="05020102010507070707" pitchFamily="18" charset="2"/>
              <a:buChar char=""/>
              <a:defRPr/>
            </a:pPr>
            <a:r>
              <a:rPr lang="de-DE" sz="1600" dirty="0" smtClean="0">
                <a:solidFill>
                  <a:schemeClr val="tx1"/>
                </a:solidFill>
                <a:latin typeface="+mj-lt"/>
              </a:rPr>
              <a:t>Laco </a:t>
            </a:r>
            <a:r>
              <a:rPr lang="de-DE" sz="1600" dirty="0">
                <a:solidFill>
                  <a:schemeClr val="tx1"/>
                </a:solidFill>
                <a:latin typeface="+mj-lt"/>
              </a:rPr>
              <a:t>GmbH ist ein </a:t>
            </a:r>
            <a:r>
              <a:rPr lang="de-DE" sz="1600" dirty="0" smtClean="0">
                <a:solidFill>
                  <a:schemeClr val="tx1"/>
                </a:solidFill>
                <a:latin typeface="+mj-lt"/>
              </a:rPr>
              <a:t>weltweiter operierender Dienstleister für Rückholungen </a:t>
            </a:r>
          </a:p>
        </p:txBody>
      </p:sp>
      <p:sp>
        <p:nvSpPr>
          <p:cNvPr id="7" name="Textplatzhalter 6"/>
          <p:cNvSpPr>
            <a:spLocks noGrp="1"/>
          </p:cNvSpPr>
          <p:nvPr>
            <p:ph type="body" idx="12"/>
          </p:nvPr>
        </p:nvSpPr>
        <p:spPr/>
        <p:txBody>
          <a:bodyPr/>
          <a:lstStyle/>
          <a:p>
            <a:r>
              <a:rPr lang="de-DE" dirty="0" smtClean="0"/>
              <a:t>ERGO Sterbevorsorge Premium</a:t>
            </a:r>
            <a:endParaRPr lang="de-DE" dirty="0"/>
          </a:p>
        </p:txBody>
      </p:sp>
      <p:sp>
        <p:nvSpPr>
          <p:cNvPr id="6" name="Titel 5"/>
          <p:cNvSpPr>
            <a:spLocks noGrp="1"/>
          </p:cNvSpPr>
          <p:nvPr>
            <p:ph type="title"/>
          </p:nvPr>
        </p:nvSpPr>
        <p:spPr/>
        <p:txBody>
          <a:bodyPr/>
          <a:lstStyle/>
          <a:p>
            <a:r>
              <a:rPr lang="de-DE" dirty="0" smtClean="0"/>
              <a:t>Vermittlung der Rückholung</a:t>
            </a:r>
            <a:endParaRPr lang="de-DE" dirty="0"/>
          </a:p>
        </p:txBody>
      </p:sp>
    </p:spTree>
    <p:extLst>
      <p:ext uri="{BB962C8B-B14F-4D97-AF65-F5344CB8AC3E}">
        <p14:creationId xmlns:p14="http://schemas.microsoft.com/office/powerpoint/2010/main" val="1823164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202800" y="1432800"/>
            <a:ext cx="5482090" cy="4894182"/>
          </a:xfrm>
          <a:prstGeom prst="rect">
            <a:avLst/>
          </a:prstGeom>
          <a:effectLst/>
        </p:spPr>
      </p:pic>
      <p:sp>
        <p:nvSpPr>
          <p:cNvPr id="8" name="Rechteck 7"/>
          <p:cNvSpPr/>
          <p:nvPr/>
        </p:nvSpPr>
        <p:spPr>
          <a:xfrm>
            <a:off x="514800" y="1432800"/>
            <a:ext cx="5566996" cy="4896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p:cNvSpPr/>
          <p:nvPr/>
        </p:nvSpPr>
        <p:spPr>
          <a:xfrm>
            <a:off x="633453" y="1603128"/>
            <a:ext cx="5329690" cy="3870747"/>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spcAft>
                <a:spcPts val="600"/>
              </a:spcAft>
              <a:buClr>
                <a:schemeClr val="accent1"/>
              </a:buClr>
              <a:defRPr/>
            </a:pPr>
            <a:r>
              <a:rPr lang="de-DE" sz="1600" b="1" dirty="0" smtClean="0">
                <a:solidFill>
                  <a:schemeClr val="tx1"/>
                </a:solidFill>
                <a:latin typeface="Arial"/>
              </a:rPr>
              <a:t>Im Netz alles geregelt: Digitaler Nachlassverwalter</a:t>
            </a:r>
            <a:endParaRPr lang="de-DE" sz="1600" dirty="0" smtClean="0">
              <a:solidFill>
                <a:schemeClr val="tx1"/>
              </a:solidFill>
              <a:latin typeface="Arial"/>
            </a:endParaRPr>
          </a:p>
          <a:p>
            <a:pPr marL="174625" lvl="1" indent="-174625">
              <a:spcAft>
                <a:spcPts val="600"/>
              </a:spcAft>
              <a:buClr>
                <a:schemeClr val="accent1"/>
              </a:buClr>
              <a:buFont typeface="Wingdings 2" panose="05020102010507070707" pitchFamily="18" charset="2"/>
              <a:buChar char=""/>
              <a:defRPr/>
            </a:pPr>
            <a:r>
              <a:rPr lang="de-DE" sz="1600" dirty="0" smtClean="0">
                <a:solidFill>
                  <a:schemeClr val="tx1"/>
                </a:solidFill>
                <a:latin typeface="Arial"/>
              </a:rPr>
              <a:t>Kunde entscheidet selbst, ob E-Mail-Konten, Online-Accounts, Mitgliedschaften und Verträge abgemeldet, an eine Vertrauensperson übergeben oder diskret gekündigt werden sollen</a:t>
            </a:r>
          </a:p>
          <a:p>
            <a:pPr marL="174625" lvl="1" indent="-174625">
              <a:spcAft>
                <a:spcPts val="600"/>
              </a:spcAft>
              <a:buClr>
                <a:schemeClr val="accent1"/>
              </a:buClr>
              <a:buFont typeface="Wingdings 2" panose="05020102010507070707" pitchFamily="18" charset="2"/>
              <a:buChar char=""/>
              <a:defRPr/>
            </a:pPr>
            <a:r>
              <a:rPr lang="de-DE" sz="1600" dirty="0" smtClean="0">
                <a:solidFill>
                  <a:schemeClr val="tx1"/>
                </a:solidFill>
                <a:latin typeface="Arial"/>
              </a:rPr>
              <a:t>Online Nutzerkonten, Mitgliedschaften und Verträge werden zentral erfasst</a:t>
            </a:r>
          </a:p>
          <a:p>
            <a:pPr marL="174625" lvl="1" indent="-174625">
              <a:spcAft>
                <a:spcPts val="600"/>
              </a:spcAft>
              <a:buClr>
                <a:schemeClr val="accent1"/>
              </a:buClr>
              <a:buFont typeface="Wingdings 2" panose="05020102010507070707" pitchFamily="18" charset="2"/>
              <a:buChar char=""/>
              <a:defRPr/>
            </a:pPr>
            <a:r>
              <a:rPr lang="de-DE" sz="1600" dirty="0" smtClean="0">
                <a:solidFill>
                  <a:schemeClr val="tx1"/>
                </a:solidFill>
                <a:latin typeface="Arial"/>
              </a:rPr>
              <a:t>Recherche und automatische Übernahme von Nutzerkonten bei ca. 300 der größten Internetfirmen von Amazon bis Zalando</a:t>
            </a:r>
          </a:p>
          <a:p>
            <a:pPr marL="174625" lvl="1" indent="-174625">
              <a:spcAft>
                <a:spcPts val="600"/>
              </a:spcAft>
              <a:buClr>
                <a:schemeClr val="accent1"/>
              </a:buClr>
              <a:buFont typeface="Wingdings 2" panose="05020102010507070707" pitchFamily="18" charset="2"/>
              <a:buChar char=""/>
              <a:defRPr/>
            </a:pPr>
            <a:r>
              <a:rPr lang="de-DE" sz="1600" dirty="0" smtClean="0">
                <a:solidFill>
                  <a:schemeClr val="tx1"/>
                </a:solidFill>
                <a:latin typeface="Arial"/>
              </a:rPr>
              <a:t>Kunde bestimmt Vertrauensperson, die nach seinem Tod Zugang zum Nachlassverwalter erhält</a:t>
            </a:r>
          </a:p>
          <a:p>
            <a:pPr marL="174625" lvl="1" indent="-174625">
              <a:spcAft>
                <a:spcPts val="600"/>
              </a:spcAft>
              <a:buClr>
                <a:schemeClr val="accent1"/>
              </a:buClr>
              <a:buFont typeface="Wingdings 2" panose="05020102010507070707" pitchFamily="18" charset="2"/>
              <a:buChar char=""/>
              <a:defRPr/>
            </a:pPr>
            <a:endParaRPr lang="de-DE" sz="1600" dirty="0" smtClean="0">
              <a:solidFill>
                <a:schemeClr val="tx1"/>
              </a:solidFill>
              <a:latin typeface="Arial"/>
            </a:endParaRPr>
          </a:p>
          <a:p>
            <a:pPr marL="174625" lvl="1" indent="-174625">
              <a:spcAft>
                <a:spcPts val="600"/>
              </a:spcAft>
              <a:buClr>
                <a:schemeClr val="accent1"/>
              </a:buClr>
              <a:buFont typeface="Wingdings 2" panose="05020102010507070707" pitchFamily="18" charset="2"/>
              <a:buChar char=""/>
              <a:defRPr/>
            </a:pPr>
            <a:endParaRPr lang="de-DE" sz="1600" dirty="0">
              <a:solidFill>
                <a:schemeClr val="tx1"/>
              </a:solidFill>
              <a:latin typeface="Arial"/>
            </a:endParaRPr>
          </a:p>
        </p:txBody>
      </p:sp>
      <p:sp>
        <p:nvSpPr>
          <p:cNvPr id="11" name="Textplatzhalter 10"/>
          <p:cNvSpPr>
            <a:spLocks noGrp="1"/>
          </p:cNvSpPr>
          <p:nvPr>
            <p:ph type="body" idx="12"/>
          </p:nvPr>
        </p:nvSpPr>
        <p:spPr/>
        <p:txBody>
          <a:bodyPr/>
          <a:lstStyle/>
          <a:p>
            <a:r>
              <a:rPr lang="de-DE" dirty="0" smtClean="0"/>
              <a:t>ERGO Sterbevorsorge Premium</a:t>
            </a:r>
            <a:endParaRPr lang="de-DE" dirty="0"/>
          </a:p>
        </p:txBody>
      </p:sp>
      <p:sp>
        <p:nvSpPr>
          <p:cNvPr id="6" name="Titel 5"/>
          <p:cNvSpPr>
            <a:spLocks noGrp="1"/>
          </p:cNvSpPr>
          <p:nvPr>
            <p:ph type="title"/>
          </p:nvPr>
        </p:nvSpPr>
        <p:spPr/>
        <p:txBody>
          <a:bodyPr/>
          <a:lstStyle/>
          <a:p>
            <a:r>
              <a:rPr lang="de-DE" dirty="0" smtClean="0"/>
              <a:t>Digitaler Nachlassverwalter</a:t>
            </a:r>
            <a:endParaRPr lang="de-DE" dirty="0"/>
          </a:p>
        </p:txBody>
      </p:sp>
    </p:spTree>
    <p:extLst>
      <p:ext uri="{BB962C8B-B14F-4D97-AF65-F5344CB8AC3E}">
        <p14:creationId xmlns:p14="http://schemas.microsoft.com/office/powerpoint/2010/main" val="32408072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514800" y="1432800"/>
            <a:ext cx="5566996" cy="4896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p:cNvSpPr/>
          <p:nvPr/>
        </p:nvSpPr>
        <p:spPr>
          <a:xfrm>
            <a:off x="633453" y="1603128"/>
            <a:ext cx="5329690" cy="3870747"/>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spcAft>
                <a:spcPts val="600"/>
              </a:spcAft>
              <a:buClr>
                <a:schemeClr val="accent1"/>
              </a:buClr>
              <a:defRPr/>
            </a:pPr>
            <a:r>
              <a:rPr lang="de-DE" sz="1600" b="1" dirty="0" smtClean="0">
                <a:solidFill>
                  <a:schemeClr val="tx1"/>
                </a:solidFill>
                <a:latin typeface="Arial"/>
              </a:rPr>
              <a:t>Umfang der Bestattung schon heute festlegen</a:t>
            </a:r>
            <a:endParaRPr lang="de-DE" sz="1600" dirty="0" smtClean="0">
              <a:solidFill>
                <a:schemeClr val="tx1"/>
              </a:solidFill>
              <a:latin typeface="Arial"/>
            </a:endParaRPr>
          </a:p>
          <a:p>
            <a:pPr marL="285750" lvl="1" indent="-285750">
              <a:spcAft>
                <a:spcPts val="600"/>
              </a:spcAft>
              <a:buClr>
                <a:schemeClr val="accent1"/>
              </a:buClr>
              <a:buFont typeface="Wingdings" panose="05000000000000000000" pitchFamily="2" charset="2"/>
              <a:buChar char="ü"/>
              <a:defRPr/>
            </a:pPr>
            <a:r>
              <a:rPr lang="de-DE" sz="1600" dirty="0">
                <a:solidFill>
                  <a:schemeClr val="tx1"/>
                </a:solidFill>
              </a:rPr>
              <a:t>Würdevolle Bestattung zu einem günstigen </a:t>
            </a:r>
            <a:r>
              <a:rPr lang="de-DE" sz="1600" dirty="0" smtClean="0">
                <a:solidFill>
                  <a:schemeClr val="tx1"/>
                </a:solidFill>
              </a:rPr>
              <a:t>Preis</a:t>
            </a:r>
          </a:p>
          <a:p>
            <a:pPr marL="285750" lvl="1" indent="-285750">
              <a:spcAft>
                <a:spcPts val="600"/>
              </a:spcAft>
              <a:buClr>
                <a:schemeClr val="accent1"/>
              </a:buClr>
              <a:buFont typeface="Wingdings" panose="05000000000000000000" pitchFamily="2" charset="2"/>
              <a:buChar char="ü"/>
              <a:defRPr/>
            </a:pPr>
            <a:r>
              <a:rPr lang="de-DE" sz="1600" dirty="0" smtClean="0">
                <a:solidFill>
                  <a:schemeClr val="tx1"/>
                </a:solidFill>
              </a:rPr>
              <a:t>Freie </a:t>
            </a:r>
            <a:r>
              <a:rPr lang="de-DE" sz="1600" dirty="0">
                <a:solidFill>
                  <a:schemeClr val="tx1"/>
                </a:solidFill>
              </a:rPr>
              <a:t>Wahl der </a:t>
            </a:r>
            <a:r>
              <a:rPr lang="de-DE" sz="1600" dirty="0" smtClean="0">
                <a:solidFill>
                  <a:schemeClr val="tx1"/>
                </a:solidFill>
              </a:rPr>
              <a:t>Bestattungsform in Deutschland</a:t>
            </a:r>
            <a:endParaRPr lang="de-DE" sz="1600" dirty="0">
              <a:solidFill>
                <a:schemeClr val="tx1"/>
              </a:solidFill>
            </a:endParaRPr>
          </a:p>
          <a:p>
            <a:pPr marL="285750" lvl="1" indent="-285750">
              <a:spcAft>
                <a:spcPts val="600"/>
              </a:spcAft>
              <a:buClr>
                <a:schemeClr val="accent1"/>
              </a:buClr>
              <a:buFont typeface="Wingdings" panose="05000000000000000000" pitchFamily="2" charset="2"/>
              <a:buChar char="ü"/>
              <a:defRPr/>
            </a:pPr>
            <a:r>
              <a:rPr lang="de-DE" sz="1600" dirty="0">
                <a:solidFill>
                  <a:schemeClr val="tx1"/>
                </a:solidFill>
              </a:rPr>
              <a:t>Garantiertes Komplettangebot mit Festpreiszusage unseres Partners ANTERNIA.</a:t>
            </a:r>
            <a:r>
              <a:rPr lang="de-DE" sz="1600" baseline="30000" dirty="0">
                <a:solidFill>
                  <a:schemeClr val="tx1"/>
                </a:solidFill>
              </a:rPr>
              <a:t>1</a:t>
            </a:r>
            <a:r>
              <a:rPr lang="de-DE" sz="1600" dirty="0">
                <a:solidFill>
                  <a:schemeClr val="tx1"/>
                </a:solidFill>
              </a:rPr>
              <a:t> Damit </a:t>
            </a:r>
            <a:r>
              <a:rPr lang="de-DE" sz="1600" dirty="0" smtClean="0">
                <a:solidFill>
                  <a:schemeClr val="tx1"/>
                </a:solidFill>
              </a:rPr>
              <a:t>sichert sich Ihr Kunde </a:t>
            </a:r>
            <a:r>
              <a:rPr lang="de-DE" sz="1600" dirty="0">
                <a:solidFill>
                  <a:schemeClr val="tx1"/>
                </a:solidFill>
              </a:rPr>
              <a:t>genau die Leistungen, die </a:t>
            </a:r>
            <a:r>
              <a:rPr lang="de-DE" sz="1600" dirty="0" smtClean="0">
                <a:solidFill>
                  <a:schemeClr val="tx1"/>
                </a:solidFill>
              </a:rPr>
              <a:t>er </a:t>
            </a:r>
            <a:r>
              <a:rPr lang="de-DE" sz="1600" dirty="0">
                <a:solidFill>
                  <a:schemeClr val="tx1"/>
                </a:solidFill>
              </a:rPr>
              <a:t>vereinbart </a:t>
            </a:r>
            <a:r>
              <a:rPr lang="de-DE" sz="1600" dirty="0" smtClean="0">
                <a:solidFill>
                  <a:schemeClr val="tx1"/>
                </a:solidFill>
              </a:rPr>
              <a:t>hat. </a:t>
            </a:r>
          </a:p>
          <a:p>
            <a:pPr marL="285750" lvl="1" indent="-285750">
              <a:spcAft>
                <a:spcPts val="600"/>
              </a:spcAft>
              <a:buClr>
                <a:schemeClr val="accent1"/>
              </a:buClr>
              <a:buFont typeface="Wingdings" panose="05000000000000000000" pitchFamily="2" charset="2"/>
              <a:buChar char="ü"/>
              <a:defRPr/>
            </a:pPr>
            <a:r>
              <a:rPr lang="de-DE" sz="1600" dirty="0" smtClean="0">
                <a:solidFill>
                  <a:schemeClr val="tx1"/>
                </a:solidFill>
              </a:rPr>
              <a:t>Umfassende </a:t>
            </a:r>
            <a:r>
              <a:rPr lang="de-DE" sz="1600" dirty="0">
                <a:solidFill>
                  <a:schemeClr val="tx1"/>
                </a:solidFill>
              </a:rPr>
              <a:t>telefonische Beratung zu all Ihren Fragen rund um die Bestattung </a:t>
            </a:r>
            <a:endParaRPr lang="de-DE" sz="1600" dirty="0" smtClean="0">
              <a:solidFill>
                <a:schemeClr val="tx1"/>
              </a:solidFill>
            </a:endParaRPr>
          </a:p>
          <a:p>
            <a:pPr marL="285750" lvl="1" indent="-285750">
              <a:spcAft>
                <a:spcPts val="600"/>
              </a:spcAft>
              <a:buClr>
                <a:schemeClr val="accent1"/>
              </a:buClr>
              <a:buFont typeface="Wingdings" panose="05000000000000000000" pitchFamily="2" charset="2"/>
              <a:buChar char="ü"/>
              <a:defRPr/>
            </a:pPr>
            <a:r>
              <a:rPr lang="de-DE" sz="1600" dirty="0" smtClean="0">
                <a:solidFill>
                  <a:schemeClr val="tx1"/>
                </a:solidFill>
              </a:rPr>
              <a:t>Dokumentation aller Kundenwünsche</a:t>
            </a:r>
          </a:p>
          <a:p>
            <a:pPr marL="0" lvl="1">
              <a:spcAft>
                <a:spcPts val="600"/>
              </a:spcAft>
              <a:buClr>
                <a:schemeClr val="accent1"/>
              </a:buClr>
              <a:defRPr/>
            </a:pPr>
            <a:endParaRPr lang="de-DE" sz="1600" dirty="0" smtClean="0">
              <a:solidFill>
                <a:schemeClr val="tx1"/>
              </a:solidFill>
              <a:latin typeface="Arial"/>
            </a:endParaRPr>
          </a:p>
          <a:p>
            <a:pPr marL="0" lvl="1">
              <a:spcAft>
                <a:spcPts val="600"/>
              </a:spcAft>
              <a:buClr>
                <a:schemeClr val="accent1"/>
              </a:buClr>
              <a:defRPr/>
            </a:pPr>
            <a:r>
              <a:rPr lang="de-DE" sz="1100" baseline="30000" dirty="0">
                <a:solidFill>
                  <a:schemeClr val="tx1"/>
                </a:solidFill>
              </a:rPr>
              <a:t>1 </a:t>
            </a:r>
            <a:r>
              <a:rPr lang="de-DE" sz="1100" dirty="0">
                <a:solidFill>
                  <a:schemeClr val="tx1"/>
                </a:solidFill>
              </a:rPr>
              <a:t>Ausgenommen sind Friedhofsgebühren, die von der Kommune festgelegt </a:t>
            </a:r>
            <a:r>
              <a:rPr lang="de-DE" sz="1100" dirty="0" smtClean="0">
                <a:solidFill>
                  <a:schemeClr val="tx1"/>
                </a:solidFill>
              </a:rPr>
              <a:t>werden.</a:t>
            </a:r>
            <a:endParaRPr lang="de-DE" sz="1100" dirty="0" smtClean="0">
              <a:solidFill>
                <a:schemeClr val="tx1"/>
              </a:solidFill>
              <a:latin typeface="Arial"/>
            </a:endParaRPr>
          </a:p>
          <a:p>
            <a:pPr marL="174625" lvl="1" indent="-174625">
              <a:spcAft>
                <a:spcPts val="600"/>
              </a:spcAft>
              <a:buClr>
                <a:schemeClr val="accent1"/>
              </a:buClr>
              <a:buFont typeface="Wingdings 2" panose="05020102010507070707" pitchFamily="18" charset="2"/>
              <a:buChar char=""/>
              <a:defRPr/>
            </a:pPr>
            <a:endParaRPr lang="de-DE" sz="1100" dirty="0">
              <a:solidFill>
                <a:schemeClr val="tx1"/>
              </a:solidFill>
              <a:latin typeface="Arial"/>
            </a:endParaRPr>
          </a:p>
        </p:txBody>
      </p:sp>
      <p:sp>
        <p:nvSpPr>
          <p:cNvPr id="11" name="Textplatzhalter 10"/>
          <p:cNvSpPr>
            <a:spLocks noGrp="1"/>
          </p:cNvSpPr>
          <p:nvPr>
            <p:ph type="body" idx="12"/>
          </p:nvPr>
        </p:nvSpPr>
        <p:spPr/>
        <p:txBody>
          <a:bodyPr/>
          <a:lstStyle/>
          <a:p>
            <a:r>
              <a:rPr lang="de-DE" dirty="0" smtClean="0"/>
              <a:t>ERGO Sterbevorsorge Premium</a:t>
            </a:r>
            <a:endParaRPr lang="de-DE" dirty="0"/>
          </a:p>
        </p:txBody>
      </p:sp>
      <p:sp>
        <p:nvSpPr>
          <p:cNvPr id="6" name="Titel 5"/>
          <p:cNvSpPr>
            <a:spLocks noGrp="1"/>
          </p:cNvSpPr>
          <p:nvPr>
            <p:ph type="title"/>
          </p:nvPr>
        </p:nvSpPr>
        <p:spPr/>
        <p:txBody>
          <a:bodyPr/>
          <a:lstStyle/>
          <a:p>
            <a:r>
              <a:rPr lang="de-DE" dirty="0" smtClean="0"/>
              <a:t>Bestattungspakete</a:t>
            </a:r>
            <a:endParaRPr lang="de-DE" dirty="0"/>
          </a:p>
        </p:txBody>
      </p:sp>
      <p:sp>
        <p:nvSpPr>
          <p:cNvPr id="2" name="Rechteck 1"/>
          <p:cNvSpPr/>
          <p:nvPr/>
        </p:nvSpPr>
        <p:spPr>
          <a:xfrm>
            <a:off x="6200449" y="1432800"/>
            <a:ext cx="5470133" cy="1548000"/>
          </a:xfrm>
          <a:prstGeom prst="rect">
            <a:avLst/>
          </a:prstGeom>
          <a:solidFill>
            <a:srgbClr val="F7DCBB"/>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13" name="Rechteck 12"/>
          <p:cNvSpPr/>
          <p:nvPr/>
        </p:nvSpPr>
        <p:spPr>
          <a:xfrm>
            <a:off x="6209278" y="3105891"/>
            <a:ext cx="5470133" cy="1548000"/>
          </a:xfrm>
          <a:prstGeom prst="rect">
            <a:avLst/>
          </a:prstGeom>
          <a:solidFill>
            <a:srgbClr val="F3C59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14" name="Rechteck 13"/>
          <p:cNvSpPr/>
          <p:nvPr/>
        </p:nvSpPr>
        <p:spPr>
          <a:xfrm>
            <a:off x="6200449" y="4781909"/>
            <a:ext cx="5470133" cy="1548000"/>
          </a:xfrm>
          <a:prstGeom prst="rect">
            <a:avLst/>
          </a:prstGeom>
          <a:solidFill>
            <a:srgbClr val="EFA56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3" name="Textfeld 2"/>
          <p:cNvSpPr txBox="1"/>
          <p:nvPr/>
        </p:nvSpPr>
        <p:spPr>
          <a:xfrm>
            <a:off x="6357163" y="1432800"/>
            <a:ext cx="5322248" cy="1545073"/>
          </a:xfrm>
          <a:prstGeom prst="rect">
            <a:avLst/>
          </a:prstGeom>
          <a:noFill/>
        </p:spPr>
        <p:txBody>
          <a:bodyPr wrap="square" lIns="0" tIns="0" rIns="0" bIns="0" rtlCol="0" anchor="ctr" anchorCtr="0">
            <a:noAutofit/>
          </a:bodyPr>
          <a:lstStyle/>
          <a:p>
            <a:pPr>
              <a:spcAft>
                <a:spcPts val="600"/>
              </a:spcAft>
            </a:pPr>
            <a:r>
              <a:rPr lang="de-DE" b="1" dirty="0" smtClean="0"/>
              <a:t>Klassisch (5.000 Euro Versicherungssumme)</a:t>
            </a:r>
            <a:endParaRPr lang="de-DE" sz="1600" dirty="0" smtClean="0"/>
          </a:p>
          <a:p>
            <a:pPr>
              <a:lnSpc>
                <a:spcPct val="110000"/>
              </a:lnSpc>
            </a:pPr>
            <a:r>
              <a:rPr lang="de-DE" sz="1400" dirty="0" smtClean="0"/>
              <a:t>Alle </a:t>
            </a:r>
            <a:r>
              <a:rPr lang="de-DE" sz="1400" dirty="0"/>
              <a:t>Bestattungsarten wie Erd-, Urnen-, Wald- oder Seebestattung </a:t>
            </a:r>
            <a:r>
              <a:rPr lang="de-DE" sz="1400" dirty="0" smtClean="0"/>
              <a:t>möglich</a:t>
            </a:r>
            <a:r>
              <a:rPr lang="de-DE" sz="1400" dirty="0"/>
              <a:t>, </a:t>
            </a:r>
            <a:r>
              <a:rPr lang="de-DE" sz="1400" dirty="0" smtClean="0"/>
              <a:t>Abschiednehmen </a:t>
            </a:r>
            <a:r>
              <a:rPr lang="de-DE" sz="1400" dirty="0"/>
              <a:t>im kleinen Kreis, </a:t>
            </a:r>
            <a:r>
              <a:rPr lang="de-DE" sz="1400" dirty="0" smtClean="0"/>
              <a:t>Bestattung </a:t>
            </a:r>
            <a:r>
              <a:rPr lang="de-DE" sz="1400" dirty="0"/>
              <a:t>in einfacher Ausführung.</a:t>
            </a:r>
            <a:endParaRPr lang="de-DE" sz="1400" dirty="0" smtClean="0"/>
          </a:p>
        </p:txBody>
      </p:sp>
      <p:sp>
        <p:nvSpPr>
          <p:cNvPr id="15" name="Textfeld 14"/>
          <p:cNvSpPr txBox="1"/>
          <p:nvPr/>
        </p:nvSpPr>
        <p:spPr>
          <a:xfrm>
            <a:off x="6348334" y="3102963"/>
            <a:ext cx="5322248" cy="1550927"/>
          </a:xfrm>
          <a:prstGeom prst="rect">
            <a:avLst/>
          </a:prstGeom>
          <a:noFill/>
        </p:spPr>
        <p:txBody>
          <a:bodyPr wrap="square" lIns="0" tIns="0" rIns="0" bIns="0" rtlCol="0" anchor="ctr" anchorCtr="0">
            <a:noAutofit/>
          </a:bodyPr>
          <a:lstStyle/>
          <a:p>
            <a:pPr>
              <a:spcAft>
                <a:spcPts val="600"/>
              </a:spcAft>
            </a:pPr>
            <a:r>
              <a:rPr lang="de-DE" b="1" dirty="0" smtClean="0"/>
              <a:t>Traditionell (7.500 Euro Versicherungssumme)</a:t>
            </a:r>
            <a:endParaRPr lang="de-DE" sz="1600" dirty="0" smtClean="0"/>
          </a:p>
          <a:p>
            <a:pPr>
              <a:lnSpc>
                <a:spcPct val="110000"/>
              </a:lnSpc>
            </a:pPr>
            <a:r>
              <a:rPr lang="de-DE" sz="1400" dirty="0"/>
              <a:t>Alle Bestattungsarten wie Erd-, Urnen-, Wald- oder Seebestattung </a:t>
            </a:r>
            <a:r>
              <a:rPr lang="de-DE" sz="1400" dirty="0" smtClean="0"/>
              <a:t>möglich</a:t>
            </a:r>
            <a:r>
              <a:rPr lang="de-DE" sz="1400" dirty="0"/>
              <a:t>, traditionelle Trauerfeier im </a:t>
            </a:r>
            <a:r>
              <a:rPr lang="de-DE" sz="1400" dirty="0" smtClean="0"/>
              <a:t>Familien und </a:t>
            </a:r>
            <a:r>
              <a:rPr lang="de-DE" sz="1400" dirty="0"/>
              <a:t>Freundeskreis mit Redner, </a:t>
            </a:r>
            <a:r>
              <a:rPr lang="de-DE" sz="1400" dirty="0" smtClean="0"/>
              <a:t>musika</a:t>
            </a:r>
            <a:r>
              <a:rPr lang="de-DE" sz="1400" dirty="0"/>
              <a:t>l</a:t>
            </a:r>
            <a:r>
              <a:rPr lang="de-DE" sz="1400" dirty="0" smtClean="0"/>
              <a:t>ischer </a:t>
            </a:r>
            <a:r>
              <a:rPr lang="de-DE" sz="1400" dirty="0"/>
              <a:t>Begleitung und </a:t>
            </a:r>
            <a:r>
              <a:rPr lang="de-DE" sz="1400" dirty="0" smtClean="0"/>
              <a:t>Blumendekoration</a:t>
            </a:r>
            <a:r>
              <a:rPr lang="de-DE" sz="1400" dirty="0"/>
              <a:t>, Bestattung in normal üblicher Ausführung.</a:t>
            </a:r>
            <a:endParaRPr lang="de-DE" sz="1400" dirty="0" smtClean="0"/>
          </a:p>
        </p:txBody>
      </p:sp>
      <p:sp>
        <p:nvSpPr>
          <p:cNvPr id="16" name="Textfeld 15"/>
          <p:cNvSpPr txBox="1"/>
          <p:nvPr/>
        </p:nvSpPr>
        <p:spPr>
          <a:xfrm>
            <a:off x="6357163" y="4776053"/>
            <a:ext cx="5322248" cy="1552747"/>
          </a:xfrm>
          <a:prstGeom prst="rect">
            <a:avLst/>
          </a:prstGeom>
          <a:noFill/>
        </p:spPr>
        <p:txBody>
          <a:bodyPr wrap="square" lIns="0" tIns="0" rIns="0" bIns="0" rtlCol="0" anchor="ctr" anchorCtr="0">
            <a:noAutofit/>
          </a:bodyPr>
          <a:lstStyle/>
          <a:p>
            <a:pPr>
              <a:spcAft>
                <a:spcPts val="600"/>
              </a:spcAft>
            </a:pPr>
            <a:r>
              <a:rPr lang="de-DE" b="1" dirty="0" smtClean="0"/>
              <a:t>Exklusiv (10.000 Euro Versicherungssumme)</a:t>
            </a:r>
            <a:endParaRPr lang="de-DE" sz="1600" dirty="0" smtClean="0"/>
          </a:p>
          <a:p>
            <a:pPr>
              <a:lnSpc>
                <a:spcPct val="110000"/>
              </a:lnSpc>
            </a:pPr>
            <a:r>
              <a:rPr lang="de-DE" sz="1400" dirty="0"/>
              <a:t>Alle Bestattungsarten wie Erd-, Urnen-, Wald- oder Seebestattung möglich, Trauerfeier im großen Rahmen mit Redner, musikalischer Umrahmung und Blumendekoration, Bestattung in hochwertiger Ausführung.</a:t>
            </a:r>
            <a:endParaRPr lang="de-DE" sz="1400" dirty="0" smtClean="0"/>
          </a:p>
        </p:txBody>
      </p:sp>
      <p:pic>
        <p:nvPicPr>
          <p:cNvPr id="4" name="Grafik 3"/>
          <p:cNvPicPr>
            <a:picLocks noChangeAspect="1"/>
          </p:cNvPicPr>
          <p:nvPr/>
        </p:nvPicPr>
        <p:blipFill>
          <a:blip r:embed="rId3"/>
          <a:stretch>
            <a:fillRect/>
          </a:stretch>
        </p:blipFill>
        <p:spPr>
          <a:xfrm>
            <a:off x="514800" y="4945357"/>
            <a:ext cx="5566996" cy="1397691"/>
          </a:xfrm>
          <a:prstGeom prst="rect">
            <a:avLst/>
          </a:prstGeom>
        </p:spPr>
      </p:pic>
      <p:sp>
        <p:nvSpPr>
          <p:cNvPr id="18" name="Textplatzhalter 24">
            <a:extLst>
              <a:ext uri="{FF2B5EF4-FFF2-40B4-BE49-F238E27FC236}">
                <a16:creationId xmlns:a16="http://schemas.microsoft.com/office/drawing/2014/main" id="{86BE5EBD-4056-5A4A-A972-619C69FB4544}"/>
              </a:ext>
            </a:extLst>
          </p:cNvPr>
          <p:cNvSpPr txBox="1">
            <a:spLocks noChangeAspect="1"/>
          </p:cNvSpPr>
          <p:nvPr/>
        </p:nvSpPr>
        <p:spPr>
          <a:xfrm rot="20821520">
            <a:off x="5176992" y="536297"/>
            <a:ext cx="1073376" cy="1073377"/>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rgbClr val="CCEBED"/>
          </a:solidFill>
        </p:spPr>
        <p:txBody>
          <a:bodyPr wrap="none" lIns="0" tIns="0" rIns="0" bIns="0" anchor="ctr" anchorCtr="0">
            <a:noAutofit/>
          </a:bodyPr>
          <a:lstStyle>
            <a:lvl1pPr marL="0" indent="0" algn="ctr" defTabSz="914400" rtl="0" eaLnBrk="1" latinLnBrk="0" hangingPunct="1">
              <a:lnSpc>
                <a:spcPct val="110000"/>
              </a:lnSpc>
              <a:spcBef>
                <a:spcPts val="800"/>
              </a:spcBef>
              <a:buFontTx/>
              <a:buNone/>
              <a:defRPr sz="2400" b="1"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2400" b="1" kern="1200">
                <a:solidFill>
                  <a:schemeClr val="bg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lvl="0">
              <a:lnSpc>
                <a:spcPct val="100000"/>
              </a:lnSpc>
              <a:spcBef>
                <a:spcPts val="0"/>
              </a:spcBef>
              <a:defRPr/>
            </a:pPr>
            <a:r>
              <a:rPr lang="de-DE" sz="1000" b="0" dirty="0" smtClean="0">
                <a:solidFill>
                  <a:srgbClr val="C00000"/>
                </a:solidFill>
              </a:rPr>
              <a:t>Bis zu</a:t>
            </a:r>
          </a:p>
          <a:p>
            <a:pPr lvl="0">
              <a:lnSpc>
                <a:spcPct val="100000"/>
              </a:lnSpc>
              <a:spcBef>
                <a:spcPts val="0"/>
              </a:spcBef>
              <a:defRPr/>
            </a:pPr>
            <a:r>
              <a:rPr lang="de-DE" sz="1800" dirty="0" smtClean="0">
                <a:solidFill>
                  <a:srgbClr val="C00000"/>
                </a:solidFill>
              </a:rPr>
              <a:t>20 %</a:t>
            </a:r>
            <a:endParaRPr lang="de-DE" sz="1800" dirty="0">
              <a:solidFill>
                <a:srgbClr val="C00000"/>
              </a:solidFill>
            </a:endParaRPr>
          </a:p>
          <a:p>
            <a:pPr lvl="0">
              <a:lnSpc>
                <a:spcPct val="100000"/>
              </a:lnSpc>
              <a:spcBef>
                <a:spcPts val="0"/>
              </a:spcBef>
              <a:defRPr/>
            </a:pPr>
            <a:r>
              <a:rPr lang="de-DE" sz="1000" dirty="0" smtClean="0">
                <a:solidFill>
                  <a:srgbClr val="C00000"/>
                </a:solidFill>
              </a:rPr>
              <a:t>günstiger </a:t>
            </a:r>
            <a:r>
              <a:rPr lang="de-DE" sz="1000" b="0" dirty="0" smtClean="0">
                <a:solidFill>
                  <a:srgbClr val="C00000"/>
                </a:solidFill>
              </a:rPr>
              <a:t>als </a:t>
            </a:r>
          </a:p>
          <a:p>
            <a:pPr lvl="0">
              <a:lnSpc>
                <a:spcPct val="100000"/>
              </a:lnSpc>
              <a:spcBef>
                <a:spcPts val="0"/>
              </a:spcBef>
              <a:defRPr/>
            </a:pPr>
            <a:r>
              <a:rPr lang="de-DE" sz="1000" b="0" dirty="0" smtClean="0">
                <a:solidFill>
                  <a:srgbClr val="C00000"/>
                </a:solidFill>
              </a:rPr>
              <a:t>ein örtlicher </a:t>
            </a:r>
          </a:p>
          <a:p>
            <a:pPr lvl="0">
              <a:lnSpc>
                <a:spcPct val="100000"/>
              </a:lnSpc>
              <a:spcBef>
                <a:spcPts val="0"/>
              </a:spcBef>
              <a:defRPr/>
            </a:pPr>
            <a:r>
              <a:rPr lang="de-DE" sz="1000" b="0" dirty="0" smtClean="0">
                <a:solidFill>
                  <a:srgbClr val="C00000"/>
                </a:solidFill>
              </a:rPr>
              <a:t>Bestatter!</a:t>
            </a:r>
          </a:p>
        </p:txBody>
      </p:sp>
    </p:spTree>
    <p:extLst>
      <p:ext uri="{BB962C8B-B14F-4D97-AF65-F5344CB8AC3E}">
        <p14:creationId xmlns:p14="http://schemas.microsoft.com/office/powerpoint/2010/main" val="6457650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p:cNvSpPr>
            <a:spLocks noGrp="1"/>
          </p:cNvSpPr>
          <p:nvPr>
            <p:ph type="body" idx="12"/>
          </p:nvPr>
        </p:nvSpPr>
        <p:spPr/>
        <p:txBody>
          <a:bodyPr/>
          <a:lstStyle/>
          <a:p>
            <a:r>
              <a:rPr lang="de-DE" dirty="0" smtClean="0"/>
              <a:t>ERGO Sterbevorsorge Premium</a:t>
            </a:r>
            <a:endParaRPr lang="de-DE" dirty="0"/>
          </a:p>
        </p:txBody>
      </p:sp>
      <p:sp>
        <p:nvSpPr>
          <p:cNvPr id="6" name="Titel 5"/>
          <p:cNvSpPr>
            <a:spLocks noGrp="1"/>
          </p:cNvSpPr>
          <p:nvPr>
            <p:ph type="title"/>
          </p:nvPr>
        </p:nvSpPr>
        <p:spPr/>
        <p:txBody>
          <a:bodyPr/>
          <a:lstStyle/>
          <a:p>
            <a:r>
              <a:rPr lang="de-DE" dirty="0" smtClean="0"/>
              <a:t>Bestattungspakete</a:t>
            </a:r>
            <a:endParaRPr lang="de-DE" dirty="0"/>
          </a:p>
        </p:txBody>
      </p:sp>
      <p:pic>
        <p:nvPicPr>
          <p:cNvPr id="2" name="Grafik 1"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668" y="897128"/>
            <a:ext cx="8728363" cy="5834764"/>
          </a:xfrm>
          <a:prstGeom prst="rect">
            <a:avLst/>
          </a:prstGeom>
        </p:spPr>
      </p:pic>
    </p:spTree>
    <p:extLst>
      <p:ext uri="{BB962C8B-B14F-4D97-AF65-F5344CB8AC3E}">
        <p14:creationId xmlns:p14="http://schemas.microsoft.com/office/powerpoint/2010/main" val="27336209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fik 25"/>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19251" y="0"/>
            <a:ext cx="12213533" cy="6858000"/>
          </a:xfrm>
          <a:prstGeom prst="rect">
            <a:avLst/>
          </a:prstGeom>
        </p:spPr>
      </p:pic>
      <p:sp>
        <p:nvSpPr>
          <p:cNvPr id="24" name="Rechteck 23"/>
          <p:cNvSpPr/>
          <p:nvPr/>
        </p:nvSpPr>
        <p:spPr>
          <a:xfrm>
            <a:off x="8074702" y="5634275"/>
            <a:ext cx="3600000" cy="707570"/>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20" name="Rechteck 19"/>
          <p:cNvSpPr/>
          <p:nvPr/>
        </p:nvSpPr>
        <p:spPr>
          <a:xfrm>
            <a:off x="4296000" y="3512368"/>
            <a:ext cx="3600000" cy="2829476"/>
          </a:xfrm>
          <a:prstGeom prst="rect">
            <a:avLst/>
          </a:prstGeom>
          <a:solidFill>
            <a:srgbClr val="F8E89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21" name="Rechteck 20"/>
          <p:cNvSpPr/>
          <p:nvPr/>
        </p:nvSpPr>
        <p:spPr>
          <a:xfrm>
            <a:off x="8076061" y="3512368"/>
            <a:ext cx="3600000" cy="2047434"/>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22" name="Rechteck 21"/>
          <p:cNvSpPr/>
          <p:nvPr/>
        </p:nvSpPr>
        <p:spPr>
          <a:xfrm>
            <a:off x="515938" y="3512367"/>
            <a:ext cx="3600000" cy="28294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2" name="Textplatzhalter 1"/>
          <p:cNvSpPr>
            <a:spLocks noGrp="1"/>
          </p:cNvSpPr>
          <p:nvPr>
            <p:ph type="body" idx="12"/>
          </p:nvPr>
        </p:nvSpPr>
        <p:spPr/>
        <p:txBody>
          <a:bodyPr/>
          <a:lstStyle/>
          <a:p>
            <a:r>
              <a:rPr lang="de-DE" dirty="0" smtClean="0"/>
              <a:t>ERGO Sterbevorsorge</a:t>
            </a:r>
            <a:endParaRPr lang="de-DE" dirty="0"/>
          </a:p>
        </p:txBody>
      </p:sp>
      <p:sp>
        <p:nvSpPr>
          <p:cNvPr id="5" name="Titel 4"/>
          <p:cNvSpPr>
            <a:spLocks noGrp="1"/>
          </p:cNvSpPr>
          <p:nvPr>
            <p:ph type="title"/>
          </p:nvPr>
        </p:nvSpPr>
        <p:spPr/>
        <p:txBody>
          <a:bodyPr/>
          <a:lstStyle/>
          <a:p>
            <a:r>
              <a:rPr lang="de-DE" dirty="0" smtClean="0"/>
              <a:t>Premium-Schutz bietet nicht nur zahlreiche Services, er kann sich auf finanziell lohnen</a:t>
            </a:r>
            <a:endParaRPr lang="de-DE" dirty="0"/>
          </a:p>
        </p:txBody>
      </p:sp>
      <p:sp>
        <p:nvSpPr>
          <p:cNvPr id="6" name="Rechteck 5"/>
          <p:cNvSpPr/>
          <p:nvPr/>
        </p:nvSpPr>
        <p:spPr>
          <a:xfrm>
            <a:off x="515939" y="3009601"/>
            <a:ext cx="3600000" cy="4463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600" b="1" dirty="0" smtClean="0">
                <a:solidFill>
                  <a:schemeClr val="tx1"/>
                </a:solidFill>
              </a:rPr>
              <a:t>Beispiel</a:t>
            </a:r>
          </a:p>
        </p:txBody>
      </p:sp>
      <p:sp>
        <p:nvSpPr>
          <p:cNvPr id="7" name="Rechteck 6"/>
          <p:cNvSpPr/>
          <p:nvPr/>
        </p:nvSpPr>
        <p:spPr>
          <a:xfrm>
            <a:off x="4296000" y="3009601"/>
            <a:ext cx="3600000" cy="446314"/>
          </a:xfrm>
          <a:prstGeom prst="rect">
            <a:avLst/>
          </a:prstGeom>
          <a:solidFill>
            <a:srgbClr val="F8E89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600" b="1" dirty="0" smtClean="0">
                <a:solidFill>
                  <a:schemeClr val="tx1"/>
                </a:solidFill>
              </a:rPr>
              <a:t>Grundschutz</a:t>
            </a:r>
          </a:p>
        </p:txBody>
      </p:sp>
      <p:sp>
        <p:nvSpPr>
          <p:cNvPr id="8" name="Rechteck 7"/>
          <p:cNvSpPr/>
          <p:nvPr/>
        </p:nvSpPr>
        <p:spPr>
          <a:xfrm>
            <a:off x="8076061" y="3009601"/>
            <a:ext cx="3600000" cy="446314"/>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600" b="1" dirty="0" smtClean="0">
                <a:solidFill>
                  <a:schemeClr val="tx1"/>
                </a:solidFill>
              </a:rPr>
              <a:t>Premium</a:t>
            </a:r>
          </a:p>
        </p:txBody>
      </p:sp>
      <p:sp>
        <p:nvSpPr>
          <p:cNvPr id="10" name="Textfeld 9"/>
          <p:cNvSpPr txBox="1"/>
          <p:nvPr/>
        </p:nvSpPr>
        <p:spPr>
          <a:xfrm>
            <a:off x="4419599" y="3918563"/>
            <a:ext cx="3374573" cy="1404257"/>
          </a:xfrm>
          <a:prstGeom prst="rect">
            <a:avLst/>
          </a:prstGeom>
          <a:noFill/>
        </p:spPr>
        <p:txBody>
          <a:bodyPr wrap="square" lIns="0" tIns="0" rIns="0" bIns="0" rtlCol="0">
            <a:noAutofit/>
          </a:bodyPr>
          <a:lstStyle/>
          <a:p>
            <a:pPr marL="87313" algn="l">
              <a:lnSpc>
                <a:spcPct val="110000"/>
              </a:lnSpc>
              <a:tabLst>
                <a:tab pos="3319463" algn="l"/>
              </a:tabLst>
            </a:pPr>
            <a:r>
              <a:rPr lang="de-DE" sz="1600" dirty="0" smtClean="0"/>
              <a:t>Rückzahlung eingezahlter Beiträge bei Tod innerhalb der Aufbauzeit von 36 Monaten </a:t>
            </a:r>
          </a:p>
          <a:p>
            <a:pPr marL="87313" algn="l">
              <a:lnSpc>
                <a:spcPct val="110000"/>
              </a:lnSpc>
              <a:tabLst>
                <a:tab pos="3319463" algn="l"/>
              </a:tabLst>
            </a:pPr>
            <a:r>
              <a:rPr lang="de-DE" sz="1600" dirty="0" smtClean="0"/>
              <a:t>(50,21 Euro x 20 Monate)</a:t>
            </a:r>
          </a:p>
        </p:txBody>
      </p:sp>
      <p:sp>
        <p:nvSpPr>
          <p:cNvPr id="11" name="Textfeld 10"/>
          <p:cNvSpPr txBox="1"/>
          <p:nvPr/>
        </p:nvSpPr>
        <p:spPr>
          <a:xfrm rot="20765706">
            <a:off x="6479483" y="2342996"/>
            <a:ext cx="1364571" cy="598714"/>
          </a:xfrm>
          <a:prstGeom prst="rect">
            <a:avLst/>
          </a:prstGeom>
          <a:solidFill>
            <a:srgbClr val="BF1528"/>
          </a:solidFill>
          <a:ln>
            <a:noFill/>
          </a:ln>
          <a:effectLst>
            <a:outerShdw blurRad="50800" dist="38100" dir="2700000" algn="tl" rotWithShape="0">
              <a:prstClr val="black">
                <a:alpha val="40000"/>
              </a:prstClr>
            </a:outerShdw>
          </a:effectLst>
        </p:spPr>
        <p:txBody>
          <a:bodyPr wrap="square" lIns="0" tIns="0" rIns="0" bIns="0" rtlCol="0" anchor="ctr" anchorCtr="0">
            <a:noAutofit/>
          </a:bodyPr>
          <a:lstStyle/>
          <a:p>
            <a:pPr algn="ctr"/>
            <a:r>
              <a:rPr lang="de-DE" sz="1600" dirty="0" smtClean="0">
                <a:solidFill>
                  <a:schemeClr val="bg1"/>
                </a:solidFill>
              </a:rPr>
              <a:t>50,21 Euro/Monat</a:t>
            </a:r>
          </a:p>
        </p:txBody>
      </p:sp>
      <p:sp>
        <p:nvSpPr>
          <p:cNvPr id="12" name="Textfeld 11"/>
          <p:cNvSpPr txBox="1"/>
          <p:nvPr/>
        </p:nvSpPr>
        <p:spPr>
          <a:xfrm rot="20765706">
            <a:off x="10259546" y="2342996"/>
            <a:ext cx="1364571" cy="598714"/>
          </a:xfrm>
          <a:prstGeom prst="rect">
            <a:avLst/>
          </a:prstGeom>
          <a:solidFill>
            <a:srgbClr val="BF1528"/>
          </a:solidFill>
          <a:ln>
            <a:noFill/>
          </a:ln>
          <a:effectLst>
            <a:outerShdw blurRad="50800" dist="38100" dir="2700000" algn="tl" rotWithShape="0">
              <a:prstClr val="black">
                <a:alpha val="40000"/>
              </a:prstClr>
            </a:outerShdw>
          </a:effectLst>
        </p:spPr>
        <p:txBody>
          <a:bodyPr wrap="square" lIns="0" tIns="0" rIns="0" bIns="0" rtlCol="0" anchor="ctr" anchorCtr="0">
            <a:noAutofit/>
          </a:bodyPr>
          <a:lstStyle/>
          <a:p>
            <a:pPr algn="ctr"/>
            <a:r>
              <a:rPr lang="de-DE" sz="1600" dirty="0" smtClean="0">
                <a:solidFill>
                  <a:schemeClr val="bg1"/>
                </a:solidFill>
              </a:rPr>
              <a:t>59,49 Euro/Monat</a:t>
            </a:r>
          </a:p>
        </p:txBody>
      </p:sp>
      <p:sp>
        <p:nvSpPr>
          <p:cNvPr id="13" name="Textfeld 12"/>
          <p:cNvSpPr txBox="1"/>
          <p:nvPr/>
        </p:nvSpPr>
        <p:spPr>
          <a:xfrm>
            <a:off x="600075" y="5271640"/>
            <a:ext cx="3392263" cy="370115"/>
          </a:xfrm>
          <a:prstGeom prst="rect">
            <a:avLst/>
          </a:prstGeom>
          <a:noFill/>
        </p:spPr>
        <p:txBody>
          <a:bodyPr wrap="square" lIns="0" tIns="0" rIns="0" bIns="0" rtlCol="0">
            <a:noAutofit/>
          </a:bodyPr>
          <a:lstStyle/>
          <a:p>
            <a:pPr>
              <a:lnSpc>
                <a:spcPct val="110000"/>
              </a:lnSpc>
            </a:pPr>
            <a:r>
              <a:rPr lang="de-DE" sz="1200" dirty="0"/>
              <a:t>Annahmen: </a:t>
            </a:r>
            <a:r>
              <a:rPr lang="de-DE" sz="1200" dirty="0" smtClean="0"/>
              <a:t>Eintrittsalter 65 </a:t>
            </a:r>
            <a:r>
              <a:rPr lang="de-DE" sz="1200" dirty="0"/>
              <a:t>Jahre, </a:t>
            </a:r>
            <a:r>
              <a:rPr lang="de-DE" sz="1200" dirty="0" smtClean="0"/>
              <a:t>Versicherungs-summe 7.500 </a:t>
            </a:r>
            <a:r>
              <a:rPr lang="de-DE" sz="1200" dirty="0"/>
              <a:t>Euro, Beitragszahlungsdauer bis Alter </a:t>
            </a:r>
            <a:r>
              <a:rPr lang="de-DE" sz="1200" dirty="0" smtClean="0"/>
              <a:t>90 </a:t>
            </a:r>
            <a:r>
              <a:rPr lang="de-DE" sz="1200" dirty="0"/>
              <a:t>Jahre, Überschussverwendung </a:t>
            </a:r>
            <a:r>
              <a:rPr lang="de-DE" sz="1200" dirty="0" smtClean="0"/>
              <a:t>Todesfall-bonus, keine Flex-Option, keine Dynamik.</a:t>
            </a:r>
          </a:p>
          <a:p>
            <a:pPr>
              <a:lnSpc>
                <a:spcPct val="110000"/>
              </a:lnSpc>
            </a:pPr>
            <a:r>
              <a:rPr lang="de-DE" sz="1200" dirty="0" smtClean="0"/>
              <a:t>Alle </a:t>
            </a:r>
            <a:r>
              <a:rPr lang="de-DE" sz="1200" dirty="0"/>
              <a:t>Werte gerundet</a:t>
            </a:r>
            <a:r>
              <a:rPr lang="de-DE" sz="1200" dirty="0" smtClean="0"/>
              <a:t>. Stand 06.2023</a:t>
            </a:r>
          </a:p>
        </p:txBody>
      </p:sp>
      <p:sp>
        <p:nvSpPr>
          <p:cNvPr id="14" name="Textfeld 13"/>
          <p:cNvSpPr txBox="1"/>
          <p:nvPr/>
        </p:nvSpPr>
        <p:spPr>
          <a:xfrm>
            <a:off x="8196943" y="3933015"/>
            <a:ext cx="3355518" cy="791092"/>
          </a:xfrm>
          <a:prstGeom prst="rect">
            <a:avLst/>
          </a:prstGeom>
          <a:noFill/>
        </p:spPr>
        <p:txBody>
          <a:bodyPr wrap="square" lIns="0" tIns="0" rIns="0" bIns="0" rtlCol="0">
            <a:noAutofit/>
          </a:bodyPr>
          <a:lstStyle/>
          <a:p>
            <a:pPr marL="87313" algn="l">
              <a:lnSpc>
                <a:spcPct val="110000"/>
              </a:lnSpc>
              <a:tabLst>
                <a:tab pos="3319463" algn="l"/>
              </a:tabLst>
            </a:pPr>
            <a:r>
              <a:rPr lang="de-DE" sz="1600" dirty="0" smtClean="0"/>
              <a:t>Auszahlung Versicherungssumme, weil Aufbauzeit von 18 Monaten überschritten (zzgl. Überschüsse)</a:t>
            </a:r>
            <a:endParaRPr lang="de-DE" sz="1600" b="1" dirty="0" smtClean="0">
              <a:solidFill>
                <a:srgbClr val="BF1528"/>
              </a:solidFill>
            </a:endParaRPr>
          </a:p>
        </p:txBody>
      </p:sp>
      <p:sp>
        <p:nvSpPr>
          <p:cNvPr id="15" name="Textfeld 14"/>
          <p:cNvSpPr txBox="1"/>
          <p:nvPr/>
        </p:nvSpPr>
        <p:spPr>
          <a:xfrm>
            <a:off x="4947081" y="5075868"/>
            <a:ext cx="2847092" cy="319740"/>
          </a:xfrm>
          <a:prstGeom prst="rect">
            <a:avLst/>
          </a:prstGeom>
          <a:noFill/>
        </p:spPr>
        <p:txBody>
          <a:bodyPr wrap="square" lIns="0" tIns="0" rIns="0" bIns="0" rtlCol="0">
            <a:noAutofit/>
          </a:bodyPr>
          <a:lstStyle/>
          <a:p>
            <a:pPr algn="r">
              <a:lnSpc>
                <a:spcPct val="110000"/>
              </a:lnSpc>
              <a:tabLst>
                <a:tab pos="3319463" algn="l"/>
              </a:tabLst>
            </a:pPr>
            <a:r>
              <a:rPr lang="de-DE" b="1" dirty="0" smtClean="0">
                <a:solidFill>
                  <a:srgbClr val="BF1528"/>
                </a:solidFill>
              </a:rPr>
              <a:t>1.004,20 </a:t>
            </a:r>
            <a:r>
              <a:rPr lang="de-DE" b="1" dirty="0">
                <a:solidFill>
                  <a:srgbClr val="BF1528"/>
                </a:solidFill>
              </a:rPr>
              <a:t>Euro</a:t>
            </a:r>
          </a:p>
        </p:txBody>
      </p:sp>
      <p:sp>
        <p:nvSpPr>
          <p:cNvPr id="16" name="Textfeld 15"/>
          <p:cNvSpPr txBox="1"/>
          <p:nvPr/>
        </p:nvSpPr>
        <p:spPr>
          <a:xfrm>
            <a:off x="8705369" y="5075868"/>
            <a:ext cx="2847092" cy="319740"/>
          </a:xfrm>
          <a:prstGeom prst="rect">
            <a:avLst/>
          </a:prstGeom>
          <a:noFill/>
        </p:spPr>
        <p:txBody>
          <a:bodyPr wrap="square" lIns="0" tIns="0" rIns="0" bIns="0" rtlCol="0">
            <a:noAutofit/>
          </a:bodyPr>
          <a:lstStyle/>
          <a:p>
            <a:pPr algn="r">
              <a:lnSpc>
                <a:spcPct val="110000"/>
              </a:lnSpc>
              <a:tabLst>
                <a:tab pos="3319463" algn="l"/>
              </a:tabLst>
            </a:pPr>
            <a:r>
              <a:rPr lang="de-DE" b="1" dirty="0" smtClean="0">
                <a:solidFill>
                  <a:srgbClr val="BF1528"/>
                </a:solidFill>
              </a:rPr>
              <a:t>7.500 Euro</a:t>
            </a:r>
            <a:endParaRPr lang="de-DE" b="1" dirty="0">
              <a:solidFill>
                <a:srgbClr val="BF1528"/>
              </a:solidFill>
            </a:endParaRPr>
          </a:p>
        </p:txBody>
      </p:sp>
      <p:sp>
        <p:nvSpPr>
          <p:cNvPr id="18" name="Textfeld 17"/>
          <p:cNvSpPr txBox="1"/>
          <p:nvPr/>
        </p:nvSpPr>
        <p:spPr>
          <a:xfrm>
            <a:off x="1382485" y="3906752"/>
            <a:ext cx="2609853" cy="1404257"/>
          </a:xfrm>
          <a:prstGeom prst="rect">
            <a:avLst/>
          </a:prstGeom>
          <a:noFill/>
        </p:spPr>
        <p:txBody>
          <a:bodyPr wrap="square" lIns="0" tIns="0" rIns="0" bIns="0" rtlCol="0">
            <a:noAutofit/>
          </a:bodyPr>
          <a:lstStyle/>
          <a:p>
            <a:pPr marL="87313" algn="l">
              <a:lnSpc>
                <a:spcPct val="110000"/>
              </a:lnSpc>
              <a:tabLst>
                <a:tab pos="3319463" algn="l"/>
              </a:tabLst>
            </a:pPr>
            <a:r>
              <a:rPr lang="de-DE" sz="1600" b="1" dirty="0" smtClean="0">
                <a:solidFill>
                  <a:srgbClr val="BF1528"/>
                </a:solidFill>
              </a:rPr>
              <a:t>Kunde verstirbt durch plötzliche schwere Krankheit 20 Monate nach Vertragsbeginn</a:t>
            </a:r>
          </a:p>
        </p:txBody>
      </p:sp>
      <p:sp>
        <p:nvSpPr>
          <p:cNvPr id="19" name="Textfeld 18"/>
          <p:cNvSpPr txBox="1"/>
          <p:nvPr/>
        </p:nvSpPr>
        <p:spPr>
          <a:xfrm>
            <a:off x="515938" y="3918557"/>
            <a:ext cx="1127805" cy="1404257"/>
          </a:xfrm>
          <a:prstGeom prst="rect">
            <a:avLst/>
          </a:prstGeom>
          <a:noFill/>
        </p:spPr>
        <p:txBody>
          <a:bodyPr wrap="square" lIns="0" tIns="0" rIns="0" bIns="0" rtlCol="0">
            <a:noAutofit/>
          </a:bodyPr>
          <a:lstStyle/>
          <a:p>
            <a:pPr marL="87313" algn="l">
              <a:lnSpc>
                <a:spcPct val="110000"/>
              </a:lnSpc>
              <a:tabLst>
                <a:tab pos="3319463" algn="l"/>
              </a:tabLst>
            </a:pPr>
            <a:r>
              <a:rPr lang="de-DE" sz="6600" b="1" dirty="0" smtClean="0">
                <a:solidFill>
                  <a:srgbClr val="BF1528"/>
                </a:solidFill>
              </a:rPr>
              <a:t>1</a:t>
            </a:r>
          </a:p>
        </p:txBody>
      </p:sp>
      <p:sp>
        <p:nvSpPr>
          <p:cNvPr id="23" name="Textfeld 22"/>
          <p:cNvSpPr txBox="1"/>
          <p:nvPr/>
        </p:nvSpPr>
        <p:spPr>
          <a:xfrm>
            <a:off x="8074702" y="5732246"/>
            <a:ext cx="3600000" cy="576944"/>
          </a:xfrm>
          <a:prstGeom prst="rect">
            <a:avLst/>
          </a:prstGeom>
          <a:noFill/>
        </p:spPr>
        <p:txBody>
          <a:bodyPr wrap="none" lIns="0" tIns="0" rIns="0" bIns="0" rtlCol="0">
            <a:noAutofit/>
          </a:bodyPr>
          <a:lstStyle/>
          <a:p>
            <a:pPr algn="ctr">
              <a:lnSpc>
                <a:spcPct val="110000"/>
              </a:lnSpc>
            </a:pPr>
            <a:r>
              <a:rPr lang="de-DE" sz="1600" dirty="0" smtClean="0"/>
              <a:t>Mehrbeitrag gegenüber Grundschutz: </a:t>
            </a:r>
          </a:p>
          <a:p>
            <a:pPr algn="ctr">
              <a:lnSpc>
                <a:spcPct val="110000"/>
              </a:lnSpc>
            </a:pPr>
            <a:r>
              <a:rPr lang="de-DE" sz="1600" dirty="0" smtClean="0"/>
              <a:t>9,28 Euro x 20 Monate = 185,60 Euro </a:t>
            </a:r>
          </a:p>
        </p:txBody>
      </p:sp>
      <p:pic>
        <p:nvPicPr>
          <p:cNvPr id="27" name="Grafik 26" descr="Ein Bild, das Zeichnung, Teller, Schild enthält.&#10;&#10;Automatisch generierte Beschreibung">
            <a:extLst>
              <a:ext uri="{FF2B5EF4-FFF2-40B4-BE49-F238E27FC236}">
                <a16:creationId xmlns:a16="http://schemas.microsoft.com/office/drawing/2014/main" id="{FCF38DD1-6422-4786-9333-3E80CB5704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56545" y="431151"/>
            <a:ext cx="1221420" cy="673955"/>
          </a:xfrm>
          <a:prstGeom prst="rect">
            <a:avLst/>
          </a:prstGeom>
        </p:spPr>
      </p:pic>
    </p:spTree>
    <p:extLst>
      <p:ext uri="{BB962C8B-B14F-4D97-AF65-F5344CB8AC3E}">
        <p14:creationId xmlns:p14="http://schemas.microsoft.com/office/powerpoint/2010/main" val="51938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fik 25"/>
          <p:cNvPicPr>
            <a:picLocks noChangeAspect="1"/>
          </p:cNvPicPr>
          <p:nvPr/>
        </p:nvPicPr>
        <p:blipFill rotWithShape="1">
          <a:blip r:embed="rId3"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19251" y="0"/>
            <a:ext cx="12213533" cy="6858000"/>
          </a:xfrm>
          <a:prstGeom prst="rect">
            <a:avLst/>
          </a:prstGeom>
        </p:spPr>
      </p:pic>
      <p:sp>
        <p:nvSpPr>
          <p:cNvPr id="20" name="Rechteck 19"/>
          <p:cNvSpPr/>
          <p:nvPr/>
        </p:nvSpPr>
        <p:spPr>
          <a:xfrm>
            <a:off x="4296000" y="3324478"/>
            <a:ext cx="3600000" cy="3014536"/>
          </a:xfrm>
          <a:prstGeom prst="rect">
            <a:avLst/>
          </a:prstGeom>
          <a:solidFill>
            <a:srgbClr val="F8E89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21" name="Rechteck 20"/>
          <p:cNvSpPr/>
          <p:nvPr/>
        </p:nvSpPr>
        <p:spPr>
          <a:xfrm>
            <a:off x="8076061" y="3324478"/>
            <a:ext cx="3600000" cy="2231586"/>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22" name="Rechteck 21"/>
          <p:cNvSpPr/>
          <p:nvPr/>
        </p:nvSpPr>
        <p:spPr>
          <a:xfrm>
            <a:off x="515938" y="3324477"/>
            <a:ext cx="3600000" cy="30145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2" name="Textplatzhalter 1"/>
          <p:cNvSpPr>
            <a:spLocks noGrp="1"/>
          </p:cNvSpPr>
          <p:nvPr>
            <p:ph type="body" idx="12"/>
          </p:nvPr>
        </p:nvSpPr>
        <p:spPr/>
        <p:txBody>
          <a:bodyPr/>
          <a:lstStyle/>
          <a:p>
            <a:r>
              <a:rPr lang="de-DE" dirty="0" smtClean="0"/>
              <a:t>ERGO Sterbevorsorge</a:t>
            </a:r>
            <a:endParaRPr lang="de-DE" dirty="0"/>
          </a:p>
        </p:txBody>
      </p:sp>
      <p:sp>
        <p:nvSpPr>
          <p:cNvPr id="5" name="Titel 4"/>
          <p:cNvSpPr>
            <a:spLocks noGrp="1"/>
          </p:cNvSpPr>
          <p:nvPr>
            <p:ph type="title"/>
          </p:nvPr>
        </p:nvSpPr>
        <p:spPr/>
        <p:txBody>
          <a:bodyPr/>
          <a:lstStyle/>
          <a:p>
            <a:r>
              <a:rPr lang="de-DE" dirty="0" smtClean="0"/>
              <a:t>Premium-Schutz bietet nicht nur zahlreiche Services, er kann sich auf finanziell lohnen</a:t>
            </a:r>
            <a:endParaRPr lang="de-DE" dirty="0"/>
          </a:p>
        </p:txBody>
      </p:sp>
      <p:sp>
        <p:nvSpPr>
          <p:cNvPr id="6" name="Rechteck 5"/>
          <p:cNvSpPr/>
          <p:nvPr/>
        </p:nvSpPr>
        <p:spPr>
          <a:xfrm>
            <a:off x="515939" y="2821711"/>
            <a:ext cx="3600000" cy="4463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600" b="1" dirty="0" smtClean="0">
                <a:solidFill>
                  <a:schemeClr val="tx1"/>
                </a:solidFill>
              </a:rPr>
              <a:t>Beispiel</a:t>
            </a:r>
          </a:p>
        </p:txBody>
      </p:sp>
      <p:sp>
        <p:nvSpPr>
          <p:cNvPr id="7" name="Rechteck 6"/>
          <p:cNvSpPr/>
          <p:nvPr/>
        </p:nvSpPr>
        <p:spPr>
          <a:xfrm>
            <a:off x="4296000" y="2821711"/>
            <a:ext cx="3600000" cy="446314"/>
          </a:xfrm>
          <a:prstGeom prst="rect">
            <a:avLst/>
          </a:prstGeom>
          <a:solidFill>
            <a:srgbClr val="F8E89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600" b="1" dirty="0" smtClean="0">
                <a:solidFill>
                  <a:schemeClr val="tx1"/>
                </a:solidFill>
              </a:rPr>
              <a:t>Grundschutz</a:t>
            </a:r>
          </a:p>
        </p:txBody>
      </p:sp>
      <p:sp>
        <p:nvSpPr>
          <p:cNvPr id="8" name="Rechteck 7"/>
          <p:cNvSpPr/>
          <p:nvPr/>
        </p:nvSpPr>
        <p:spPr>
          <a:xfrm>
            <a:off x="8076061" y="2821711"/>
            <a:ext cx="3600000" cy="446314"/>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600" b="1" dirty="0" smtClean="0">
                <a:solidFill>
                  <a:schemeClr val="tx1"/>
                </a:solidFill>
              </a:rPr>
              <a:t>Premium</a:t>
            </a:r>
          </a:p>
        </p:txBody>
      </p:sp>
      <p:sp>
        <p:nvSpPr>
          <p:cNvPr id="10" name="Textfeld 9"/>
          <p:cNvSpPr txBox="1"/>
          <p:nvPr/>
        </p:nvSpPr>
        <p:spPr>
          <a:xfrm>
            <a:off x="4419599" y="3512957"/>
            <a:ext cx="3374573" cy="1404257"/>
          </a:xfrm>
          <a:prstGeom prst="rect">
            <a:avLst/>
          </a:prstGeom>
          <a:noFill/>
        </p:spPr>
        <p:txBody>
          <a:bodyPr wrap="square" lIns="0" tIns="0" rIns="0" bIns="0" rtlCol="0">
            <a:noAutofit/>
          </a:bodyPr>
          <a:lstStyle/>
          <a:p>
            <a:pPr marL="87313" algn="l">
              <a:lnSpc>
                <a:spcPct val="110000"/>
              </a:lnSpc>
              <a:tabLst>
                <a:tab pos="3319463" algn="l"/>
              </a:tabLst>
            </a:pPr>
            <a:r>
              <a:rPr lang="de-DE" sz="1600" dirty="0" smtClean="0"/>
              <a:t>Tod nach Ablauf der Aufbauzeit </a:t>
            </a:r>
          </a:p>
          <a:p>
            <a:pPr marL="87313" algn="l">
              <a:lnSpc>
                <a:spcPct val="110000"/>
              </a:lnSpc>
              <a:tabLst>
                <a:tab pos="3319463" algn="l"/>
              </a:tabLst>
            </a:pPr>
            <a:r>
              <a:rPr lang="de-DE" sz="1600" dirty="0" smtClean="0"/>
              <a:t>(36 Monate)</a:t>
            </a:r>
          </a:p>
          <a:p>
            <a:pPr marL="87313" algn="l">
              <a:lnSpc>
                <a:spcPct val="110000"/>
              </a:lnSpc>
              <a:tabLst>
                <a:tab pos="3319463" algn="l"/>
              </a:tabLst>
            </a:pPr>
            <a:endParaRPr lang="de-DE" sz="1600" dirty="0"/>
          </a:p>
          <a:p>
            <a:pPr marL="87313" algn="l">
              <a:lnSpc>
                <a:spcPct val="110000"/>
              </a:lnSpc>
              <a:tabLst>
                <a:tab pos="3319463" algn="l"/>
              </a:tabLst>
            </a:pPr>
            <a:r>
              <a:rPr lang="de-DE" sz="1600" dirty="0" smtClean="0"/>
              <a:t>Auszahlung Versicherungssumme (zzgl. Überschüsse)</a:t>
            </a:r>
          </a:p>
        </p:txBody>
      </p:sp>
      <p:sp>
        <p:nvSpPr>
          <p:cNvPr id="11" name="Textfeld 10"/>
          <p:cNvSpPr txBox="1"/>
          <p:nvPr/>
        </p:nvSpPr>
        <p:spPr>
          <a:xfrm rot="20765706">
            <a:off x="6479483" y="2155106"/>
            <a:ext cx="1364571" cy="598714"/>
          </a:xfrm>
          <a:prstGeom prst="rect">
            <a:avLst/>
          </a:prstGeom>
          <a:solidFill>
            <a:srgbClr val="BF1528"/>
          </a:solidFill>
          <a:ln>
            <a:noFill/>
          </a:ln>
          <a:effectLst>
            <a:outerShdw blurRad="50800" dist="38100" dir="2700000" algn="tl" rotWithShape="0">
              <a:prstClr val="black">
                <a:alpha val="40000"/>
              </a:prstClr>
            </a:outerShdw>
          </a:effectLst>
        </p:spPr>
        <p:txBody>
          <a:bodyPr wrap="square" lIns="0" tIns="0" rIns="0" bIns="0" rtlCol="0" anchor="ctr" anchorCtr="0">
            <a:noAutofit/>
          </a:bodyPr>
          <a:lstStyle/>
          <a:p>
            <a:pPr algn="ctr"/>
            <a:r>
              <a:rPr lang="de-DE" sz="1600" dirty="0" smtClean="0">
                <a:solidFill>
                  <a:schemeClr val="bg1"/>
                </a:solidFill>
              </a:rPr>
              <a:t>50,21 Euro/Monat</a:t>
            </a:r>
          </a:p>
        </p:txBody>
      </p:sp>
      <p:sp>
        <p:nvSpPr>
          <p:cNvPr id="12" name="Textfeld 11"/>
          <p:cNvSpPr txBox="1"/>
          <p:nvPr/>
        </p:nvSpPr>
        <p:spPr>
          <a:xfrm rot="20765706">
            <a:off x="10259546" y="2155106"/>
            <a:ext cx="1364571" cy="598714"/>
          </a:xfrm>
          <a:prstGeom prst="rect">
            <a:avLst/>
          </a:prstGeom>
          <a:solidFill>
            <a:srgbClr val="BF1528"/>
          </a:solidFill>
          <a:ln>
            <a:noFill/>
          </a:ln>
          <a:effectLst>
            <a:outerShdw blurRad="50800" dist="38100" dir="2700000" algn="tl" rotWithShape="0">
              <a:prstClr val="black">
                <a:alpha val="40000"/>
              </a:prstClr>
            </a:outerShdw>
          </a:effectLst>
        </p:spPr>
        <p:txBody>
          <a:bodyPr wrap="square" lIns="0" tIns="0" rIns="0" bIns="0" rtlCol="0" anchor="ctr" anchorCtr="0">
            <a:noAutofit/>
          </a:bodyPr>
          <a:lstStyle/>
          <a:p>
            <a:pPr algn="ctr"/>
            <a:r>
              <a:rPr lang="de-DE" sz="1600" dirty="0" smtClean="0">
                <a:solidFill>
                  <a:schemeClr val="bg1"/>
                </a:solidFill>
              </a:rPr>
              <a:t>59,49 Euro/Monat</a:t>
            </a:r>
          </a:p>
        </p:txBody>
      </p:sp>
      <p:sp>
        <p:nvSpPr>
          <p:cNvPr id="14" name="Textfeld 13"/>
          <p:cNvSpPr txBox="1"/>
          <p:nvPr/>
        </p:nvSpPr>
        <p:spPr>
          <a:xfrm>
            <a:off x="8196943" y="3527409"/>
            <a:ext cx="3355518" cy="791092"/>
          </a:xfrm>
          <a:prstGeom prst="rect">
            <a:avLst/>
          </a:prstGeom>
          <a:noFill/>
        </p:spPr>
        <p:txBody>
          <a:bodyPr wrap="square" lIns="0" tIns="0" rIns="0" bIns="0" rtlCol="0">
            <a:noAutofit/>
          </a:bodyPr>
          <a:lstStyle/>
          <a:p>
            <a:pPr marL="87313" algn="l">
              <a:lnSpc>
                <a:spcPct val="110000"/>
              </a:lnSpc>
              <a:tabLst>
                <a:tab pos="3319463" algn="l"/>
              </a:tabLst>
            </a:pPr>
            <a:r>
              <a:rPr lang="de-DE" sz="1600" dirty="0" smtClean="0"/>
              <a:t>Kapitalleistung bei Pflege-bedürftigkeit (23 Jahre x 12 Monate x 59,49 Euro = 16.419 Euro)</a:t>
            </a:r>
          </a:p>
          <a:p>
            <a:pPr marL="87313">
              <a:lnSpc>
                <a:spcPct val="110000"/>
              </a:lnSpc>
              <a:tabLst>
                <a:tab pos="3319463" algn="l"/>
              </a:tabLst>
            </a:pPr>
            <a:endParaRPr lang="de-DE" sz="1600" dirty="0"/>
          </a:p>
          <a:p>
            <a:pPr marL="87313">
              <a:lnSpc>
                <a:spcPct val="110000"/>
              </a:lnSpc>
              <a:tabLst>
                <a:tab pos="3319463" algn="l"/>
              </a:tabLst>
            </a:pPr>
            <a:r>
              <a:rPr lang="de-DE" sz="1600" dirty="0"/>
              <a:t>Auszahlung Versicherungssumme (zzgl. </a:t>
            </a:r>
            <a:r>
              <a:rPr lang="de-DE" sz="1600" dirty="0" smtClean="0"/>
              <a:t>Überschüsse 9.004 Euro)</a:t>
            </a:r>
            <a:endParaRPr lang="de-DE" sz="1600" dirty="0"/>
          </a:p>
          <a:p>
            <a:pPr marL="87313">
              <a:lnSpc>
                <a:spcPct val="110000"/>
              </a:lnSpc>
              <a:tabLst>
                <a:tab pos="3319463" algn="l"/>
              </a:tabLst>
            </a:pPr>
            <a:endParaRPr lang="de-DE" sz="1600" dirty="0"/>
          </a:p>
        </p:txBody>
      </p:sp>
      <p:sp>
        <p:nvSpPr>
          <p:cNvPr id="15" name="Textfeld 14"/>
          <p:cNvSpPr txBox="1"/>
          <p:nvPr/>
        </p:nvSpPr>
        <p:spPr>
          <a:xfrm>
            <a:off x="4947081" y="5236324"/>
            <a:ext cx="2847092" cy="319740"/>
          </a:xfrm>
          <a:prstGeom prst="rect">
            <a:avLst/>
          </a:prstGeom>
          <a:noFill/>
        </p:spPr>
        <p:txBody>
          <a:bodyPr wrap="square" lIns="0" tIns="0" rIns="0" bIns="0" rtlCol="0">
            <a:noAutofit/>
          </a:bodyPr>
          <a:lstStyle/>
          <a:p>
            <a:pPr algn="r">
              <a:lnSpc>
                <a:spcPct val="110000"/>
              </a:lnSpc>
              <a:tabLst>
                <a:tab pos="3319463" algn="l"/>
              </a:tabLst>
            </a:pPr>
            <a:r>
              <a:rPr lang="de-DE" b="1" dirty="0" smtClean="0">
                <a:solidFill>
                  <a:srgbClr val="BF1528"/>
                </a:solidFill>
              </a:rPr>
              <a:t>9.004 </a:t>
            </a:r>
            <a:r>
              <a:rPr lang="de-DE" b="1" dirty="0">
                <a:solidFill>
                  <a:srgbClr val="BF1528"/>
                </a:solidFill>
              </a:rPr>
              <a:t>Euro</a:t>
            </a:r>
          </a:p>
        </p:txBody>
      </p:sp>
      <p:sp>
        <p:nvSpPr>
          <p:cNvPr id="16" name="Textfeld 15"/>
          <p:cNvSpPr txBox="1"/>
          <p:nvPr/>
        </p:nvSpPr>
        <p:spPr>
          <a:xfrm>
            <a:off x="8705369" y="5236324"/>
            <a:ext cx="2847092" cy="319740"/>
          </a:xfrm>
          <a:prstGeom prst="rect">
            <a:avLst/>
          </a:prstGeom>
          <a:noFill/>
        </p:spPr>
        <p:txBody>
          <a:bodyPr wrap="square" lIns="0" tIns="0" rIns="0" bIns="0" rtlCol="0">
            <a:noAutofit/>
          </a:bodyPr>
          <a:lstStyle/>
          <a:p>
            <a:pPr algn="r">
              <a:lnSpc>
                <a:spcPct val="110000"/>
              </a:lnSpc>
              <a:tabLst>
                <a:tab pos="3319463" algn="l"/>
              </a:tabLst>
            </a:pPr>
            <a:r>
              <a:rPr lang="de-DE" b="1" dirty="0" smtClean="0">
                <a:solidFill>
                  <a:srgbClr val="BF1528"/>
                </a:solidFill>
              </a:rPr>
              <a:t>25.423 Euro</a:t>
            </a:r>
            <a:endParaRPr lang="de-DE" b="1" dirty="0">
              <a:solidFill>
                <a:srgbClr val="BF1528"/>
              </a:solidFill>
            </a:endParaRPr>
          </a:p>
        </p:txBody>
      </p:sp>
      <p:sp>
        <p:nvSpPr>
          <p:cNvPr id="18" name="Textfeld 17"/>
          <p:cNvSpPr txBox="1"/>
          <p:nvPr/>
        </p:nvSpPr>
        <p:spPr>
          <a:xfrm>
            <a:off x="1382485" y="3773288"/>
            <a:ext cx="2609853" cy="1404257"/>
          </a:xfrm>
          <a:prstGeom prst="rect">
            <a:avLst/>
          </a:prstGeom>
          <a:noFill/>
        </p:spPr>
        <p:txBody>
          <a:bodyPr wrap="square" lIns="0" tIns="0" rIns="0" bIns="0" rtlCol="0">
            <a:noAutofit/>
          </a:bodyPr>
          <a:lstStyle/>
          <a:p>
            <a:pPr marL="87313" algn="l">
              <a:lnSpc>
                <a:spcPct val="110000"/>
              </a:lnSpc>
              <a:tabLst>
                <a:tab pos="3319463" algn="l"/>
              </a:tabLst>
            </a:pPr>
            <a:r>
              <a:rPr lang="de-DE" sz="1600" b="1" dirty="0" smtClean="0">
                <a:solidFill>
                  <a:srgbClr val="BF1528"/>
                </a:solidFill>
              </a:rPr>
              <a:t>Kunde wird 2 Jahre nach Vertragsbeginn zum Pflegefall und verstirbt nach 5 Jahren.</a:t>
            </a:r>
          </a:p>
        </p:txBody>
      </p:sp>
      <p:sp>
        <p:nvSpPr>
          <p:cNvPr id="19" name="Textfeld 18"/>
          <p:cNvSpPr txBox="1"/>
          <p:nvPr/>
        </p:nvSpPr>
        <p:spPr>
          <a:xfrm>
            <a:off x="515938" y="3730667"/>
            <a:ext cx="1127805" cy="1404257"/>
          </a:xfrm>
          <a:prstGeom prst="rect">
            <a:avLst/>
          </a:prstGeom>
          <a:noFill/>
        </p:spPr>
        <p:txBody>
          <a:bodyPr wrap="square" lIns="0" tIns="0" rIns="0" bIns="0" rtlCol="0">
            <a:noAutofit/>
          </a:bodyPr>
          <a:lstStyle/>
          <a:p>
            <a:pPr marL="87313" algn="l">
              <a:lnSpc>
                <a:spcPct val="110000"/>
              </a:lnSpc>
              <a:tabLst>
                <a:tab pos="3319463" algn="l"/>
              </a:tabLst>
            </a:pPr>
            <a:r>
              <a:rPr lang="de-DE" sz="6600" b="1" dirty="0">
                <a:solidFill>
                  <a:srgbClr val="BF1528"/>
                </a:solidFill>
              </a:rPr>
              <a:t>2</a:t>
            </a:r>
            <a:endParaRPr lang="de-DE" sz="6600" b="1" dirty="0" smtClean="0">
              <a:solidFill>
                <a:srgbClr val="BF1528"/>
              </a:solidFill>
            </a:endParaRPr>
          </a:p>
        </p:txBody>
      </p:sp>
      <p:sp>
        <p:nvSpPr>
          <p:cNvPr id="23" name="Rechteck 22"/>
          <p:cNvSpPr/>
          <p:nvPr/>
        </p:nvSpPr>
        <p:spPr>
          <a:xfrm>
            <a:off x="8074702" y="5631445"/>
            <a:ext cx="3600000" cy="707570"/>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24" name="Textfeld 23"/>
          <p:cNvSpPr txBox="1"/>
          <p:nvPr/>
        </p:nvSpPr>
        <p:spPr>
          <a:xfrm>
            <a:off x="8074702" y="5718530"/>
            <a:ext cx="3600000" cy="576944"/>
          </a:xfrm>
          <a:prstGeom prst="rect">
            <a:avLst/>
          </a:prstGeom>
          <a:noFill/>
        </p:spPr>
        <p:txBody>
          <a:bodyPr wrap="none" lIns="0" tIns="0" rIns="0" bIns="0" rtlCol="0">
            <a:noAutofit/>
          </a:bodyPr>
          <a:lstStyle/>
          <a:p>
            <a:pPr algn="ctr">
              <a:lnSpc>
                <a:spcPct val="110000"/>
              </a:lnSpc>
            </a:pPr>
            <a:r>
              <a:rPr lang="de-DE" sz="1600" dirty="0" smtClean="0"/>
              <a:t>Mehrbeitrag gegenüber Grundschutz: </a:t>
            </a:r>
          </a:p>
          <a:p>
            <a:pPr algn="ctr">
              <a:lnSpc>
                <a:spcPct val="110000"/>
              </a:lnSpc>
            </a:pPr>
            <a:r>
              <a:rPr lang="de-DE" sz="1600" dirty="0" smtClean="0"/>
              <a:t>9,28 Euro x 60 Monate = 556,80 Euro </a:t>
            </a:r>
          </a:p>
        </p:txBody>
      </p:sp>
      <p:pic>
        <p:nvPicPr>
          <p:cNvPr id="27" name="Grafik 26" descr="Ein Bild, das Zeichnung, Teller, Schild enthält.&#10;&#10;Automatisch generierte Beschreibung">
            <a:extLst>
              <a:ext uri="{FF2B5EF4-FFF2-40B4-BE49-F238E27FC236}">
                <a16:creationId xmlns:a16="http://schemas.microsoft.com/office/drawing/2014/main" id="{FCF38DD1-6422-4786-9333-3E80CB5704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56545" y="431151"/>
            <a:ext cx="1221420" cy="673955"/>
          </a:xfrm>
          <a:prstGeom prst="rect">
            <a:avLst/>
          </a:prstGeom>
        </p:spPr>
      </p:pic>
      <p:sp>
        <p:nvSpPr>
          <p:cNvPr id="29" name="Textfeld 28"/>
          <p:cNvSpPr txBox="1"/>
          <p:nvPr/>
        </p:nvSpPr>
        <p:spPr>
          <a:xfrm>
            <a:off x="600075" y="5271640"/>
            <a:ext cx="3392263" cy="370115"/>
          </a:xfrm>
          <a:prstGeom prst="rect">
            <a:avLst/>
          </a:prstGeom>
          <a:noFill/>
        </p:spPr>
        <p:txBody>
          <a:bodyPr wrap="square" lIns="0" tIns="0" rIns="0" bIns="0" rtlCol="0">
            <a:noAutofit/>
          </a:bodyPr>
          <a:lstStyle/>
          <a:p>
            <a:pPr>
              <a:lnSpc>
                <a:spcPct val="110000"/>
              </a:lnSpc>
            </a:pPr>
            <a:r>
              <a:rPr lang="de-DE" sz="1200" dirty="0"/>
              <a:t>Annahmen: </a:t>
            </a:r>
            <a:r>
              <a:rPr lang="de-DE" sz="1200" dirty="0" smtClean="0"/>
              <a:t>Eintrittsalter 65 </a:t>
            </a:r>
            <a:r>
              <a:rPr lang="de-DE" sz="1200" dirty="0"/>
              <a:t>Jahre, </a:t>
            </a:r>
            <a:r>
              <a:rPr lang="de-DE" sz="1200" dirty="0" smtClean="0"/>
              <a:t>Versicherungs-summe 7.500 </a:t>
            </a:r>
            <a:r>
              <a:rPr lang="de-DE" sz="1200" dirty="0"/>
              <a:t>Euro, Beitragszahlungsdauer bis Alter </a:t>
            </a:r>
            <a:r>
              <a:rPr lang="de-DE" sz="1200" dirty="0" smtClean="0"/>
              <a:t>90 </a:t>
            </a:r>
            <a:r>
              <a:rPr lang="de-DE" sz="1200" dirty="0"/>
              <a:t>Jahre, Überschussverwendung </a:t>
            </a:r>
            <a:r>
              <a:rPr lang="de-DE" sz="1200" dirty="0" smtClean="0"/>
              <a:t>Todesfall-bonus, keine Flex-Option, keine Dynamik.</a:t>
            </a:r>
          </a:p>
          <a:p>
            <a:pPr>
              <a:lnSpc>
                <a:spcPct val="110000"/>
              </a:lnSpc>
            </a:pPr>
            <a:r>
              <a:rPr lang="de-DE" sz="1200" dirty="0" smtClean="0"/>
              <a:t>Alle </a:t>
            </a:r>
            <a:r>
              <a:rPr lang="de-DE" sz="1200" dirty="0"/>
              <a:t>Werte gerundet</a:t>
            </a:r>
            <a:r>
              <a:rPr lang="de-DE" sz="1200" dirty="0" smtClean="0"/>
              <a:t>. Stand 06.2023</a:t>
            </a:r>
          </a:p>
        </p:txBody>
      </p:sp>
    </p:spTree>
    <p:extLst>
      <p:ext uri="{BB962C8B-B14F-4D97-AF65-F5344CB8AC3E}">
        <p14:creationId xmlns:p14="http://schemas.microsoft.com/office/powerpoint/2010/main" val="198465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e 11"/>
          <p:cNvGraphicFramePr>
            <a:graphicFrameLocks noGrp="1"/>
          </p:cNvGraphicFramePr>
          <p:nvPr>
            <p:extLst>
              <p:ext uri="{D42A27DB-BD31-4B8C-83A1-F6EECF244321}">
                <p14:modId xmlns:p14="http://schemas.microsoft.com/office/powerpoint/2010/main" val="89864153"/>
              </p:ext>
            </p:extLst>
          </p:nvPr>
        </p:nvGraphicFramePr>
        <p:xfrm>
          <a:off x="515940" y="1439031"/>
          <a:ext cx="11160121" cy="4077593"/>
        </p:xfrm>
        <a:graphic>
          <a:graphicData uri="http://schemas.openxmlformats.org/drawingml/2006/table">
            <a:tbl>
              <a:tblPr firstRow="1" bandRow="1">
                <a:effectLst/>
                <a:tableStyleId>{5C22544A-7EE6-4342-B048-85BDC9FD1C3A}</a:tableStyleId>
              </a:tblPr>
              <a:tblGrid>
                <a:gridCol w="1476672">
                  <a:extLst>
                    <a:ext uri="{9D8B030D-6E8A-4147-A177-3AD203B41FA5}">
                      <a16:colId xmlns:a16="http://schemas.microsoft.com/office/drawing/2014/main" val="1923612663"/>
                    </a:ext>
                  </a:extLst>
                </a:gridCol>
                <a:gridCol w="1688116">
                  <a:extLst>
                    <a:ext uri="{9D8B030D-6E8A-4147-A177-3AD203B41FA5}">
                      <a16:colId xmlns:a16="http://schemas.microsoft.com/office/drawing/2014/main" val="207768018"/>
                    </a:ext>
                  </a:extLst>
                </a:gridCol>
                <a:gridCol w="1780616">
                  <a:extLst>
                    <a:ext uri="{9D8B030D-6E8A-4147-A177-3AD203B41FA5}">
                      <a16:colId xmlns:a16="http://schemas.microsoft.com/office/drawing/2014/main" val="2081173107"/>
                    </a:ext>
                  </a:extLst>
                </a:gridCol>
                <a:gridCol w="2404303">
                  <a:extLst>
                    <a:ext uri="{9D8B030D-6E8A-4147-A177-3AD203B41FA5}">
                      <a16:colId xmlns:a16="http://schemas.microsoft.com/office/drawing/2014/main" val="533650365"/>
                    </a:ext>
                  </a:extLst>
                </a:gridCol>
                <a:gridCol w="1905207">
                  <a:extLst>
                    <a:ext uri="{9D8B030D-6E8A-4147-A177-3AD203B41FA5}">
                      <a16:colId xmlns:a16="http://schemas.microsoft.com/office/drawing/2014/main" val="2230736508"/>
                    </a:ext>
                  </a:extLst>
                </a:gridCol>
                <a:gridCol w="1905207">
                  <a:extLst>
                    <a:ext uri="{9D8B030D-6E8A-4147-A177-3AD203B41FA5}">
                      <a16:colId xmlns:a16="http://schemas.microsoft.com/office/drawing/2014/main" val="1369279309"/>
                    </a:ext>
                  </a:extLst>
                </a:gridCol>
              </a:tblGrid>
              <a:tr h="703259">
                <a:tc>
                  <a:txBody>
                    <a:bodyPr/>
                    <a:lstStyle/>
                    <a:p>
                      <a:pPr algn="ctr"/>
                      <a:r>
                        <a:rPr lang="de-DE" sz="1300" dirty="0" smtClean="0">
                          <a:solidFill>
                            <a:schemeClr val="tx1"/>
                          </a:solidFill>
                        </a:rPr>
                        <a:t>Eintrittsalter</a:t>
                      </a:r>
                    </a:p>
                  </a:txBody>
                  <a:tcPr marL="68580" marR="68580" marT="34290" marB="3429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300" dirty="0" smtClean="0">
                          <a:solidFill>
                            <a:schemeClr val="tx1"/>
                          </a:solidFill>
                        </a:rPr>
                        <a:t>Versicherungs-summe</a:t>
                      </a:r>
                      <a:endParaRPr lang="de-DE" sz="1300" dirty="0">
                        <a:solidFill>
                          <a:schemeClr val="tx1"/>
                        </a:solidFill>
                      </a:endParaRPr>
                    </a:p>
                  </a:txBody>
                  <a:tcPr marL="68580" marR="68580" marT="34290" marB="34290" anchor="ctr">
                    <a:lnT w="12700" cap="flat" cmpd="sng" algn="ctr">
                      <a:noFill/>
                      <a:prstDash val="solid"/>
                      <a:round/>
                      <a:headEnd type="none" w="med" len="med"/>
                      <a:tailEnd type="none" w="med" len="med"/>
                    </a:lnT>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300" dirty="0" smtClean="0">
                          <a:solidFill>
                            <a:schemeClr val="tx1"/>
                          </a:solidFill>
                        </a:rPr>
                        <a:t>Tarifvariante</a:t>
                      </a:r>
                    </a:p>
                  </a:txBody>
                  <a:tcPr marL="68580" marR="68580" marT="34290" marB="34290" anchor="ctr">
                    <a:lnT w="12700" cap="flat" cmpd="sng" algn="ctr">
                      <a:noFill/>
                      <a:prstDash val="solid"/>
                      <a:round/>
                      <a:headEnd type="none" w="med" len="med"/>
                      <a:tailEnd type="none" w="med" len="med"/>
                    </a:lnT>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300" dirty="0" smtClean="0">
                          <a:solidFill>
                            <a:schemeClr val="tx1"/>
                          </a:solidFill>
                        </a:rPr>
                        <a:t>Monatsbeitrag*  </a:t>
                      </a:r>
                    </a:p>
                  </a:txBody>
                  <a:tcPr marL="68580" marR="68580" marT="34290" marB="34290" anchor="ctr">
                    <a:lnT w="12700" cap="flat" cmpd="sng" algn="ctr">
                      <a:noFill/>
                      <a:prstDash val="solid"/>
                      <a:round/>
                      <a:headEnd type="none" w="med" len="med"/>
                      <a:tailEnd type="none" w="med" len="med"/>
                    </a:lnT>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300" dirty="0" smtClean="0">
                          <a:solidFill>
                            <a:schemeClr val="tx1"/>
                          </a:solidFill>
                        </a:rPr>
                        <a:t>Leistungen</a:t>
                      </a:r>
                      <a:r>
                        <a:rPr lang="de-DE" sz="1300" baseline="0" dirty="0" smtClean="0">
                          <a:solidFill>
                            <a:schemeClr val="tx1"/>
                          </a:solidFill>
                        </a:rPr>
                        <a:t> bei verzinslicher Ansammlung**</a:t>
                      </a:r>
                      <a:endParaRPr lang="de-DE" sz="1300" dirty="0">
                        <a:solidFill>
                          <a:schemeClr val="tx1"/>
                        </a:solidFill>
                      </a:endParaRPr>
                    </a:p>
                  </a:txBody>
                  <a:tcPr marL="68580" marR="68580" marT="34290" marB="34290" anchor="ctr">
                    <a:lnT w="12700" cap="flat" cmpd="sng" algn="ctr">
                      <a:noFill/>
                      <a:prstDash val="solid"/>
                      <a:round/>
                      <a:headEnd type="none" w="med" len="med"/>
                      <a:tailEnd type="none" w="med" len="med"/>
                    </a:lnT>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300" dirty="0" smtClean="0">
                          <a:solidFill>
                            <a:schemeClr val="tx1"/>
                          </a:solidFill>
                        </a:rPr>
                        <a:t>Leistungen bei Todesfallbonus**</a:t>
                      </a:r>
                      <a:endParaRPr lang="de-DE" sz="1300" dirty="0">
                        <a:solidFill>
                          <a:schemeClr val="tx1"/>
                        </a:solidFill>
                      </a:endParaRPr>
                    </a:p>
                  </a:txBody>
                  <a:tcPr marL="68580" marR="68580" marT="34290" marB="3429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3791416640"/>
                  </a:ext>
                </a:extLst>
              </a:tr>
              <a:tr h="374926">
                <a:tc>
                  <a:txBody>
                    <a:bodyPr/>
                    <a:lstStyle/>
                    <a:p>
                      <a:pPr algn="ctr">
                        <a:lnSpc>
                          <a:spcPct val="150000"/>
                        </a:lnSpc>
                      </a:pPr>
                      <a:r>
                        <a:rPr lang="de-DE" sz="1300" b="1" dirty="0" smtClean="0">
                          <a:solidFill>
                            <a:schemeClr val="tx1"/>
                          </a:solidFill>
                        </a:rPr>
                        <a:t>55</a:t>
                      </a:r>
                      <a:r>
                        <a:rPr lang="de-DE" sz="1300" b="1" baseline="0" dirty="0" smtClean="0">
                          <a:solidFill>
                            <a:schemeClr val="tx1"/>
                          </a:solidFill>
                        </a:rPr>
                        <a:t> Jahre </a:t>
                      </a:r>
                      <a:endParaRPr lang="de-DE" sz="1300" b="1" dirty="0" smtClean="0">
                        <a:solidFill>
                          <a:schemeClr val="tx1"/>
                        </a:solidFill>
                      </a:endParaRPr>
                    </a:p>
                  </a:txBody>
                  <a:tcPr marL="68580" marR="68580" marT="34290" marB="3429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dirty="0" smtClean="0">
                          <a:solidFill>
                            <a:schemeClr val="tx1"/>
                          </a:solidFill>
                        </a:rPr>
                        <a:t>10.000</a:t>
                      </a:r>
                      <a:r>
                        <a:rPr lang="de-DE" sz="1300" b="0" baseline="0" dirty="0" smtClean="0">
                          <a:solidFill>
                            <a:schemeClr val="tx1"/>
                          </a:solidFill>
                        </a:rPr>
                        <a:t> EUR</a:t>
                      </a:r>
                      <a:endParaRPr lang="de-DE" sz="1300" b="0" dirty="0" smtClean="0">
                        <a:solidFill>
                          <a:schemeClr val="tx1"/>
                        </a:solidFill>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1" kern="1200" dirty="0" smtClean="0">
                          <a:solidFill>
                            <a:schemeClr val="tx1"/>
                          </a:solidFill>
                          <a:latin typeface="+mn-lt"/>
                          <a:ea typeface="+mn-ea"/>
                          <a:cs typeface="+mn-cs"/>
                        </a:rPr>
                        <a:t>Grundschutz</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kern="1200" dirty="0" smtClean="0">
                          <a:solidFill>
                            <a:schemeClr val="tx1"/>
                          </a:solidFill>
                          <a:latin typeface="+mn-lt"/>
                          <a:ea typeface="+mn-ea"/>
                          <a:cs typeface="+mn-cs"/>
                        </a:rPr>
                        <a:t>47,76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kern="1200" dirty="0" smtClean="0">
                          <a:solidFill>
                            <a:schemeClr val="tx1"/>
                          </a:solidFill>
                          <a:latin typeface="+mn-lt"/>
                          <a:ea typeface="+mn-ea"/>
                          <a:cs typeface="+mn-cs"/>
                        </a:rPr>
                        <a:t>15.947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kern="1200" dirty="0" smtClean="0">
                          <a:solidFill>
                            <a:schemeClr val="tx1"/>
                          </a:solidFill>
                          <a:latin typeface="+mn-lt"/>
                          <a:ea typeface="+mn-ea"/>
                          <a:cs typeface="+mn-cs"/>
                        </a:rPr>
                        <a:t>14.287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F8E89D"/>
                    </a:solidFill>
                  </a:tcPr>
                </a:tc>
                <a:extLst>
                  <a:ext uri="{0D108BD9-81ED-4DB2-BD59-A6C34878D82A}">
                    <a16:rowId xmlns:a16="http://schemas.microsoft.com/office/drawing/2014/main" val="1628395087"/>
                  </a:ext>
                </a:extLst>
              </a:tr>
              <a:tr h="374926">
                <a:tc>
                  <a:txBody>
                    <a:bodyPr/>
                    <a:lstStyle/>
                    <a:p>
                      <a:pPr algn="ctr">
                        <a:lnSpc>
                          <a:spcPct val="150000"/>
                        </a:lnSpc>
                      </a:pPr>
                      <a:r>
                        <a:rPr lang="de-DE" sz="1300" b="1" dirty="0" smtClean="0">
                          <a:solidFill>
                            <a:schemeClr val="tx1"/>
                          </a:solidFill>
                        </a:rPr>
                        <a:t>55</a:t>
                      </a:r>
                      <a:r>
                        <a:rPr lang="de-DE" sz="1300" b="1" baseline="0" dirty="0" smtClean="0">
                          <a:solidFill>
                            <a:schemeClr val="tx1"/>
                          </a:solidFill>
                        </a:rPr>
                        <a:t> Jahre </a:t>
                      </a:r>
                      <a:endParaRPr lang="de-DE" sz="1300" b="1" dirty="0" smtClean="0">
                        <a:solidFill>
                          <a:schemeClr val="tx1"/>
                        </a:solidFill>
                      </a:endParaRPr>
                    </a:p>
                  </a:txBody>
                  <a:tcPr marL="68580" marR="68580" marT="34290" marB="3429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dirty="0" smtClean="0">
                          <a:solidFill>
                            <a:schemeClr val="tx1"/>
                          </a:solidFill>
                        </a:rPr>
                        <a:t>10.000</a:t>
                      </a:r>
                      <a:r>
                        <a:rPr lang="de-DE" sz="1300" b="0" baseline="0" dirty="0" smtClean="0">
                          <a:solidFill>
                            <a:schemeClr val="tx1"/>
                          </a:solidFill>
                        </a:rPr>
                        <a:t> EUR</a:t>
                      </a:r>
                      <a:endParaRPr lang="de-DE" sz="1300" b="0" dirty="0" smtClean="0">
                        <a:solidFill>
                          <a:schemeClr val="tx1"/>
                        </a:solidFill>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1" kern="1200" dirty="0" smtClean="0">
                          <a:solidFill>
                            <a:schemeClr val="tx1"/>
                          </a:solidFill>
                          <a:latin typeface="+mn-lt"/>
                          <a:ea typeface="+mn-ea"/>
                          <a:cs typeface="+mn-cs"/>
                        </a:rPr>
                        <a:t>Komfort</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kern="1200" dirty="0" smtClean="0">
                          <a:solidFill>
                            <a:schemeClr val="tx1"/>
                          </a:solidFill>
                          <a:latin typeface="+mn-lt"/>
                          <a:ea typeface="+mn-ea"/>
                          <a:cs typeface="+mn-cs"/>
                        </a:rPr>
                        <a:t>48,90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kern="1200" dirty="0" smtClean="0">
                          <a:solidFill>
                            <a:schemeClr val="tx1"/>
                          </a:solidFill>
                          <a:latin typeface="+mn-lt"/>
                          <a:ea typeface="+mn-ea"/>
                          <a:cs typeface="+mn-cs"/>
                        </a:rPr>
                        <a:t>15.976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kern="1200" dirty="0" smtClean="0">
                          <a:solidFill>
                            <a:schemeClr val="tx1"/>
                          </a:solidFill>
                          <a:latin typeface="+mn-lt"/>
                          <a:ea typeface="+mn-ea"/>
                          <a:cs typeface="+mn-cs"/>
                        </a:rPr>
                        <a:t>14.228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extLst>
                  <a:ext uri="{0D108BD9-81ED-4DB2-BD59-A6C34878D82A}">
                    <a16:rowId xmlns:a16="http://schemas.microsoft.com/office/drawing/2014/main" val="3067082491"/>
                  </a:ext>
                </a:extLst>
              </a:tr>
              <a:tr h="374926">
                <a:tc>
                  <a:txBody>
                    <a:bodyPr/>
                    <a:lstStyle/>
                    <a:p>
                      <a:pPr algn="ctr">
                        <a:lnSpc>
                          <a:spcPct val="150000"/>
                        </a:lnSpc>
                      </a:pPr>
                      <a:r>
                        <a:rPr lang="de-DE" sz="1300" b="1" dirty="0" smtClean="0">
                          <a:solidFill>
                            <a:schemeClr val="tx1"/>
                          </a:solidFill>
                        </a:rPr>
                        <a:t>55 Jahre</a:t>
                      </a:r>
                    </a:p>
                  </a:txBody>
                  <a:tcPr marL="68580" marR="68580" marT="34290" marB="3429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tc>
                  <a:txBody>
                    <a:bodyPr/>
                    <a:lstStyle/>
                    <a:p>
                      <a:pPr marL="0" indent="0" algn="ctr">
                        <a:buFontTx/>
                        <a:buNone/>
                      </a:pPr>
                      <a:r>
                        <a:rPr lang="de-DE" sz="1300" b="0" dirty="0" smtClean="0">
                          <a:solidFill>
                            <a:schemeClr val="tx1"/>
                          </a:solidFill>
                        </a:rPr>
                        <a:t>10.000</a:t>
                      </a:r>
                      <a:r>
                        <a:rPr lang="de-DE" sz="1300" b="0" baseline="0" dirty="0" smtClean="0">
                          <a:solidFill>
                            <a:schemeClr val="tx1"/>
                          </a:solidFill>
                        </a:rPr>
                        <a:t> EUR</a:t>
                      </a:r>
                      <a:endParaRPr lang="de-DE" sz="1300" b="0" dirty="0">
                        <a:solidFill>
                          <a:schemeClr val="tx1"/>
                        </a:solidFill>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tc>
                  <a:txBody>
                    <a:bodyPr/>
                    <a:lstStyle/>
                    <a:p>
                      <a:pPr marL="0" indent="0" algn="ctr">
                        <a:buFontTx/>
                        <a:buNone/>
                      </a:pPr>
                      <a:r>
                        <a:rPr lang="de-DE" sz="1300" b="1" kern="1200" dirty="0" smtClean="0">
                          <a:solidFill>
                            <a:schemeClr val="tx1"/>
                          </a:solidFill>
                          <a:latin typeface="+mn-lt"/>
                          <a:ea typeface="+mn-ea"/>
                          <a:cs typeface="+mn-cs"/>
                        </a:rPr>
                        <a:t>Premium</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tc>
                  <a:txBody>
                    <a:bodyPr/>
                    <a:lstStyle/>
                    <a:p>
                      <a:pPr marL="0" indent="0" algn="ctr">
                        <a:buFontTx/>
                        <a:buNone/>
                      </a:pPr>
                      <a:r>
                        <a:rPr lang="de-DE" sz="1300" b="0" kern="1200" dirty="0" smtClean="0">
                          <a:solidFill>
                            <a:schemeClr val="tx1"/>
                          </a:solidFill>
                          <a:latin typeface="+mn-lt"/>
                          <a:ea typeface="+mn-ea"/>
                          <a:cs typeface="+mn-cs"/>
                        </a:rPr>
                        <a:t>55,85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tc>
                  <a:txBody>
                    <a:bodyPr/>
                    <a:lstStyle/>
                    <a:p>
                      <a:pPr marL="0" indent="0" algn="ctr">
                        <a:buFontTx/>
                        <a:buNone/>
                      </a:pPr>
                      <a:r>
                        <a:rPr lang="de-DE" sz="1300" b="0" kern="1200" dirty="0" smtClean="0">
                          <a:solidFill>
                            <a:schemeClr val="tx1"/>
                          </a:solidFill>
                          <a:latin typeface="+mn-lt"/>
                          <a:ea typeface="+mn-ea"/>
                          <a:cs typeface="+mn-cs"/>
                        </a:rPr>
                        <a:t>16.483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tc>
                  <a:txBody>
                    <a:bodyPr/>
                    <a:lstStyle/>
                    <a:p>
                      <a:pPr marL="0" indent="0" algn="ctr">
                        <a:buFontTx/>
                        <a:buNone/>
                      </a:pPr>
                      <a:r>
                        <a:rPr lang="de-DE" sz="1300" b="0" kern="1200" dirty="0" smtClean="0">
                          <a:solidFill>
                            <a:schemeClr val="tx1"/>
                          </a:solidFill>
                          <a:latin typeface="+mn-lt"/>
                          <a:ea typeface="+mn-ea"/>
                          <a:cs typeface="+mn-cs"/>
                        </a:rPr>
                        <a:t>14.205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extLst>
                  <a:ext uri="{0D108BD9-81ED-4DB2-BD59-A6C34878D82A}">
                    <a16:rowId xmlns:a16="http://schemas.microsoft.com/office/drawing/2014/main" val="2242651658"/>
                  </a:ext>
                </a:extLst>
              </a:tr>
              <a:tr h="374926">
                <a:tc>
                  <a:txBody>
                    <a:bodyPr/>
                    <a:lstStyle/>
                    <a:p>
                      <a:pPr algn="ctr">
                        <a:lnSpc>
                          <a:spcPct val="150000"/>
                        </a:lnSpc>
                      </a:pPr>
                      <a:r>
                        <a:rPr lang="de-DE" sz="1300" b="1" dirty="0" smtClean="0">
                          <a:solidFill>
                            <a:schemeClr val="tx1"/>
                          </a:solidFill>
                        </a:rPr>
                        <a:t>65 </a:t>
                      </a:r>
                      <a:r>
                        <a:rPr lang="de-DE" sz="1300" b="1" baseline="0" dirty="0" smtClean="0">
                          <a:solidFill>
                            <a:schemeClr val="tx1"/>
                          </a:solidFill>
                        </a:rPr>
                        <a:t>Jahre </a:t>
                      </a:r>
                      <a:endParaRPr lang="de-DE" sz="1300" b="1" dirty="0" smtClean="0">
                        <a:solidFill>
                          <a:schemeClr val="tx1"/>
                        </a:solidFill>
                      </a:endParaRPr>
                    </a:p>
                  </a:txBody>
                  <a:tcPr marL="68580" marR="68580" marT="34290" marB="3429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dirty="0" smtClean="0">
                          <a:solidFill>
                            <a:schemeClr val="tx1"/>
                          </a:solidFill>
                        </a:rPr>
                        <a:t>7.500</a:t>
                      </a:r>
                      <a:r>
                        <a:rPr lang="de-DE" sz="1300" b="0" baseline="0" dirty="0" smtClean="0">
                          <a:solidFill>
                            <a:schemeClr val="tx1"/>
                          </a:solidFill>
                        </a:rPr>
                        <a:t> EUR</a:t>
                      </a:r>
                      <a:endParaRPr lang="de-DE" sz="1300" b="0" dirty="0">
                        <a:solidFill>
                          <a:schemeClr val="tx1"/>
                        </a:solidFill>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1" kern="1200" dirty="0" smtClean="0">
                          <a:solidFill>
                            <a:schemeClr val="tx1"/>
                          </a:solidFill>
                          <a:latin typeface="+mn-lt"/>
                          <a:ea typeface="+mn-ea"/>
                          <a:cs typeface="+mn-cs"/>
                        </a:rPr>
                        <a:t>Grundschutz</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kern="1200" dirty="0" smtClean="0">
                          <a:solidFill>
                            <a:schemeClr val="tx1"/>
                          </a:solidFill>
                          <a:latin typeface="+mn-lt"/>
                          <a:ea typeface="+mn-ea"/>
                          <a:cs typeface="+mn-cs"/>
                        </a:rPr>
                        <a:t>50,21 EUR</a:t>
                      </a:r>
                      <a:endParaRPr lang="de-DE" sz="1200" b="0" kern="1200" dirty="0" smtClean="0">
                        <a:solidFill>
                          <a:schemeClr val="tx1"/>
                        </a:solidFill>
                        <a:latin typeface="+mn-lt"/>
                        <a:ea typeface="+mn-ea"/>
                        <a:cs typeface="+mn-cs"/>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kern="1200" dirty="0" smtClean="0">
                          <a:solidFill>
                            <a:schemeClr val="tx1"/>
                          </a:solidFill>
                          <a:latin typeface="+mn-lt"/>
                          <a:ea typeface="+mn-ea"/>
                          <a:cs typeface="+mn-cs"/>
                        </a:rPr>
                        <a:t>11.173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kern="1200" dirty="0" smtClean="0">
                          <a:solidFill>
                            <a:schemeClr val="tx1"/>
                          </a:solidFill>
                          <a:latin typeface="+mn-lt"/>
                          <a:ea typeface="+mn-ea"/>
                          <a:cs typeface="+mn-cs"/>
                        </a:rPr>
                        <a:t>10.137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extLst>
                  <a:ext uri="{0D108BD9-81ED-4DB2-BD59-A6C34878D82A}">
                    <a16:rowId xmlns:a16="http://schemas.microsoft.com/office/drawing/2014/main" val="2679257868"/>
                  </a:ext>
                </a:extLst>
              </a:tr>
              <a:tr h="374926">
                <a:tc>
                  <a:txBody>
                    <a:bodyPr/>
                    <a:lstStyle/>
                    <a:p>
                      <a:pPr algn="ctr">
                        <a:lnSpc>
                          <a:spcPct val="150000"/>
                        </a:lnSpc>
                      </a:pPr>
                      <a:r>
                        <a:rPr lang="de-DE" sz="1300" b="1" dirty="0" smtClean="0">
                          <a:solidFill>
                            <a:schemeClr val="tx1"/>
                          </a:solidFill>
                        </a:rPr>
                        <a:t>65 </a:t>
                      </a:r>
                      <a:r>
                        <a:rPr lang="de-DE" sz="1300" b="1" baseline="0" dirty="0" smtClean="0">
                          <a:solidFill>
                            <a:schemeClr val="tx1"/>
                          </a:solidFill>
                        </a:rPr>
                        <a:t>Jahre </a:t>
                      </a:r>
                      <a:endParaRPr lang="de-DE" sz="1300" b="1" dirty="0" smtClean="0">
                        <a:solidFill>
                          <a:schemeClr val="tx1"/>
                        </a:solidFill>
                      </a:endParaRPr>
                    </a:p>
                  </a:txBody>
                  <a:tcPr marL="68580" marR="68580" marT="34290" marB="3429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dirty="0" smtClean="0">
                          <a:solidFill>
                            <a:schemeClr val="tx1"/>
                          </a:solidFill>
                        </a:rPr>
                        <a:t>7.500</a:t>
                      </a:r>
                      <a:r>
                        <a:rPr lang="de-DE" sz="1300" b="0" baseline="0" dirty="0" smtClean="0">
                          <a:solidFill>
                            <a:schemeClr val="tx1"/>
                          </a:solidFill>
                        </a:rPr>
                        <a:t> EUR</a:t>
                      </a:r>
                      <a:endParaRPr lang="de-DE" sz="1300" b="0" dirty="0">
                        <a:solidFill>
                          <a:schemeClr val="tx1"/>
                        </a:solidFill>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1" kern="1200" dirty="0" smtClean="0">
                          <a:solidFill>
                            <a:schemeClr val="tx1"/>
                          </a:solidFill>
                          <a:latin typeface="+mn-lt"/>
                          <a:ea typeface="+mn-ea"/>
                          <a:cs typeface="+mn-cs"/>
                        </a:rPr>
                        <a:t>Komfort</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kern="1200" dirty="0" smtClean="0">
                          <a:solidFill>
                            <a:schemeClr val="tx1"/>
                          </a:solidFill>
                          <a:latin typeface="+mn-lt"/>
                          <a:ea typeface="+mn-ea"/>
                          <a:cs typeface="+mn-cs"/>
                        </a:rPr>
                        <a:t>52,07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kern="1200" dirty="0" smtClean="0">
                          <a:solidFill>
                            <a:schemeClr val="tx1"/>
                          </a:solidFill>
                          <a:latin typeface="+mn-lt"/>
                          <a:ea typeface="+mn-ea"/>
                          <a:cs typeface="+mn-cs"/>
                        </a:rPr>
                        <a:t>11.264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kern="1200" dirty="0" smtClean="0">
                          <a:solidFill>
                            <a:schemeClr val="tx1"/>
                          </a:solidFill>
                          <a:latin typeface="+mn-lt"/>
                          <a:ea typeface="+mn-ea"/>
                          <a:cs typeface="+mn-cs"/>
                        </a:rPr>
                        <a:t>10.096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extLst>
                  <a:ext uri="{0D108BD9-81ED-4DB2-BD59-A6C34878D82A}">
                    <a16:rowId xmlns:a16="http://schemas.microsoft.com/office/drawing/2014/main" val="3634035485"/>
                  </a:ext>
                </a:extLst>
              </a:tr>
              <a:tr h="374926">
                <a:tc>
                  <a:txBody>
                    <a:bodyPr/>
                    <a:lstStyle/>
                    <a:p>
                      <a:pPr algn="ctr">
                        <a:lnSpc>
                          <a:spcPct val="150000"/>
                        </a:lnSpc>
                      </a:pPr>
                      <a:r>
                        <a:rPr lang="de-DE" sz="1300" b="1" dirty="0" smtClean="0">
                          <a:solidFill>
                            <a:schemeClr val="tx1"/>
                          </a:solidFill>
                        </a:rPr>
                        <a:t>65 Jahre</a:t>
                      </a:r>
                    </a:p>
                  </a:txBody>
                  <a:tcPr marL="68580" marR="68580" marT="34290" marB="3429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tc>
                  <a:txBody>
                    <a:bodyPr/>
                    <a:lstStyle/>
                    <a:p>
                      <a:pPr marL="0" indent="0" algn="ctr">
                        <a:buFontTx/>
                        <a:buNone/>
                      </a:pPr>
                      <a:r>
                        <a:rPr lang="de-DE" sz="1300" b="0" dirty="0" smtClean="0">
                          <a:solidFill>
                            <a:schemeClr val="tx1"/>
                          </a:solidFill>
                        </a:rPr>
                        <a:t>7.500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tc>
                  <a:txBody>
                    <a:bodyPr/>
                    <a:lstStyle/>
                    <a:p>
                      <a:pPr marL="0" indent="0" algn="ctr">
                        <a:buFontTx/>
                        <a:buNone/>
                      </a:pPr>
                      <a:r>
                        <a:rPr lang="de-DE" sz="1300" b="1" kern="1200" dirty="0" smtClean="0">
                          <a:solidFill>
                            <a:schemeClr val="tx1"/>
                          </a:solidFill>
                          <a:latin typeface="+mn-lt"/>
                          <a:ea typeface="+mn-ea"/>
                          <a:cs typeface="+mn-cs"/>
                        </a:rPr>
                        <a:t>Premium</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tc>
                  <a:txBody>
                    <a:bodyPr/>
                    <a:lstStyle/>
                    <a:p>
                      <a:pPr marL="0" indent="0" algn="ctr">
                        <a:buFontTx/>
                        <a:buNone/>
                      </a:pPr>
                      <a:r>
                        <a:rPr lang="de-DE" sz="1300" b="0" kern="1200" dirty="0" smtClean="0">
                          <a:solidFill>
                            <a:schemeClr val="tx1"/>
                          </a:solidFill>
                          <a:latin typeface="+mn-lt"/>
                          <a:ea typeface="+mn-ea"/>
                          <a:cs typeface="+mn-cs"/>
                        </a:rPr>
                        <a:t>59,49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tc>
                  <a:txBody>
                    <a:bodyPr/>
                    <a:lstStyle/>
                    <a:p>
                      <a:pPr marL="0" indent="0" algn="ctr">
                        <a:buFontTx/>
                        <a:buNone/>
                      </a:pPr>
                      <a:r>
                        <a:rPr lang="de-DE" sz="1300" b="0" kern="1200" dirty="0" smtClean="0">
                          <a:solidFill>
                            <a:schemeClr val="tx1"/>
                          </a:solidFill>
                          <a:latin typeface="+mn-lt"/>
                          <a:ea typeface="+mn-ea"/>
                          <a:cs typeface="+mn-cs"/>
                        </a:rPr>
                        <a:t>11.588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tc>
                  <a:txBody>
                    <a:bodyPr/>
                    <a:lstStyle/>
                    <a:p>
                      <a:pPr marL="0" indent="0" algn="ctr">
                        <a:buFontTx/>
                        <a:buNone/>
                      </a:pPr>
                      <a:r>
                        <a:rPr lang="de-DE" sz="1300" b="0" kern="1200" dirty="0" smtClean="0">
                          <a:solidFill>
                            <a:schemeClr val="tx1"/>
                          </a:solidFill>
                          <a:latin typeface="+mn-lt"/>
                          <a:ea typeface="+mn-ea"/>
                          <a:cs typeface="+mn-cs"/>
                        </a:rPr>
                        <a:t>10.083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EBED"/>
                    </a:solidFill>
                  </a:tcPr>
                </a:tc>
                <a:extLst>
                  <a:ext uri="{0D108BD9-81ED-4DB2-BD59-A6C34878D82A}">
                    <a16:rowId xmlns:a16="http://schemas.microsoft.com/office/drawing/2014/main" val="2456833776"/>
                  </a:ext>
                </a:extLst>
              </a:tr>
              <a:tr h="374926">
                <a:tc>
                  <a:txBody>
                    <a:bodyPr/>
                    <a:lstStyle/>
                    <a:p>
                      <a:pPr algn="ctr">
                        <a:lnSpc>
                          <a:spcPct val="150000"/>
                        </a:lnSpc>
                      </a:pPr>
                      <a:r>
                        <a:rPr lang="de-DE" sz="1300" b="1" dirty="0" smtClean="0">
                          <a:solidFill>
                            <a:schemeClr val="tx1"/>
                          </a:solidFill>
                        </a:rPr>
                        <a:t>75 </a:t>
                      </a:r>
                      <a:r>
                        <a:rPr lang="de-DE" sz="1300" b="1" baseline="0" dirty="0" smtClean="0">
                          <a:solidFill>
                            <a:schemeClr val="tx1"/>
                          </a:solidFill>
                        </a:rPr>
                        <a:t>Jahre </a:t>
                      </a:r>
                      <a:endParaRPr lang="de-DE" sz="1300" b="1" dirty="0" smtClean="0">
                        <a:solidFill>
                          <a:schemeClr val="tx1"/>
                        </a:solidFill>
                      </a:endParaRPr>
                    </a:p>
                  </a:txBody>
                  <a:tcPr marL="68580" marR="68580" marT="34290" marB="3429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dirty="0" smtClean="0">
                          <a:solidFill>
                            <a:schemeClr val="tx1"/>
                          </a:solidFill>
                        </a:rPr>
                        <a:t>5.000</a:t>
                      </a:r>
                      <a:r>
                        <a:rPr lang="de-DE" sz="1300" b="0" baseline="0" dirty="0" smtClean="0">
                          <a:solidFill>
                            <a:schemeClr val="tx1"/>
                          </a:solidFill>
                        </a:rPr>
                        <a:t> EUR</a:t>
                      </a:r>
                      <a:endParaRPr lang="de-DE" sz="1300" b="0" dirty="0">
                        <a:solidFill>
                          <a:schemeClr val="tx1"/>
                        </a:solidFill>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1" kern="1200" dirty="0" smtClean="0">
                          <a:solidFill>
                            <a:schemeClr val="tx1"/>
                          </a:solidFill>
                          <a:latin typeface="+mn-lt"/>
                          <a:ea typeface="+mn-ea"/>
                          <a:cs typeface="+mn-cs"/>
                        </a:rPr>
                        <a:t>Grundschutz</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kern="1200" dirty="0" smtClean="0">
                          <a:solidFill>
                            <a:schemeClr val="tx1"/>
                          </a:solidFill>
                          <a:latin typeface="+mn-lt"/>
                          <a:ea typeface="+mn-ea"/>
                          <a:cs typeface="+mn-cs"/>
                        </a:rPr>
                        <a:t>55,53 EUR</a:t>
                      </a:r>
                      <a:endParaRPr lang="de-DE" sz="1200" b="0" kern="1200" dirty="0" smtClean="0">
                        <a:solidFill>
                          <a:schemeClr val="tx1"/>
                        </a:solidFill>
                        <a:latin typeface="+mn-lt"/>
                        <a:ea typeface="+mn-ea"/>
                        <a:cs typeface="+mn-cs"/>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kern="1200" dirty="0" smtClean="0">
                          <a:solidFill>
                            <a:schemeClr val="tx1"/>
                          </a:solidFill>
                          <a:latin typeface="+mn-lt"/>
                          <a:ea typeface="+mn-ea"/>
                          <a:cs typeface="+mn-cs"/>
                        </a:rPr>
                        <a:t>6.928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tc>
                  <a:txBody>
                    <a:bodyPr/>
                    <a:lstStyle/>
                    <a:p>
                      <a:pPr marL="0" indent="0" algn="ctr">
                        <a:buFontTx/>
                        <a:buNone/>
                      </a:pPr>
                      <a:r>
                        <a:rPr lang="de-DE" sz="1300" b="0" kern="1200" dirty="0" smtClean="0">
                          <a:solidFill>
                            <a:schemeClr val="tx1"/>
                          </a:solidFill>
                          <a:latin typeface="+mn-lt"/>
                          <a:ea typeface="+mn-ea"/>
                          <a:cs typeface="+mn-cs"/>
                        </a:rPr>
                        <a:t>6.379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E89D"/>
                    </a:solidFill>
                  </a:tcPr>
                </a:tc>
                <a:extLst>
                  <a:ext uri="{0D108BD9-81ED-4DB2-BD59-A6C34878D82A}">
                    <a16:rowId xmlns:a16="http://schemas.microsoft.com/office/drawing/2014/main" val="347196591"/>
                  </a:ext>
                </a:extLst>
              </a:tr>
              <a:tr h="374926">
                <a:tc>
                  <a:txBody>
                    <a:bodyPr/>
                    <a:lstStyle/>
                    <a:p>
                      <a:pPr algn="ctr">
                        <a:lnSpc>
                          <a:spcPct val="150000"/>
                        </a:lnSpc>
                      </a:pPr>
                      <a:r>
                        <a:rPr lang="de-DE" sz="1300" b="1" dirty="0" smtClean="0">
                          <a:solidFill>
                            <a:schemeClr val="tx1"/>
                          </a:solidFill>
                        </a:rPr>
                        <a:t>75 </a:t>
                      </a:r>
                      <a:r>
                        <a:rPr lang="de-DE" sz="1300" b="1" baseline="0" dirty="0" smtClean="0">
                          <a:solidFill>
                            <a:schemeClr val="tx1"/>
                          </a:solidFill>
                        </a:rPr>
                        <a:t>Jahre </a:t>
                      </a:r>
                      <a:endParaRPr lang="de-DE" sz="1300" b="1" dirty="0" smtClean="0">
                        <a:solidFill>
                          <a:schemeClr val="tx1"/>
                        </a:solidFill>
                      </a:endParaRPr>
                    </a:p>
                  </a:txBody>
                  <a:tcPr marL="68580" marR="68580" marT="34290" marB="3429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dirty="0" smtClean="0">
                          <a:solidFill>
                            <a:schemeClr val="tx1"/>
                          </a:solidFill>
                        </a:rPr>
                        <a:t>5.000</a:t>
                      </a:r>
                      <a:r>
                        <a:rPr lang="de-DE" sz="1300" b="0" baseline="0" dirty="0" smtClean="0">
                          <a:solidFill>
                            <a:schemeClr val="tx1"/>
                          </a:solidFill>
                        </a:rPr>
                        <a:t> EUR</a:t>
                      </a:r>
                      <a:endParaRPr lang="de-DE" sz="1300" b="0" dirty="0">
                        <a:solidFill>
                          <a:schemeClr val="tx1"/>
                        </a:solidFill>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1" kern="1200" dirty="0" smtClean="0">
                          <a:solidFill>
                            <a:schemeClr val="tx1"/>
                          </a:solidFill>
                          <a:latin typeface="+mn-lt"/>
                          <a:ea typeface="+mn-ea"/>
                          <a:cs typeface="+mn-cs"/>
                        </a:rPr>
                        <a:t>Komfort</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kern="1200" dirty="0" smtClean="0">
                          <a:solidFill>
                            <a:schemeClr val="tx1"/>
                          </a:solidFill>
                          <a:latin typeface="+mn-lt"/>
                          <a:ea typeface="+mn-ea"/>
                          <a:cs typeface="+mn-cs"/>
                        </a:rPr>
                        <a:t>59,50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kern="1200" dirty="0" smtClean="0">
                          <a:solidFill>
                            <a:schemeClr val="tx1"/>
                          </a:solidFill>
                          <a:latin typeface="+mn-lt"/>
                          <a:ea typeface="+mn-ea"/>
                          <a:cs typeface="+mn-cs"/>
                        </a:rPr>
                        <a:t>7.018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tc>
                  <a:txBody>
                    <a:bodyPr/>
                    <a:lstStyle/>
                    <a:p>
                      <a:pPr marL="0" indent="0" algn="ctr">
                        <a:buFontTx/>
                        <a:buNone/>
                      </a:pPr>
                      <a:r>
                        <a:rPr lang="de-DE" sz="1300" b="0" kern="1200" dirty="0" smtClean="0">
                          <a:solidFill>
                            <a:schemeClr val="tx1"/>
                          </a:solidFill>
                          <a:latin typeface="+mn-lt"/>
                          <a:ea typeface="+mn-ea"/>
                          <a:cs typeface="+mn-cs"/>
                        </a:rPr>
                        <a:t>6.358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5D5C1"/>
                    </a:solidFill>
                  </a:tcPr>
                </a:tc>
                <a:extLst>
                  <a:ext uri="{0D108BD9-81ED-4DB2-BD59-A6C34878D82A}">
                    <a16:rowId xmlns:a16="http://schemas.microsoft.com/office/drawing/2014/main" val="782324341"/>
                  </a:ext>
                </a:extLst>
              </a:tr>
              <a:tr h="374926">
                <a:tc>
                  <a:txBody>
                    <a:bodyPr/>
                    <a:lstStyle/>
                    <a:p>
                      <a:pPr algn="ctr">
                        <a:lnSpc>
                          <a:spcPct val="150000"/>
                        </a:lnSpc>
                      </a:pPr>
                      <a:r>
                        <a:rPr lang="de-DE" sz="1300" b="1" dirty="0" smtClean="0">
                          <a:solidFill>
                            <a:schemeClr val="tx1"/>
                          </a:solidFill>
                        </a:rPr>
                        <a:t>75 Jahre</a:t>
                      </a:r>
                    </a:p>
                  </a:txBody>
                  <a:tcPr marL="68580" marR="68580" marT="34290" marB="3429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CCEBED"/>
                    </a:solidFill>
                  </a:tcPr>
                </a:tc>
                <a:tc>
                  <a:txBody>
                    <a:bodyPr/>
                    <a:lstStyle/>
                    <a:p>
                      <a:pPr marL="0" indent="0" algn="ctr">
                        <a:buFontTx/>
                        <a:buNone/>
                      </a:pPr>
                      <a:r>
                        <a:rPr lang="de-DE" sz="1300" b="0" dirty="0" smtClean="0">
                          <a:solidFill>
                            <a:schemeClr val="tx1"/>
                          </a:solidFill>
                        </a:rPr>
                        <a:t>5.000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CCEBED"/>
                    </a:solidFill>
                  </a:tcPr>
                </a:tc>
                <a:tc>
                  <a:txBody>
                    <a:bodyPr/>
                    <a:lstStyle/>
                    <a:p>
                      <a:pPr marL="0" indent="0" algn="ctr">
                        <a:buFontTx/>
                        <a:buNone/>
                      </a:pPr>
                      <a:r>
                        <a:rPr lang="de-DE" sz="1300" b="1" kern="1200" dirty="0" smtClean="0">
                          <a:solidFill>
                            <a:schemeClr val="tx1"/>
                          </a:solidFill>
                          <a:latin typeface="+mn-lt"/>
                          <a:ea typeface="+mn-ea"/>
                          <a:cs typeface="+mn-cs"/>
                        </a:rPr>
                        <a:t>Premium</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CCEBED"/>
                    </a:solidFill>
                  </a:tcPr>
                </a:tc>
                <a:tc>
                  <a:txBody>
                    <a:bodyPr/>
                    <a:lstStyle/>
                    <a:p>
                      <a:pPr marL="0" indent="0" algn="ctr">
                        <a:buFontTx/>
                        <a:buNone/>
                      </a:pPr>
                      <a:r>
                        <a:rPr lang="de-DE" sz="1300" b="0" kern="1200" dirty="0" smtClean="0">
                          <a:solidFill>
                            <a:schemeClr val="tx1"/>
                          </a:solidFill>
                          <a:latin typeface="+mn-lt"/>
                          <a:ea typeface="+mn-ea"/>
                          <a:cs typeface="+mn-cs"/>
                        </a:rPr>
                        <a:t>68,08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CCEBED"/>
                    </a:solidFill>
                  </a:tcPr>
                </a:tc>
                <a:tc>
                  <a:txBody>
                    <a:bodyPr/>
                    <a:lstStyle/>
                    <a:p>
                      <a:pPr marL="0" indent="0" algn="ctr">
                        <a:buFontTx/>
                        <a:buNone/>
                      </a:pPr>
                      <a:r>
                        <a:rPr lang="de-DE" sz="1300" b="0" kern="1200" dirty="0" smtClean="0">
                          <a:solidFill>
                            <a:schemeClr val="tx1"/>
                          </a:solidFill>
                          <a:latin typeface="+mn-lt"/>
                          <a:ea typeface="+mn-ea"/>
                          <a:cs typeface="+mn-cs"/>
                        </a:rPr>
                        <a:t>7.251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CCEBED"/>
                    </a:solidFill>
                  </a:tcPr>
                </a:tc>
                <a:tc>
                  <a:txBody>
                    <a:bodyPr/>
                    <a:lstStyle/>
                    <a:p>
                      <a:pPr marL="0" indent="0" algn="ctr">
                        <a:buFontTx/>
                        <a:buNone/>
                      </a:pPr>
                      <a:r>
                        <a:rPr lang="de-DE" sz="1300" b="0" kern="1200" dirty="0" smtClean="0">
                          <a:solidFill>
                            <a:schemeClr val="tx1"/>
                          </a:solidFill>
                          <a:latin typeface="+mn-lt"/>
                          <a:ea typeface="+mn-ea"/>
                          <a:cs typeface="+mn-cs"/>
                        </a:rPr>
                        <a:t>6.352 EUR</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CCEBED"/>
                    </a:solidFill>
                  </a:tcPr>
                </a:tc>
                <a:extLst>
                  <a:ext uri="{0D108BD9-81ED-4DB2-BD59-A6C34878D82A}">
                    <a16:rowId xmlns:a16="http://schemas.microsoft.com/office/drawing/2014/main" val="4049766884"/>
                  </a:ext>
                </a:extLst>
              </a:tr>
            </a:tbl>
          </a:graphicData>
        </a:graphic>
      </p:graphicFrame>
      <p:sp>
        <p:nvSpPr>
          <p:cNvPr id="8" name="Textplatzhalter 7"/>
          <p:cNvSpPr>
            <a:spLocks noGrp="1"/>
          </p:cNvSpPr>
          <p:nvPr>
            <p:ph type="body" idx="12"/>
          </p:nvPr>
        </p:nvSpPr>
        <p:spPr/>
        <p:txBody>
          <a:bodyPr/>
          <a:lstStyle/>
          <a:p>
            <a:r>
              <a:rPr lang="de-DE" dirty="0" smtClean="0"/>
              <a:t>ERGO Sterbevorsorge</a:t>
            </a:r>
            <a:endParaRPr lang="de-DE" dirty="0"/>
          </a:p>
        </p:txBody>
      </p:sp>
      <p:sp>
        <p:nvSpPr>
          <p:cNvPr id="2" name="Titel 1"/>
          <p:cNvSpPr>
            <a:spLocks noGrp="1"/>
          </p:cNvSpPr>
          <p:nvPr>
            <p:ph type="title"/>
          </p:nvPr>
        </p:nvSpPr>
        <p:spPr/>
        <p:txBody>
          <a:bodyPr/>
          <a:lstStyle/>
          <a:p>
            <a:r>
              <a:rPr lang="de-DE" dirty="0" smtClean="0"/>
              <a:t>Berechnungsbeispiele – jeweils bis Alter 90</a:t>
            </a:r>
            <a:endParaRPr lang="de-DE" dirty="0"/>
          </a:p>
        </p:txBody>
      </p:sp>
      <p:sp>
        <p:nvSpPr>
          <p:cNvPr id="3" name="Textfeld 2"/>
          <p:cNvSpPr txBox="1"/>
          <p:nvPr/>
        </p:nvSpPr>
        <p:spPr>
          <a:xfrm>
            <a:off x="5987845" y="5540262"/>
            <a:ext cx="5712895" cy="400110"/>
          </a:xfrm>
          <a:prstGeom prst="rect">
            <a:avLst/>
          </a:prstGeom>
          <a:noFill/>
        </p:spPr>
        <p:txBody>
          <a:bodyPr wrap="square" rtlCol="0">
            <a:spAutoFit/>
          </a:bodyPr>
          <a:lstStyle/>
          <a:p>
            <a:r>
              <a:rPr lang="de-DE" sz="1000" dirty="0" smtClean="0"/>
              <a:t> * Beitragszahlung bis Alter 90, ohne Flex-Option, ohne Dynamik</a:t>
            </a:r>
          </a:p>
          <a:p>
            <a:r>
              <a:rPr lang="de-DE" sz="1000" dirty="0" smtClean="0"/>
              <a:t>** Leistungen inkl. nicht garantierter Überschüsse </a:t>
            </a:r>
            <a:r>
              <a:rPr lang="de-DE" sz="1000" u="sng" dirty="0" smtClean="0"/>
              <a:t>bei Tod im Alter von 90 Jahren</a:t>
            </a:r>
            <a:r>
              <a:rPr lang="de-DE" sz="1000" dirty="0" smtClean="0"/>
              <a:t> (Stand 06/2023)	</a:t>
            </a:r>
            <a:endParaRPr lang="de-DE" sz="1000" dirty="0"/>
          </a:p>
        </p:txBody>
      </p:sp>
      <p:sp>
        <p:nvSpPr>
          <p:cNvPr id="15" name="Textfeld 14"/>
          <p:cNvSpPr txBox="1"/>
          <p:nvPr/>
        </p:nvSpPr>
        <p:spPr>
          <a:xfrm>
            <a:off x="515939" y="5639142"/>
            <a:ext cx="5073699" cy="636072"/>
          </a:xfrm>
          <a:prstGeom prst="rect">
            <a:avLst/>
          </a:prstGeom>
          <a:solidFill>
            <a:schemeClr val="bg1"/>
          </a:solidFill>
          <a:ln>
            <a:noFill/>
          </a:ln>
          <a:effectLst/>
        </p:spPr>
        <p:txBody>
          <a:bodyPr wrap="square" rtlCol="0">
            <a:spAutoFit/>
          </a:bodyPr>
          <a:lstStyle/>
          <a:p>
            <a:pPr marL="285750" marR="0" lvl="0" indent="-285750" defTabSz="914400" rtl="0" eaLnBrk="1" fontAlgn="auto" latinLnBrk="0" hangingPunct="1">
              <a:lnSpc>
                <a:spcPct val="100000"/>
              </a:lnSpc>
              <a:spcBef>
                <a:spcPts val="0"/>
              </a:spcBef>
              <a:spcAft>
                <a:spcPts val="400"/>
              </a:spcAft>
              <a:buClr>
                <a:srgbClr val="BF1528"/>
              </a:buClr>
              <a:buSzTx/>
              <a:buFont typeface="Wingdings" panose="05000000000000000000" pitchFamily="2" charset="2"/>
              <a:buChar char="ü"/>
              <a:tabLst/>
              <a:defRPr/>
            </a:pPr>
            <a:r>
              <a:rPr kumimoji="0" lang="de-DE" sz="1600" i="0" u="none" strike="noStrike" kern="1200" cap="none" spc="0" normalizeH="0" baseline="0" noProof="0" dirty="0" smtClean="0">
                <a:ln>
                  <a:noFill/>
                </a:ln>
                <a:solidFill>
                  <a:srgbClr val="404040"/>
                </a:solidFill>
                <a:effectLst/>
                <a:uLnTx/>
                <a:uFillTx/>
                <a:latin typeface="+mj-lt"/>
              </a:rPr>
              <a:t>Faire Beitragsdifferenz der Tarifvarianten</a:t>
            </a:r>
          </a:p>
          <a:p>
            <a:pPr marL="285750" indent="-285750">
              <a:buClr>
                <a:srgbClr val="BF1528"/>
              </a:buClr>
              <a:buFont typeface="Wingdings" panose="05000000000000000000" pitchFamily="2" charset="2"/>
              <a:buChar char="ü"/>
              <a:defRPr/>
            </a:pPr>
            <a:r>
              <a:rPr lang="de-DE" sz="1600" dirty="0" smtClean="0">
                <a:solidFill>
                  <a:srgbClr val="404040"/>
                </a:solidFill>
                <a:latin typeface="+mj-lt"/>
              </a:rPr>
              <a:t>Doppelte Versicherungssumme bei Unfalltod</a:t>
            </a:r>
            <a:endParaRPr lang="de-DE" sz="1600" dirty="0">
              <a:solidFill>
                <a:srgbClr val="404040"/>
              </a:solidFill>
              <a:latin typeface="+mj-lt"/>
            </a:endParaRPr>
          </a:p>
        </p:txBody>
      </p:sp>
    </p:spTree>
    <p:extLst>
      <p:ext uri="{BB962C8B-B14F-4D97-AF65-F5344CB8AC3E}">
        <p14:creationId xmlns:p14="http://schemas.microsoft.com/office/powerpoint/2010/main" val="1763020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e-DE" dirty="0" smtClean="0"/>
              <a:t>Berechnung und Abschluss ganz einfach – </a:t>
            </a:r>
            <a:br>
              <a:rPr lang="de-DE" dirty="0" smtClean="0"/>
            </a:br>
            <a:r>
              <a:rPr lang="de-DE" dirty="0" smtClean="0"/>
              <a:t>mit dem Makler Tarifrechner Leben</a:t>
            </a:r>
            <a:endParaRPr lang="de-DE" dirty="0"/>
          </a:p>
        </p:txBody>
      </p:sp>
      <p:sp>
        <p:nvSpPr>
          <p:cNvPr id="8" name="Textplatzhalter 7"/>
          <p:cNvSpPr>
            <a:spLocks noGrp="1"/>
          </p:cNvSpPr>
          <p:nvPr>
            <p:ph type="body" idx="14"/>
          </p:nvPr>
        </p:nvSpPr>
        <p:spPr/>
        <p:txBody>
          <a:bodyPr/>
          <a:lstStyle/>
          <a:p>
            <a:r>
              <a:rPr lang="de-DE" dirty="0" smtClean="0"/>
              <a:t>ERGO Sterbevorsorge</a:t>
            </a:r>
            <a:endParaRPr lang="de-DE" dirty="0"/>
          </a:p>
        </p:txBody>
      </p:sp>
      <p:sp>
        <p:nvSpPr>
          <p:cNvPr id="3" name="Textfeld 2">
            <a:hlinkClick r:id="rId3"/>
          </p:cNvPr>
          <p:cNvSpPr txBox="1"/>
          <p:nvPr/>
        </p:nvSpPr>
        <p:spPr>
          <a:xfrm>
            <a:off x="6319667" y="6279569"/>
            <a:ext cx="1313033" cy="237988"/>
          </a:xfrm>
          <a:prstGeom prst="rect">
            <a:avLst/>
          </a:prstGeom>
          <a:noFill/>
        </p:spPr>
        <p:txBody>
          <a:bodyPr wrap="none" lIns="0" tIns="0" rIns="0" bIns="0" rtlCol="0">
            <a:noAutofit/>
          </a:bodyPr>
          <a:lstStyle/>
          <a:p>
            <a:pPr algn="l">
              <a:lnSpc>
                <a:spcPct val="110000"/>
              </a:lnSpc>
            </a:pPr>
            <a:r>
              <a:rPr lang="de-DE" sz="1600" dirty="0" smtClean="0">
                <a:hlinkClick r:id="rId4"/>
              </a:rPr>
              <a:t>makler.ergo.de</a:t>
            </a:r>
            <a:endParaRPr lang="de-DE" sz="1600" dirty="0" smtClean="0"/>
          </a:p>
        </p:txBody>
      </p:sp>
      <p:sp>
        <p:nvSpPr>
          <p:cNvPr id="11" name="Textfeld 10"/>
          <p:cNvSpPr txBox="1"/>
          <p:nvPr/>
        </p:nvSpPr>
        <p:spPr>
          <a:xfrm>
            <a:off x="7061200" y="1650114"/>
            <a:ext cx="4235450" cy="431800"/>
          </a:xfrm>
          <a:prstGeom prst="rect">
            <a:avLst/>
          </a:prstGeom>
          <a:noFill/>
        </p:spPr>
        <p:txBody>
          <a:bodyPr wrap="square" lIns="0" tIns="0" rIns="0" bIns="0" rtlCol="0">
            <a:noAutofit/>
          </a:bodyPr>
          <a:lstStyle/>
          <a:p>
            <a:pPr algn="l">
              <a:lnSpc>
                <a:spcPct val="110000"/>
              </a:lnSpc>
            </a:pPr>
            <a:r>
              <a:rPr lang="de-DE" b="1" dirty="0" smtClean="0"/>
              <a:t>Wenig Eingaben und direkt alle </a:t>
            </a:r>
          </a:p>
          <a:p>
            <a:pPr algn="l">
              <a:lnSpc>
                <a:spcPct val="110000"/>
              </a:lnSpc>
            </a:pPr>
            <a:r>
              <a:rPr lang="de-DE" b="1" dirty="0" smtClean="0"/>
              <a:t>3 Varianten auf einen Blick</a:t>
            </a:r>
          </a:p>
        </p:txBody>
      </p:sp>
      <p:grpSp>
        <p:nvGrpSpPr>
          <p:cNvPr id="2" name="Gruppieren 1"/>
          <p:cNvGrpSpPr/>
          <p:nvPr/>
        </p:nvGrpSpPr>
        <p:grpSpPr>
          <a:xfrm>
            <a:off x="5853304" y="2521621"/>
            <a:ext cx="5822757" cy="581331"/>
            <a:chOff x="5853304" y="2521621"/>
            <a:chExt cx="5822757" cy="581331"/>
          </a:xfrm>
        </p:grpSpPr>
        <p:sp>
          <p:nvSpPr>
            <p:cNvPr id="12" name="Rechteck 11"/>
            <p:cNvSpPr/>
            <p:nvPr/>
          </p:nvSpPr>
          <p:spPr>
            <a:xfrm>
              <a:off x="7061200" y="2521621"/>
              <a:ext cx="4614861" cy="581331"/>
            </a:xfrm>
            <a:prstGeom prst="rect">
              <a:avLst/>
            </a:prstGeom>
            <a:solidFill>
              <a:srgbClr val="F8E89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b="1" dirty="0" smtClean="0">
                  <a:solidFill>
                    <a:schemeClr val="tx1"/>
                  </a:solidFill>
                </a:rPr>
                <a:t>Grundschutz</a:t>
              </a:r>
            </a:p>
          </p:txBody>
        </p:sp>
        <p:sp>
          <p:nvSpPr>
            <p:cNvPr id="15" name="Pfeil nach unten 14"/>
            <p:cNvSpPr/>
            <p:nvPr/>
          </p:nvSpPr>
          <p:spPr>
            <a:xfrm rot="5400000">
              <a:off x="6241711" y="2265489"/>
              <a:ext cx="316781" cy="1093596"/>
            </a:xfrm>
            <a:prstGeom prst="downArrow">
              <a:avLst/>
            </a:prstGeom>
            <a:solidFill>
              <a:srgbClr val="F8E89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grpSp>
      <p:grpSp>
        <p:nvGrpSpPr>
          <p:cNvPr id="5" name="Gruppieren 4"/>
          <p:cNvGrpSpPr/>
          <p:nvPr/>
        </p:nvGrpSpPr>
        <p:grpSpPr>
          <a:xfrm>
            <a:off x="5853304" y="3982366"/>
            <a:ext cx="5822757" cy="581331"/>
            <a:chOff x="5853304" y="3982366"/>
            <a:chExt cx="5822757" cy="581331"/>
          </a:xfrm>
        </p:grpSpPr>
        <p:sp>
          <p:nvSpPr>
            <p:cNvPr id="13" name="Rechteck 12"/>
            <p:cNvSpPr/>
            <p:nvPr/>
          </p:nvSpPr>
          <p:spPr>
            <a:xfrm>
              <a:off x="7061200" y="3982366"/>
              <a:ext cx="4614861" cy="581331"/>
            </a:xfrm>
            <a:prstGeom prst="rect">
              <a:avLst/>
            </a:prstGeom>
            <a:solidFill>
              <a:srgbClr val="B5D5C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b="1" dirty="0" smtClean="0">
                  <a:solidFill>
                    <a:schemeClr val="tx1"/>
                  </a:solidFill>
                </a:rPr>
                <a:t>Komfort</a:t>
              </a:r>
            </a:p>
          </p:txBody>
        </p:sp>
        <p:sp>
          <p:nvSpPr>
            <p:cNvPr id="17" name="Pfeil nach unten 16"/>
            <p:cNvSpPr/>
            <p:nvPr/>
          </p:nvSpPr>
          <p:spPr>
            <a:xfrm rot="5400000">
              <a:off x="6241711" y="3720850"/>
              <a:ext cx="316781" cy="1093596"/>
            </a:xfrm>
            <a:prstGeom prst="downArrow">
              <a:avLst/>
            </a:prstGeom>
            <a:solidFill>
              <a:srgbClr val="B5D5C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grpSp>
      <p:grpSp>
        <p:nvGrpSpPr>
          <p:cNvPr id="6" name="Gruppieren 5"/>
          <p:cNvGrpSpPr/>
          <p:nvPr/>
        </p:nvGrpSpPr>
        <p:grpSpPr>
          <a:xfrm>
            <a:off x="5912940" y="5430285"/>
            <a:ext cx="5806193" cy="613884"/>
            <a:chOff x="5912940" y="5430285"/>
            <a:chExt cx="5806193" cy="613884"/>
          </a:xfrm>
        </p:grpSpPr>
        <p:sp>
          <p:nvSpPr>
            <p:cNvPr id="14" name="Rechteck 13"/>
            <p:cNvSpPr/>
            <p:nvPr/>
          </p:nvSpPr>
          <p:spPr>
            <a:xfrm>
              <a:off x="7104272" y="5430285"/>
              <a:ext cx="4614861" cy="581331"/>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b="1" dirty="0" smtClean="0">
                  <a:solidFill>
                    <a:schemeClr val="tx1"/>
                  </a:solidFill>
                </a:rPr>
                <a:t>Premium</a:t>
              </a:r>
            </a:p>
          </p:txBody>
        </p:sp>
        <p:sp>
          <p:nvSpPr>
            <p:cNvPr id="18" name="Pfeil nach unten 17"/>
            <p:cNvSpPr/>
            <p:nvPr/>
          </p:nvSpPr>
          <p:spPr>
            <a:xfrm rot="5400000">
              <a:off x="6301347" y="5338981"/>
              <a:ext cx="316781" cy="1093596"/>
            </a:xfrm>
            <a:prstGeom prst="downArrow">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grpSp>
      <p:pic>
        <p:nvPicPr>
          <p:cNvPr id="9" name="Grafik 8">
            <a:hlinkClick r:id="rId3"/>
          </p:cNvPr>
          <p:cNvPicPr>
            <a:picLocks noChangeAspect="1"/>
          </p:cNvPicPr>
          <p:nvPr/>
        </p:nvPicPr>
        <p:blipFill>
          <a:blip r:embed="rId5"/>
          <a:stretch>
            <a:fillRect/>
          </a:stretch>
        </p:blipFill>
        <p:spPr>
          <a:xfrm>
            <a:off x="515939" y="1286639"/>
            <a:ext cx="5337364" cy="5571361"/>
          </a:xfrm>
          <a:prstGeom prst="rect">
            <a:avLst/>
          </a:prstGeom>
        </p:spPr>
      </p:pic>
      <p:pic>
        <p:nvPicPr>
          <p:cNvPr id="4" name="Grafik 3">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98773" y="163070"/>
            <a:ext cx="900000" cy="900000"/>
          </a:xfrm>
          <a:prstGeom prst="rect">
            <a:avLst/>
          </a:prstGeom>
        </p:spPr>
      </p:pic>
      <p:sp>
        <p:nvSpPr>
          <p:cNvPr id="19" name="Textfeld 18"/>
          <p:cNvSpPr txBox="1"/>
          <p:nvPr/>
        </p:nvSpPr>
        <p:spPr>
          <a:xfrm>
            <a:off x="8557893" y="1112136"/>
            <a:ext cx="1381760" cy="135466"/>
          </a:xfrm>
          <a:prstGeom prst="rect">
            <a:avLst/>
          </a:prstGeom>
          <a:noFill/>
        </p:spPr>
        <p:txBody>
          <a:bodyPr wrap="square" lIns="0" tIns="0" rIns="0" bIns="0" rtlCol="0">
            <a:noAutofit/>
          </a:bodyPr>
          <a:lstStyle/>
          <a:p>
            <a:pPr algn="ctr">
              <a:lnSpc>
                <a:spcPct val="110000"/>
              </a:lnSpc>
            </a:pPr>
            <a:r>
              <a:rPr lang="de-DE" sz="800" dirty="0" smtClean="0"/>
              <a:t>Tarifrechner Sterbevorsorge</a:t>
            </a:r>
          </a:p>
        </p:txBody>
      </p:sp>
    </p:spTree>
    <p:extLst>
      <p:ext uri="{BB962C8B-B14F-4D97-AF65-F5344CB8AC3E}">
        <p14:creationId xmlns:p14="http://schemas.microsoft.com/office/powerpoint/2010/main" val="20291563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7"/>
          </p:nvPr>
        </p:nvSpPr>
        <p:spPr/>
        <p:txBody>
          <a:bodyPr/>
          <a:lstStyle/>
          <a:p>
            <a:fld id="{7C3F3221-2500-48BC-9389-24C48D7E174A}" type="slidenum">
              <a:rPr lang="de-DE" smtClean="0"/>
              <a:pPr/>
              <a:t>27</a:t>
            </a:fld>
            <a:endParaRPr lang="de-DE" dirty="0"/>
          </a:p>
        </p:txBody>
      </p:sp>
      <p:pic>
        <p:nvPicPr>
          <p:cNvPr id="6" name="Grafik 5"/>
          <p:cNvPicPr>
            <a:picLocks noChangeAspect="1"/>
          </p:cNvPicPr>
          <p:nvPr/>
        </p:nvPicPr>
        <p:blipFill rotWithShape="1">
          <a:blip r:embed="rId2"/>
          <a:srcRect l="26083" t="15050" r="25605" b="6105"/>
          <a:stretch/>
        </p:blipFill>
        <p:spPr>
          <a:xfrm>
            <a:off x="0" y="0"/>
            <a:ext cx="7457703" cy="6846251"/>
          </a:xfrm>
          <a:prstGeom prst="rect">
            <a:avLst/>
          </a:prstGeom>
        </p:spPr>
      </p:pic>
      <p:sp>
        <p:nvSpPr>
          <p:cNvPr id="7" name="Textfeld 6"/>
          <p:cNvSpPr txBox="1"/>
          <p:nvPr/>
        </p:nvSpPr>
        <p:spPr>
          <a:xfrm>
            <a:off x="7635833" y="2636323"/>
            <a:ext cx="3120945" cy="1852550"/>
          </a:xfrm>
          <a:prstGeom prst="rect">
            <a:avLst/>
          </a:prstGeom>
          <a:noFill/>
        </p:spPr>
        <p:txBody>
          <a:bodyPr wrap="square" lIns="0" tIns="0" rIns="0" bIns="0" rtlCol="0">
            <a:noAutofit/>
          </a:bodyPr>
          <a:lstStyle/>
          <a:p>
            <a:pPr algn="l">
              <a:lnSpc>
                <a:spcPct val="110000"/>
              </a:lnSpc>
            </a:pPr>
            <a:r>
              <a:rPr lang="de-DE" sz="2000" b="1" dirty="0" smtClean="0"/>
              <a:t>Grundschutz € 33,74</a:t>
            </a:r>
          </a:p>
          <a:p>
            <a:pPr algn="l">
              <a:lnSpc>
                <a:spcPct val="110000"/>
              </a:lnSpc>
            </a:pPr>
            <a:endParaRPr lang="de-DE" sz="2000" b="1" dirty="0"/>
          </a:p>
          <a:p>
            <a:pPr algn="l">
              <a:lnSpc>
                <a:spcPct val="110000"/>
              </a:lnSpc>
            </a:pPr>
            <a:r>
              <a:rPr lang="de-DE" sz="2000" b="1" dirty="0" smtClean="0"/>
              <a:t>Komfort € 34,27</a:t>
            </a:r>
          </a:p>
          <a:p>
            <a:pPr algn="l">
              <a:lnSpc>
                <a:spcPct val="110000"/>
              </a:lnSpc>
            </a:pPr>
            <a:endParaRPr lang="de-DE" sz="2000" b="1" dirty="0"/>
          </a:p>
          <a:p>
            <a:pPr algn="l">
              <a:lnSpc>
                <a:spcPct val="110000"/>
              </a:lnSpc>
            </a:pPr>
            <a:r>
              <a:rPr lang="de-DE" sz="2000" b="1" dirty="0" smtClean="0"/>
              <a:t>Premium € 38,59</a:t>
            </a:r>
          </a:p>
        </p:txBody>
      </p:sp>
    </p:spTree>
    <p:extLst>
      <p:ext uri="{BB962C8B-B14F-4D97-AF65-F5344CB8AC3E}">
        <p14:creationId xmlns:p14="http://schemas.microsoft.com/office/powerpoint/2010/main" val="1661765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515941" y="1291548"/>
            <a:ext cx="11130027" cy="5080676"/>
            <a:chOff x="515941" y="1291548"/>
            <a:chExt cx="11130027" cy="5080676"/>
          </a:xfrm>
        </p:grpSpPr>
        <p:sp>
          <p:nvSpPr>
            <p:cNvPr id="30" name="Rechteck 29"/>
            <p:cNvSpPr/>
            <p:nvPr/>
          </p:nvSpPr>
          <p:spPr>
            <a:xfrm>
              <a:off x="6137059" y="1291548"/>
              <a:ext cx="5508909" cy="5080676"/>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1" name="Rechteck 30"/>
            <p:cNvSpPr/>
            <p:nvPr/>
          </p:nvSpPr>
          <p:spPr>
            <a:xfrm flipH="1">
              <a:off x="6137058" y="1296000"/>
              <a:ext cx="5508910" cy="433459"/>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chemeClr val="tx1"/>
                  </a:solidFill>
                </a:rPr>
                <a:t>Premium-Variante</a:t>
              </a:r>
            </a:p>
            <a:p>
              <a:pPr algn="ctr"/>
              <a:r>
                <a:rPr lang="de-DE" sz="1200" dirty="0" smtClean="0">
                  <a:solidFill>
                    <a:schemeClr val="tx1"/>
                  </a:solidFill>
                </a:rPr>
                <a:t>(Aufbauzeit </a:t>
              </a:r>
              <a:r>
                <a:rPr lang="de-DE" sz="1200" b="1" dirty="0" smtClean="0">
                  <a:solidFill>
                    <a:schemeClr val="tx1"/>
                  </a:solidFill>
                </a:rPr>
                <a:t>18 Monate</a:t>
              </a:r>
              <a:r>
                <a:rPr lang="de-DE" sz="1200" dirty="0" smtClean="0">
                  <a:solidFill>
                    <a:schemeClr val="tx1"/>
                  </a:solidFill>
                </a:rPr>
                <a:t>, entfällt bei Einmalbeitrag)</a:t>
              </a:r>
              <a:endParaRPr lang="de-DE" sz="1200" dirty="0">
                <a:solidFill>
                  <a:schemeClr val="tx1"/>
                </a:solidFill>
              </a:endParaRPr>
            </a:p>
          </p:txBody>
        </p:sp>
        <p:sp>
          <p:nvSpPr>
            <p:cNvPr id="33" name="Textfeld 32"/>
            <p:cNvSpPr txBox="1"/>
            <p:nvPr/>
          </p:nvSpPr>
          <p:spPr>
            <a:xfrm>
              <a:off x="6166861" y="1772771"/>
              <a:ext cx="5263824" cy="461665"/>
            </a:xfrm>
            <a:prstGeom prst="rect">
              <a:avLst/>
            </a:prstGeom>
            <a:noFill/>
            <a:effectLst/>
          </p:spPr>
          <p:txBody>
            <a:bodyPr wrap="square" rtlCol="0">
              <a:spAutoFit/>
            </a:bodyPr>
            <a:lstStyle/>
            <a:p>
              <a:r>
                <a:rPr lang="de-DE" sz="1200" b="1" dirty="0" smtClean="0"/>
                <a:t>Top-Leistungen mit kompetentem Partnernetzwerk, auch bei Krankheit und Pflege – über Grundschutz/ Komfort hinaus:</a:t>
              </a:r>
              <a:endParaRPr lang="de-DE" sz="1200" b="1" dirty="0"/>
            </a:p>
          </p:txBody>
        </p:sp>
        <p:sp>
          <p:nvSpPr>
            <p:cNvPr id="34" name="Textfeld 33"/>
            <p:cNvSpPr txBox="1"/>
            <p:nvPr/>
          </p:nvSpPr>
          <p:spPr>
            <a:xfrm>
              <a:off x="6215159" y="2311075"/>
              <a:ext cx="2683768" cy="2354491"/>
            </a:xfrm>
            <a:prstGeom prst="rect">
              <a:avLst/>
            </a:prstGeom>
            <a:noFill/>
            <a:effectLst/>
          </p:spPr>
          <p:txBody>
            <a:bodyPr wrap="square" rtlCol="0">
              <a:spAutoFit/>
            </a:bodyPr>
            <a:lstStyle/>
            <a:p>
              <a:pPr marL="179388" indent="-179388">
                <a:spcAft>
                  <a:spcPts val="600"/>
                </a:spcAft>
                <a:buClr>
                  <a:srgbClr val="0F94A7"/>
                </a:buClr>
                <a:buSzPct val="120000"/>
                <a:buFont typeface="Wingdings" panose="05000000000000000000" pitchFamily="2" charset="2"/>
                <a:buChar char="ü"/>
              </a:pPr>
              <a:r>
                <a:rPr lang="de-DE" sz="1200" dirty="0" smtClean="0"/>
                <a:t>Auszahlung der Versicherungs-leistung bei schwerer </a:t>
              </a:r>
              <a:r>
                <a:rPr lang="de-DE" sz="1200" dirty="0"/>
                <a:t>Krankheit</a:t>
              </a:r>
            </a:p>
            <a:p>
              <a:pPr marL="179388" indent="-179388">
                <a:spcAft>
                  <a:spcPts val="600"/>
                </a:spcAft>
                <a:buClr>
                  <a:srgbClr val="0F94A7"/>
                </a:buClr>
                <a:buSzPct val="120000"/>
                <a:buFont typeface="Wingdings" panose="05000000000000000000" pitchFamily="2" charset="2"/>
                <a:buChar char="ü"/>
              </a:pPr>
              <a:r>
                <a:rPr lang="de-DE" sz="1200" dirty="0"/>
                <a:t>Medizinische </a:t>
              </a:r>
              <a:r>
                <a:rPr lang="de-DE" sz="1200" dirty="0" smtClean="0"/>
                <a:t>Zweitmeinung über </a:t>
              </a:r>
              <a:r>
                <a:rPr lang="de-DE" sz="1200" dirty="0"/>
                <a:t>das weltweite </a:t>
              </a:r>
              <a:r>
                <a:rPr lang="de-DE" sz="1200" dirty="0" smtClean="0"/>
                <a:t>Expertennetzwerk von </a:t>
              </a:r>
              <a:r>
                <a:rPr lang="de-DE" sz="1200" dirty="0"/>
                <a:t>Best Doctors</a:t>
              </a:r>
            </a:p>
            <a:p>
              <a:pPr marL="179388" indent="-179388">
                <a:spcAft>
                  <a:spcPts val="600"/>
                </a:spcAft>
                <a:buClr>
                  <a:srgbClr val="0F94A7"/>
                </a:buClr>
                <a:buSzPct val="120000"/>
                <a:buFont typeface="Wingdings" panose="05000000000000000000" pitchFamily="2" charset="2"/>
                <a:buChar char="ü"/>
              </a:pPr>
              <a:r>
                <a:rPr lang="de-DE" sz="1200" dirty="0"/>
                <a:t>Digitaler Nachlassverwalter </a:t>
              </a:r>
              <a:r>
                <a:rPr lang="de-DE" sz="1200" dirty="0" smtClean="0"/>
                <a:t>für Online-Nutzerkonten</a:t>
              </a:r>
              <a:r>
                <a:rPr lang="de-DE" sz="1200" dirty="0"/>
                <a:t>, </a:t>
              </a:r>
              <a:r>
                <a:rPr lang="de-DE" sz="1200" dirty="0" smtClean="0"/>
                <a:t>Verträge und Mitgliedschaften</a:t>
              </a:r>
            </a:p>
            <a:p>
              <a:pPr marL="179388" indent="-179388">
                <a:spcAft>
                  <a:spcPts val="600"/>
                </a:spcAft>
                <a:buClr>
                  <a:srgbClr val="0F94A7"/>
                </a:buClr>
                <a:buSzPct val="120000"/>
                <a:buFont typeface="Wingdings" panose="05000000000000000000" pitchFamily="2" charset="2"/>
                <a:buChar char="ü"/>
              </a:pPr>
              <a:r>
                <a:rPr lang="de-DE" sz="1200" dirty="0" smtClean="0"/>
                <a:t>Drei </a:t>
              </a:r>
              <a:r>
                <a:rPr lang="de-DE" sz="1200" dirty="0"/>
                <a:t>optionale </a:t>
              </a:r>
              <a:r>
                <a:rPr lang="de-DE" sz="1200" dirty="0" smtClean="0"/>
                <a:t>Bestattungspakete zur </a:t>
              </a:r>
              <a:r>
                <a:rPr lang="de-DE" sz="1200" dirty="0"/>
                <a:t>Auswahl durch </a:t>
              </a:r>
              <a:r>
                <a:rPr lang="de-DE" sz="1200" dirty="0" smtClean="0"/>
                <a:t>bundesweiten Bestattungspartner ANTERNIA</a:t>
              </a:r>
            </a:p>
          </p:txBody>
        </p:sp>
        <p:sp>
          <p:nvSpPr>
            <p:cNvPr id="35" name="Textfeld 34"/>
            <p:cNvSpPr txBox="1"/>
            <p:nvPr/>
          </p:nvSpPr>
          <p:spPr>
            <a:xfrm>
              <a:off x="8900745" y="2309311"/>
              <a:ext cx="2688763" cy="2277547"/>
            </a:xfrm>
            <a:prstGeom prst="rect">
              <a:avLst/>
            </a:prstGeom>
            <a:noFill/>
            <a:effectLst/>
          </p:spPr>
          <p:txBody>
            <a:bodyPr wrap="square" rtlCol="0">
              <a:spAutoFit/>
            </a:bodyPr>
            <a:lstStyle/>
            <a:p>
              <a:pPr marL="179388" indent="-179388">
                <a:spcAft>
                  <a:spcPts val="600"/>
                </a:spcAft>
                <a:buClr>
                  <a:srgbClr val="0F94A7"/>
                </a:buClr>
                <a:buSzPct val="120000"/>
                <a:buFont typeface="Wingdings" panose="05000000000000000000" pitchFamily="2" charset="2"/>
                <a:buChar char="ü"/>
              </a:pPr>
              <a:r>
                <a:rPr lang="de-DE" sz="1200" dirty="0"/>
                <a:t>Kapitalleistung bei Pflege-bedürftigkeit: Auszahlung aller noch ausstehenden Beiträge</a:t>
              </a:r>
            </a:p>
            <a:p>
              <a:pPr marL="179388" indent="-179388">
                <a:spcAft>
                  <a:spcPts val="600"/>
                </a:spcAft>
                <a:buClr>
                  <a:srgbClr val="0F94A7"/>
                </a:buClr>
                <a:buSzPct val="120000"/>
                <a:buFont typeface="Wingdings" panose="05000000000000000000" pitchFamily="2" charset="2"/>
                <a:buChar char="ü"/>
              </a:pPr>
              <a:r>
                <a:rPr lang="de-DE" sz="1200" dirty="0" smtClean="0"/>
                <a:t>Telefonische </a:t>
              </a:r>
              <a:r>
                <a:rPr lang="de-DE" sz="1200" dirty="0"/>
                <a:t>Beratung zu </a:t>
              </a:r>
              <a:r>
                <a:rPr lang="de-DE" sz="1200" dirty="0" smtClean="0"/>
                <a:t>Bestattungsmöglichkeiten durch bundesweiten Bestattungspartner ANTERNIA</a:t>
              </a:r>
              <a:endParaRPr lang="de-DE" sz="1200" dirty="0"/>
            </a:p>
            <a:p>
              <a:pPr marL="179388" indent="-179388">
                <a:spcAft>
                  <a:spcPts val="600"/>
                </a:spcAft>
                <a:buClr>
                  <a:srgbClr val="0F94A7"/>
                </a:buClr>
                <a:buSzPct val="120000"/>
                <a:buFont typeface="Wingdings" panose="05000000000000000000" pitchFamily="2" charset="2"/>
                <a:buChar char="ü"/>
              </a:pPr>
              <a:r>
                <a:rPr lang="de-DE" sz="1200" dirty="0" smtClean="0"/>
                <a:t>Unterstützung </a:t>
              </a:r>
              <a:r>
                <a:rPr lang="de-DE" sz="1200" dirty="0"/>
                <a:t>für </a:t>
              </a:r>
              <a:r>
                <a:rPr lang="de-DE" sz="1200" dirty="0" smtClean="0"/>
                <a:t>Hinterbliebene im </a:t>
              </a:r>
              <a:r>
                <a:rPr lang="de-DE" sz="1200" dirty="0"/>
                <a:t>Todesfall durch </a:t>
              </a:r>
              <a:r>
                <a:rPr lang="de-DE" sz="1200" dirty="0" smtClean="0"/>
                <a:t>Vermittlung von </a:t>
              </a:r>
              <a:r>
                <a:rPr lang="de-DE" sz="1200" dirty="0"/>
                <a:t>speziellen Dienstleistern</a:t>
              </a:r>
              <a:r>
                <a:rPr lang="de-DE" sz="1200" dirty="0" smtClean="0"/>
                <a:t>. Unser Partner: </a:t>
              </a:r>
              <a:r>
                <a:rPr lang="de-DE" sz="1200" dirty="0"/>
                <a:t>WDS.care</a:t>
              </a:r>
            </a:p>
          </p:txBody>
        </p:sp>
        <p:sp>
          <p:nvSpPr>
            <p:cNvPr id="36" name="Rechteck 35"/>
            <p:cNvSpPr/>
            <p:nvPr/>
          </p:nvSpPr>
          <p:spPr>
            <a:xfrm>
              <a:off x="515941" y="4301691"/>
              <a:ext cx="5659462" cy="2070533"/>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9164" y="4867537"/>
            <a:ext cx="1923863" cy="1254970"/>
          </a:xfrm>
          <a:prstGeom prst="rect">
            <a:avLst/>
          </a:prstGeom>
        </p:spPr>
      </p:pic>
      <p:sp>
        <p:nvSpPr>
          <p:cNvPr id="7" name="Titel 6"/>
          <p:cNvSpPr>
            <a:spLocks noGrp="1"/>
          </p:cNvSpPr>
          <p:nvPr>
            <p:ph type="title"/>
          </p:nvPr>
        </p:nvSpPr>
        <p:spPr/>
        <p:txBody>
          <a:bodyPr/>
          <a:lstStyle/>
          <a:p>
            <a:r>
              <a:rPr lang="de-DE" dirty="0" smtClean="0"/>
              <a:t>Der passende Schutz für jeden Kunden</a:t>
            </a:r>
            <a:endParaRPr lang="de-DE" dirty="0"/>
          </a:p>
        </p:txBody>
      </p:sp>
      <p:sp>
        <p:nvSpPr>
          <p:cNvPr id="8" name="Textplatzhalter 7"/>
          <p:cNvSpPr>
            <a:spLocks noGrp="1"/>
          </p:cNvSpPr>
          <p:nvPr>
            <p:ph type="body" idx="14"/>
          </p:nvPr>
        </p:nvSpPr>
        <p:spPr/>
        <p:txBody>
          <a:bodyPr/>
          <a:lstStyle/>
          <a:p>
            <a:r>
              <a:rPr lang="de-DE" dirty="0" smtClean="0"/>
              <a:t>ERGO Sterbevorsorge</a:t>
            </a:r>
            <a:endParaRPr lang="de-DE" dirty="0"/>
          </a:p>
        </p:txBody>
      </p:sp>
      <p:sp>
        <p:nvSpPr>
          <p:cNvPr id="16" name="Rechteck 15"/>
          <p:cNvSpPr/>
          <p:nvPr/>
        </p:nvSpPr>
        <p:spPr>
          <a:xfrm>
            <a:off x="515941" y="1311053"/>
            <a:ext cx="5492191" cy="2009913"/>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Rechteck 21"/>
          <p:cNvSpPr/>
          <p:nvPr/>
        </p:nvSpPr>
        <p:spPr>
          <a:xfrm flipH="1">
            <a:off x="536133" y="1296000"/>
            <a:ext cx="5472000" cy="433459"/>
          </a:xfrm>
          <a:prstGeom prst="rect">
            <a:avLst/>
          </a:prstGeom>
          <a:solidFill>
            <a:srgbClr val="F8E89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chemeClr val="tx1"/>
                </a:solidFill>
              </a:rPr>
              <a:t>Grundschutz</a:t>
            </a:r>
          </a:p>
          <a:p>
            <a:pPr algn="ctr"/>
            <a:r>
              <a:rPr lang="de-DE" sz="1200" dirty="0" smtClean="0">
                <a:solidFill>
                  <a:schemeClr val="tx1"/>
                </a:solidFill>
              </a:rPr>
              <a:t>(Aufbauzeit </a:t>
            </a:r>
            <a:r>
              <a:rPr lang="de-DE" sz="1200" b="1" dirty="0" smtClean="0">
                <a:solidFill>
                  <a:schemeClr val="tx1"/>
                </a:solidFill>
              </a:rPr>
              <a:t>36 Monate</a:t>
            </a:r>
            <a:r>
              <a:rPr lang="de-DE" sz="1200" dirty="0" smtClean="0">
                <a:solidFill>
                  <a:schemeClr val="tx1"/>
                </a:solidFill>
              </a:rPr>
              <a:t>, entfällt bei Einmalbeitrag)</a:t>
            </a:r>
          </a:p>
        </p:txBody>
      </p:sp>
      <p:sp>
        <p:nvSpPr>
          <p:cNvPr id="23" name="Textfeld 22"/>
          <p:cNvSpPr txBox="1"/>
          <p:nvPr/>
        </p:nvSpPr>
        <p:spPr>
          <a:xfrm>
            <a:off x="536132" y="1751746"/>
            <a:ext cx="5415445" cy="1585049"/>
          </a:xfrm>
          <a:prstGeom prst="rect">
            <a:avLst/>
          </a:prstGeom>
          <a:noFill/>
        </p:spPr>
        <p:txBody>
          <a:bodyPr wrap="square" rtlCol="0">
            <a:spAutoFit/>
          </a:bodyPr>
          <a:lstStyle/>
          <a:p>
            <a:pPr>
              <a:spcAft>
                <a:spcPts val="600"/>
              </a:spcAft>
              <a:buClr>
                <a:srgbClr val="F6CB00"/>
              </a:buClr>
              <a:buSzPct val="120000"/>
            </a:pPr>
            <a:r>
              <a:rPr lang="de-DE" sz="1200" b="1" dirty="0" smtClean="0"/>
              <a:t>Günstiges Preis-Leistungsverhältnis plus Zusatzleistungen</a:t>
            </a:r>
          </a:p>
          <a:p>
            <a:pPr marL="179388" indent="-179388">
              <a:spcAft>
                <a:spcPts val="600"/>
              </a:spcAft>
              <a:buClr>
                <a:srgbClr val="F6CB00"/>
              </a:buClr>
              <a:buSzPct val="120000"/>
              <a:buFont typeface="Wingdings" panose="05000000000000000000" pitchFamily="2" charset="2"/>
              <a:buChar char="ü"/>
            </a:pPr>
            <a:r>
              <a:rPr lang="de-DE" sz="1200" dirty="0" smtClean="0"/>
              <a:t>Keine Gesundheitsfragen (volle Versicherungssumme nach Aufbauzeit) </a:t>
            </a:r>
          </a:p>
          <a:p>
            <a:pPr marL="179388" indent="-179388">
              <a:spcAft>
                <a:spcPts val="600"/>
              </a:spcAft>
              <a:buClr>
                <a:srgbClr val="F6CB00"/>
              </a:buClr>
              <a:buSzPct val="120000"/>
              <a:buFont typeface="Wingdings" panose="05000000000000000000" pitchFamily="2" charset="2"/>
              <a:buChar char="ü"/>
            </a:pPr>
            <a:r>
              <a:rPr lang="de-DE" sz="1200" dirty="0" smtClean="0"/>
              <a:t>Doppelte Leistung bei Unfalltod</a:t>
            </a:r>
          </a:p>
          <a:p>
            <a:pPr marL="179388" indent="-179388">
              <a:spcAft>
                <a:spcPts val="600"/>
              </a:spcAft>
              <a:buClr>
                <a:srgbClr val="F6CB00"/>
              </a:buClr>
              <a:buSzPct val="120000"/>
              <a:buFont typeface="Wingdings" panose="05000000000000000000" pitchFamily="2" charset="2"/>
              <a:buChar char="ü"/>
            </a:pPr>
            <a:r>
              <a:rPr lang="de-DE" sz="1200" dirty="0" smtClean="0"/>
              <a:t>Inklusive nützlicher Zusatz- und Serviceleistungen, z.B.</a:t>
            </a:r>
          </a:p>
          <a:p>
            <a:pPr marL="355600" lvl="1" indent="-179388">
              <a:spcAft>
                <a:spcPts val="600"/>
              </a:spcAft>
              <a:buClr>
                <a:srgbClr val="F6CB00"/>
              </a:buClr>
              <a:buSzPct val="120000"/>
              <a:buFont typeface="Wingdings" panose="05000000000000000000" pitchFamily="2" charset="2"/>
              <a:buChar char="ü"/>
            </a:pPr>
            <a:r>
              <a:rPr lang="de-DE" sz="1200" dirty="0" smtClean="0"/>
              <a:t>Telefonische Rechtsberatung zum </a:t>
            </a:r>
            <a:r>
              <a:rPr lang="de-DE" sz="1200" dirty="0" smtClean="0">
                <a:solidFill>
                  <a:srgbClr val="404040"/>
                </a:solidFill>
              </a:rPr>
              <a:t>Erbrecht</a:t>
            </a:r>
            <a:endParaRPr lang="de-DE" sz="1200" dirty="0" smtClean="0"/>
          </a:p>
          <a:p>
            <a:pPr marL="355600" lvl="1" indent="-179388">
              <a:buClr>
                <a:srgbClr val="F6CB00"/>
              </a:buClr>
              <a:buSzPct val="120000"/>
              <a:buFont typeface="Wingdings" panose="05000000000000000000" pitchFamily="2" charset="2"/>
              <a:buChar char="ü"/>
            </a:pPr>
            <a:r>
              <a:rPr lang="de-DE" sz="1200" dirty="0" smtClean="0"/>
              <a:t>Juristisch </a:t>
            </a:r>
            <a:r>
              <a:rPr lang="de-DE" sz="1200" dirty="0"/>
              <a:t>geprüfte </a:t>
            </a:r>
            <a:r>
              <a:rPr lang="de-DE" sz="1200" dirty="0" smtClean="0"/>
              <a:t>Vorsorge-Dokumente und Sterbevorsorge-Ordner</a:t>
            </a:r>
            <a:endParaRPr lang="de-DE" sz="1200" dirty="0"/>
          </a:p>
        </p:txBody>
      </p:sp>
      <p:grpSp>
        <p:nvGrpSpPr>
          <p:cNvPr id="2" name="Gruppieren 1"/>
          <p:cNvGrpSpPr/>
          <p:nvPr/>
        </p:nvGrpSpPr>
        <p:grpSpPr>
          <a:xfrm>
            <a:off x="527940" y="3406910"/>
            <a:ext cx="5480192" cy="794126"/>
            <a:chOff x="527940" y="3406910"/>
            <a:chExt cx="5480192" cy="794126"/>
          </a:xfrm>
        </p:grpSpPr>
        <p:sp>
          <p:nvSpPr>
            <p:cNvPr id="27" name="Rechteck 26"/>
            <p:cNvSpPr/>
            <p:nvPr/>
          </p:nvSpPr>
          <p:spPr>
            <a:xfrm>
              <a:off x="527941" y="3406910"/>
              <a:ext cx="5480191" cy="794126"/>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8" name="Rechteck 27"/>
            <p:cNvSpPr/>
            <p:nvPr/>
          </p:nvSpPr>
          <p:spPr>
            <a:xfrm flipH="1">
              <a:off x="527940" y="3412102"/>
              <a:ext cx="5480192" cy="433459"/>
            </a:xfrm>
            <a:prstGeom prst="rect">
              <a:avLst/>
            </a:prstGeom>
            <a:solidFill>
              <a:srgbClr val="B5D5C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chemeClr val="tx1"/>
                  </a:solidFill>
                </a:rPr>
                <a:t>Komfort-Variante</a:t>
              </a:r>
            </a:p>
            <a:p>
              <a:pPr algn="ctr"/>
              <a:r>
                <a:rPr lang="de-DE" sz="1200" dirty="0" smtClean="0">
                  <a:solidFill>
                    <a:schemeClr val="tx1"/>
                  </a:solidFill>
                </a:rPr>
                <a:t>(Aufbauzeit </a:t>
              </a:r>
              <a:r>
                <a:rPr lang="de-DE" sz="1200" b="1" dirty="0" smtClean="0">
                  <a:solidFill>
                    <a:schemeClr val="tx1"/>
                  </a:solidFill>
                </a:rPr>
                <a:t>18 Monate</a:t>
              </a:r>
              <a:r>
                <a:rPr lang="de-DE" sz="1200" dirty="0" smtClean="0">
                  <a:solidFill>
                    <a:schemeClr val="tx1"/>
                  </a:solidFill>
                </a:rPr>
                <a:t>, entfällt bei Einmalbeitrag)</a:t>
              </a:r>
            </a:p>
          </p:txBody>
        </p:sp>
        <p:sp>
          <p:nvSpPr>
            <p:cNvPr id="29" name="Textfeld 28"/>
            <p:cNvSpPr txBox="1"/>
            <p:nvPr/>
          </p:nvSpPr>
          <p:spPr>
            <a:xfrm>
              <a:off x="557742" y="3885142"/>
              <a:ext cx="5442197" cy="276999"/>
            </a:xfrm>
            <a:prstGeom prst="rect">
              <a:avLst/>
            </a:prstGeom>
            <a:noFill/>
          </p:spPr>
          <p:txBody>
            <a:bodyPr wrap="square" rtlCol="0">
              <a:spAutoFit/>
            </a:bodyPr>
            <a:lstStyle/>
            <a:p>
              <a:pPr>
                <a:spcAft>
                  <a:spcPts val="600"/>
                </a:spcAft>
              </a:pPr>
              <a:r>
                <a:rPr lang="de-DE" sz="1200" b="1" dirty="0" smtClean="0"/>
                <a:t>Voller Versicherungsschutz nach kurzer Aufbauzeit.</a:t>
              </a:r>
              <a:endParaRPr lang="de-DE" sz="1200" b="1" dirty="0"/>
            </a:p>
          </p:txBody>
        </p:sp>
      </p:grpSp>
      <p:sp>
        <p:nvSpPr>
          <p:cNvPr id="25" name="Textfeld 24"/>
          <p:cNvSpPr txBox="1"/>
          <p:nvPr/>
        </p:nvSpPr>
        <p:spPr>
          <a:xfrm>
            <a:off x="536133" y="4323726"/>
            <a:ext cx="5442197" cy="276999"/>
          </a:xfrm>
          <a:prstGeom prst="rect">
            <a:avLst/>
          </a:prstGeom>
          <a:noFill/>
        </p:spPr>
        <p:txBody>
          <a:bodyPr wrap="square" rtlCol="0">
            <a:spAutoFit/>
          </a:bodyPr>
          <a:lstStyle/>
          <a:p>
            <a:pPr>
              <a:spcAft>
                <a:spcPts val="600"/>
              </a:spcAft>
            </a:pPr>
            <a:r>
              <a:rPr lang="de-DE" sz="1200" b="1" dirty="0" smtClean="0"/>
              <a:t>Medizinische Zweitmeinung im Premium-Tarif</a:t>
            </a:r>
            <a:endParaRPr lang="de-DE" sz="1200" dirty="0"/>
          </a:p>
        </p:txBody>
      </p:sp>
      <p:pic>
        <p:nvPicPr>
          <p:cNvPr id="32" name="Grafik 31"/>
          <p:cNvPicPr>
            <a:picLocks noChangeAspect="1"/>
          </p:cNvPicPr>
          <p:nvPr/>
        </p:nvPicPr>
        <p:blipFill>
          <a:blip r:embed="rId4">
            <a:clrChange>
              <a:clrFrom>
                <a:srgbClr val="FFFFFF"/>
              </a:clrFrom>
              <a:clrTo>
                <a:srgbClr val="FFFFFF">
                  <a:alpha val="0"/>
                </a:srgbClr>
              </a:clrTo>
            </a:clrChange>
          </a:blip>
          <a:stretch>
            <a:fillRect/>
          </a:stretch>
        </p:blipFill>
        <p:spPr>
          <a:xfrm>
            <a:off x="1809389" y="4585594"/>
            <a:ext cx="3365271" cy="1516271"/>
          </a:xfrm>
          <a:prstGeom prst="rect">
            <a:avLst/>
          </a:prstGeom>
        </p:spPr>
      </p:pic>
      <p:sp>
        <p:nvSpPr>
          <p:cNvPr id="42" name="Rechteck 41"/>
          <p:cNvSpPr/>
          <p:nvPr/>
        </p:nvSpPr>
        <p:spPr>
          <a:xfrm>
            <a:off x="557742" y="6138626"/>
            <a:ext cx="5480116" cy="230832"/>
          </a:xfrm>
          <a:prstGeom prst="rect">
            <a:avLst/>
          </a:prstGeom>
        </p:spPr>
        <p:txBody>
          <a:bodyPr wrap="square">
            <a:spAutoFit/>
          </a:bodyPr>
          <a:lstStyle/>
          <a:p>
            <a:pPr algn="ctr"/>
            <a:r>
              <a:rPr lang="de-DE" sz="900" dirty="0" smtClean="0"/>
              <a:t>* Abgeschlossene </a:t>
            </a:r>
            <a:r>
              <a:rPr lang="de-DE" sz="900" dirty="0"/>
              <a:t>Expert-Medical-Opinion-Fälle für </a:t>
            </a:r>
            <a:r>
              <a:rPr lang="de-DE" sz="900" dirty="0" smtClean="0"/>
              <a:t>ERGO </a:t>
            </a:r>
            <a:r>
              <a:rPr lang="de-DE" sz="900" dirty="0"/>
              <a:t>bis Dezember </a:t>
            </a:r>
            <a:r>
              <a:rPr lang="de-DE" sz="900" dirty="0" smtClean="0"/>
              <a:t>2021</a:t>
            </a:r>
            <a:endParaRPr lang="de-DE" sz="900" dirty="0"/>
          </a:p>
        </p:txBody>
      </p:sp>
      <p:pic>
        <p:nvPicPr>
          <p:cNvPr id="5" name="Grafik 4">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98773" y="199689"/>
            <a:ext cx="900000" cy="900000"/>
          </a:xfrm>
          <a:prstGeom prst="rect">
            <a:avLst/>
          </a:prstGeom>
        </p:spPr>
      </p:pic>
      <p:sp>
        <p:nvSpPr>
          <p:cNvPr id="37" name="Textfeld 36"/>
          <p:cNvSpPr txBox="1"/>
          <p:nvPr/>
        </p:nvSpPr>
        <p:spPr>
          <a:xfrm>
            <a:off x="8557893" y="1112136"/>
            <a:ext cx="1381760" cy="135466"/>
          </a:xfrm>
          <a:prstGeom prst="rect">
            <a:avLst/>
          </a:prstGeom>
          <a:noFill/>
        </p:spPr>
        <p:txBody>
          <a:bodyPr wrap="square" lIns="0" tIns="0" rIns="0" bIns="0" rtlCol="0">
            <a:noAutofit/>
          </a:bodyPr>
          <a:lstStyle/>
          <a:p>
            <a:pPr algn="ctr">
              <a:lnSpc>
                <a:spcPct val="110000"/>
              </a:lnSpc>
            </a:pPr>
            <a:r>
              <a:rPr lang="de-DE" sz="800" dirty="0" smtClean="0"/>
              <a:t>Infoblatt Sterbevorsorge</a:t>
            </a:r>
          </a:p>
        </p:txBody>
      </p:sp>
      <p:pic>
        <p:nvPicPr>
          <p:cNvPr id="3" name="Grafik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64991" y="4878702"/>
            <a:ext cx="1079453" cy="1260000"/>
          </a:xfrm>
          <a:prstGeom prst="rect">
            <a:avLst/>
          </a:prstGeom>
        </p:spPr>
      </p:pic>
    </p:spTree>
    <p:extLst>
      <p:ext uri="{BB962C8B-B14F-4D97-AF65-F5344CB8AC3E}">
        <p14:creationId xmlns:p14="http://schemas.microsoft.com/office/powerpoint/2010/main" val="17580828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feld 15"/>
          <p:cNvSpPr txBox="1"/>
          <p:nvPr/>
        </p:nvSpPr>
        <p:spPr>
          <a:xfrm>
            <a:off x="6426437" y="742777"/>
            <a:ext cx="1102407" cy="988657"/>
          </a:xfrm>
          <a:prstGeom prst="rect">
            <a:avLst/>
          </a:prstGeom>
          <a:noFill/>
        </p:spPr>
        <p:txBody>
          <a:bodyPr wrap="none" lIns="0" tIns="0" rIns="0" bIns="0" rtlCol="0">
            <a:noAutofit/>
          </a:bodyPr>
          <a:lstStyle/>
          <a:p>
            <a:pPr marL="0" marR="0" lvl="0" indent="0" algn="l" defTabSz="914309"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9" name="Bildplatzhalter 8"/>
          <p:cNvPicPr>
            <a:picLocks noGrp="1" noChangeAspect="1"/>
          </p:cNvPicPr>
          <p:nvPr>
            <p:ph type="pic" sz="quarter" idx="4"/>
          </p:nvPr>
        </p:nvPicPr>
        <p:blipFill>
          <a:blip r:embed="rId3">
            <a:extLst>
              <a:ext uri="{28A0092B-C50C-407E-A947-70E740481C1C}">
                <a14:useLocalDpi xmlns:a14="http://schemas.microsoft.com/office/drawing/2010/main" val="0"/>
              </a:ext>
            </a:extLst>
          </a:blip>
          <a:srcRect/>
          <a:stretch>
            <a:fillRect/>
          </a:stretch>
        </p:blipFill>
        <p:spPr/>
      </p:pic>
      <p:sp>
        <p:nvSpPr>
          <p:cNvPr id="12" name="Untertitel 2"/>
          <p:cNvSpPr>
            <a:spLocks noGrp="1"/>
          </p:cNvSpPr>
          <p:nvPr>
            <p:ph type="subTitle" idx="2"/>
          </p:nvPr>
        </p:nvSpPr>
        <p:spPr>
          <a:xfrm>
            <a:off x="514800" y="1515707"/>
            <a:ext cx="8421318" cy="374718"/>
          </a:xfrm>
        </p:spPr>
        <p:txBody>
          <a:bodyPr/>
          <a:lstStyle/>
          <a:p>
            <a:pPr>
              <a:spcBef>
                <a:spcPts val="0"/>
              </a:spcBef>
            </a:pPr>
            <a:r>
              <a:rPr lang="de-DE" dirty="0" smtClean="0">
                <a:solidFill>
                  <a:schemeClr val="bg1"/>
                </a:solidFill>
              </a:rPr>
              <a:t>Die Liebsten zuverlässig mit der </a:t>
            </a:r>
          </a:p>
          <a:p>
            <a:pPr>
              <a:spcBef>
                <a:spcPts val="0"/>
              </a:spcBef>
            </a:pPr>
            <a:r>
              <a:rPr lang="de-DE" dirty="0" smtClean="0">
                <a:solidFill>
                  <a:schemeClr val="bg1"/>
                </a:solidFill>
              </a:rPr>
              <a:t>ERGO Risikolebensversicherung absichern. </a:t>
            </a:r>
            <a:endParaRPr lang="de-DE" dirty="0">
              <a:solidFill>
                <a:schemeClr val="bg1"/>
              </a:solidFill>
            </a:endParaRPr>
          </a:p>
          <a:p>
            <a:endParaRPr lang="de-DE" dirty="0">
              <a:solidFill>
                <a:schemeClr val="bg1"/>
              </a:solidFill>
            </a:endParaRPr>
          </a:p>
        </p:txBody>
      </p:sp>
      <p:sp>
        <p:nvSpPr>
          <p:cNvPr id="7" name="Textplatzhalter 6"/>
          <p:cNvSpPr>
            <a:spLocks noGrp="1"/>
          </p:cNvSpPr>
          <p:nvPr>
            <p:ph type="body" sz="quarter" idx="8"/>
          </p:nvPr>
        </p:nvSpPr>
        <p:spPr/>
        <p:txBody>
          <a:bodyPr/>
          <a:lstStyle/>
          <a:p>
            <a:endParaRPr lang="de-DE" dirty="0"/>
          </a:p>
        </p:txBody>
      </p:sp>
      <p:sp>
        <p:nvSpPr>
          <p:cNvPr id="10" name="Titel 1"/>
          <p:cNvSpPr>
            <a:spLocks noGrp="1"/>
          </p:cNvSpPr>
          <p:nvPr>
            <p:ph type="ctrTitle"/>
          </p:nvPr>
        </p:nvSpPr>
        <p:spPr>
          <a:xfrm>
            <a:off x="514800" y="77979"/>
            <a:ext cx="8421318" cy="1329595"/>
          </a:xfrm>
        </p:spPr>
        <p:txBody>
          <a:bodyPr/>
          <a:lstStyle/>
          <a:p>
            <a:r>
              <a:rPr lang="de-DE" sz="4000" dirty="0" smtClean="0">
                <a:solidFill>
                  <a:schemeClr val="bg1"/>
                </a:solidFill>
              </a:rPr>
              <a:t/>
            </a:r>
            <a:br>
              <a:rPr lang="de-DE" sz="4000" dirty="0" smtClean="0">
                <a:solidFill>
                  <a:schemeClr val="bg1"/>
                </a:solidFill>
              </a:rPr>
            </a:br>
            <a:r>
              <a:rPr lang="de-DE" sz="4000" dirty="0" smtClean="0">
                <a:solidFill>
                  <a:schemeClr val="bg1"/>
                </a:solidFill>
              </a:rPr>
              <a:t/>
            </a:r>
            <a:br>
              <a:rPr lang="de-DE" sz="4000" dirty="0" smtClean="0">
                <a:solidFill>
                  <a:schemeClr val="bg1"/>
                </a:solidFill>
              </a:rPr>
            </a:br>
            <a:r>
              <a:rPr lang="de-DE" sz="4000" dirty="0" smtClean="0">
                <a:solidFill>
                  <a:schemeClr val="bg1"/>
                </a:solidFill>
              </a:rPr>
              <a:t/>
            </a:r>
            <a:br>
              <a:rPr lang="de-DE" sz="4000" dirty="0" smtClean="0">
                <a:solidFill>
                  <a:schemeClr val="bg1"/>
                </a:solidFill>
              </a:rPr>
            </a:br>
            <a:r>
              <a:rPr lang="de-DE" sz="4000" dirty="0" smtClean="0">
                <a:solidFill>
                  <a:schemeClr val="bg1"/>
                </a:solidFill>
              </a:rPr>
              <a:t>Einfach, weil´s wichtig ist!</a:t>
            </a:r>
            <a:endParaRPr lang="de-DE" sz="4000" dirty="0">
              <a:solidFill>
                <a:schemeClr val="bg1"/>
              </a:solidFill>
            </a:endParaRPr>
          </a:p>
        </p:txBody>
      </p:sp>
    </p:spTree>
    <p:extLst>
      <p:ext uri="{BB962C8B-B14F-4D97-AF65-F5344CB8AC3E}">
        <p14:creationId xmlns:p14="http://schemas.microsoft.com/office/powerpoint/2010/main" val="4152256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p:cNvSpPr>
            <a:spLocks noGrp="1"/>
          </p:cNvSpPr>
          <p:nvPr>
            <p:ph type="body" idx="12"/>
          </p:nvPr>
        </p:nvSpPr>
        <p:spPr/>
        <p:txBody>
          <a:bodyPr/>
          <a:lstStyle/>
          <a:p>
            <a:r>
              <a:rPr lang="de-DE" dirty="0">
                <a:latin typeface="Arial" panose="020B0604020202020204" pitchFamily="34" charset="0"/>
                <a:cs typeface="Arial" panose="020B0604020202020204" pitchFamily="34" charset="0"/>
              </a:rPr>
              <a:t>ERGO Risikolebensversicherung</a:t>
            </a:r>
          </a:p>
          <a:p>
            <a:endParaRPr lang="de-DE" dirty="0"/>
          </a:p>
        </p:txBody>
      </p:sp>
      <p:sp>
        <p:nvSpPr>
          <p:cNvPr id="25" name="Rechteck 24"/>
          <p:cNvSpPr/>
          <p:nvPr/>
        </p:nvSpPr>
        <p:spPr>
          <a:xfrm>
            <a:off x="522391" y="1537473"/>
            <a:ext cx="2988000" cy="3522349"/>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4" name="Rechteck 13"/>
          <p:cNvSpPr/>
          <p:nvPr/>
        </p:nvSpPr>
        <p:spPr>
          <a:xfrm flipH="1">
            <a:off x="522391" y="1296000"/>
            <a:ext cx="2988000" cy="320907"/>
          </a:xfrm>
          <a:prstGeom prst="rect">
            <a:avLst/>
          </a:prstGeom>
          <a:solidFill>
            <a:srgbClr val="F8E89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smtClean="0">
                <a:ln>
                  <a:noFill/>
                </a:ln>
                <a:solidFill>
                  <a:prstClr val="black"/>
                </a:solidFill>
                <a:effectLst/>
                <a:uLnTx/>
                <a:uFillTx/>
                <a:latin typeface="Arial"/>
                <a:ea typeface="+mn-ea"/>
                <a:cs typeface="+mn-cs"/>
              </a:rPr>
              <a:t>Grundschutz</a:t>
            </a:r>
          </a:p>
        </p:txBody>
      </p:sp>
      <p:sp>
        <p:nvSpPr>
          <p:cNvPr id="17" name="Textfeld 16"/>
          <p:cNvSpPr txBox="1"/>
          <p:nvPr/>
        </p:nvSpPr>
        <p:spPr>
          <a:xfrm>
            <a:off x="611940" y="1646739"/>
            <a:ext cx="2988000" cy="30315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DE" sz="1200" b="1" i="0" u="none" strike="noStrike" kern="1200" cap="none" spc="0" normalizeH="0" baseline="0" noProof="0" dirty="0" smtClean="0">
                <a:ln>
                  <a:noFill/>
                </a:ln>
                <a:solidFill>
                  <a:prstClr val="black"/>
                </a:solidFill>
                <a:effectLst/>
                <a:uLnTx/>
                <a:uFillTx/>
                <a:latin typeface="Arial"/>
                <a:ea typeface="+mn-ea"/>
                <a:cs typeface="+mn-cs"/>
              </a:rPr>
              <a:t>Günstiger Preis im Fokus</a:t>
            </a:r>
          </a:p>
          <a:p>
            <a:pPr marL="179388" marR="0" lvl="0" indent="-179388" algn="l" defTabSz="914400" rtl="0" eaLnBrk="1" fontAlgn="auto" latinLnBrk="0" hangingPunct="1">
              <a:lnSpc>
                <a:spcPct val="100000"/>
              </a:lnSpc>
              <a:spcBef>
                <a:spcPts val="0"/>
              </a:spcBef>
              <a:spcAft>
                <a:spcPts val="6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a:ln>
                  <a:noFill/>
                </a:ln>
                <a:solidFill>
                  <a:prstClr val="black"/>
                </a:solidFill>
                <a:effectLst/>
                <a:uLnTx/>
                <a:uFillTx/>
                <a:latin typeface="Arial"/>
                <a:ea typeface="+mn-ea"/>
                <a:cs typeface="+mn-cs"/>
              </a:rPr>
              <a:t>Todesfallleistung</a:t>
            </a:r>
          </a:p>
          <a:p>
            <a:pPr marL="179388" marR="0" lvl="0" indent="-179388" algn="l" defTabSz="914400" rtl="0" eaLnBrk="1" fontAlgn="auto" latinLnBrk="0" hangingPunct="1">
              <a:lnSpc>
                <a:spcPct val="100000"/>
              </a:lnSpc>
              <a:spcBef>
                <a:spcPts val="0"/>
              </a:spcBef>
              <a:spcAft>
                <a:spcPts val="6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a:ln>
                  <a:noFill/>
                </a:ln>
                <a:solidFill>
                  <a:prstClr val="black"/>
                </a:solidFill>
                <a:effectLst/>
                <a:uLnTx/>
                <a:uFillTx/>
                <a:latin typeface="Arial"/>
                <a:ea typeface="+mn-ea"/>
                <a:cs typeface="+mn-cs"/>
              </a:rPr>
              <a:t>Vorläufiger </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Versicherungsschutz </a:t>
            </a:r>
            <a:r>
              <a:rPr kumimoji="0" lang="de-DE" sz="1200" b="0" i="0" u="none" strike="noStrike" kern="1200" cap="none" spc="0" normalizeH="0" baseline="0" noProof="0" dirty="0">
                <a:ln>
                  <a:noFill/>
                </a:ln>
                <a:solidFill>
                  <a:prstClr val="black"/>
                </a:solidFill>
                <a:effectLst/>
                <a:uLnTx/>
                <a:uFillTx/>
                <a:latin typeface="Arial"/>
                <a:ea typeface="+mn-ea"/>
                <a:cs typeface="+mn-cs"/>
              </a:rPr>
              <a:t>bei Tod durch Unfall</a:t>
            </a:r>
          </a:p>
          <a:p>
            <a:pPr marL="179388" marR="0" lvl="0" indent="-179388" algn="l" defTabSz="914400" rtl="0" eaLnBrk="1" fontAlgn="auto" latinLnBrk="0" hangingPunct="1">
              <a:lnSpc>
                <a:spcPct val="100000"/>
              </a:lnSpc>
              <a:spcBef>
                <a:spcPts val="0"/>
              </a:spcBef>
              <a:spcAft>
                <a:spcPts val="6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Nachversicherungsgarantie (anlassbezogen)</a:t>
            </a:r>
            <a:endParaRPr kumimoji="0" lang="de-DE" sz="1200" b="0" i="0" u="none" strike="noStrike" kern="1200" cap="none" spc="0" normalizeH="0" baseline="0" noProof="0" dirty="0">
              <a:ln>
                <a:noFill/>
              </a:ln>
              <a:solidFill>
                <a:prstClr val="black"/>
              </a:solidFill>
              <a:effectLst/>
              <a:uLnTx/>
              <a:uFillTx/>
              <a:latin typeface="Arial"/>
              <a:ea typeface="+mn-ea"/>
              <a:cs typeface="+mn-cs"/>
            </a:endParaRPr>
          </a:p>
          <a:p>
            <a:pPr marL="179388" marR="0" lvl="0" indent="-179388" algn="l" defTabSz="914400" rtl="0" eaLnBrk="1" fontAlgn="auto" latinLnBrk="0" hangingPunct="1">
              <a:lnSpc>
                <a:spcPct val="100000"/>
              </a:lnSpc>
              <a:spcBef>
                <a:spcPts val="0"/>
              </a:spcBef>
              <a:spcAft>
                <a:spcPts val="6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„Unendliche Dynamik“ – Kunde kann der Anpassung beliebig oft widersprechen, ohne dass das Anpassungsrecht erlischt</a:t>
            </a:r>
            <a:endParaRPr kumimoji="0" lang="de-DE" sz="1200" b="0" i="0" u="none" strike="noStrike" kern="1200" cap="none" spc="0" normalizeH="0" baseline="0" noProof="0" dirty="0">
              <a:ln>
                <a:noFill/>
              </a:ln>
              <a:solidFill>
                <a:prstClr val="black"/>
              </a:solidFill>
              <a:effectLst/>
              <a:uLnTx/>
              <a:uFillTx/>
              <a:latin typeface="Arial"/>
              <a:ea typeface="+mn-ea"/>
              <a:cs typeface="+mn-cs"/>
            </a:endParaRPr>
          </a:p>
          <a:p>
            <a:pPr marL="179388" marR="0" lvl="0" indent="-179388" algn="l" defTabSz="914400" rtl="0" eaLnBrk="1" fontAlgn="auto" latinLnBrk="0" hangingPunct="1">
              <a:lnSpc>
                <a:spcPct val="100000"/>
              </a:lnSpc>
              <a:spcBef>
                <a:spcPts val="0"/>
              </a:spcBef>
              <a:spcAft>
                <a:spcPts val="6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a:ln>
                  <a:noFill/>
                </a:ln>
                <a:solidFill>
                  <a:prstClr val="black"/>
                </a:solidFill>
                <a:effectLst/>
                <a:uLnTx/>
                <a:uFillTx/>
                <a:latin typeface="Arial"/>
                <a:ea typeface="+mn-ea"/>
                <a:cs typeface="+mn-cs"/>
              </a:rPr>
              <a:t>Optional: </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BU-Beitragsbefreiung</a:t>
            </a:r>
          </a:p>
          <a:p>
            <a:pPr marL="179388" marR="0" lvl="0" indent="-179388" algn="l" defTabSz="914400" rtl="0" eaLnBrk="1" fontAlgn="auto" latinLnBrk="0" hangingPunct="1">
              <a:lnSpc>
                <a:spcPct val="100000"/>
              </a:lnSpc>
              <a:spcBef>
                <a:spcPts val="0"/>
              </a:spcBef>
              <a:spcAft>
                <a:spcPts val="600"/>
              </a:spcAft>
              <a:buClr>
                <a:srgbClr val="F6CB00"/>
              </a:buClr>
              <a:buSzPct val="120000"/>
              <a:buFont typeface="Wingdings" panose="05000000000000000000" pitchFamily="2" charset="2"/>
              <a:buChar char="ü"/>
              <a:tabLst/>
              <a:defRPr/>
            </a:pPr>
            <a:r>
              <a:rPr lang="de-DE" sz="1200" dirty="0" smtClean="0">
                <a:solidFill>
                  <a:prstClr val="black"/>
                </a:solidFill>
                <a:latin typeface="Arial"/>
              </a:rPr>
              <a:t>Reduzierte Provision</a:t>
            </a:r>
            <a:endParaRPr kumimoji="0" lang="de-DE" sz="1200" b="0" i="0" u="none" strike="noStrike" kern="1200" cap="none" spc="0" normalizeH="0" baseline="0" noProof="0" dirty="0" smtClean="0">
              <a:ln>
                <a:noFill/>
              </a:ln>
              <a:solidFill>
                <a:prstClr val="black"/>
              </a:solidFill>
              <a:effectLst/>
              <a:uLnTx/>
              <a:uFillTx/>
              <a:latin typeface="Arial"/>
              <a:ea typeface="+mn-ea"/>
              <a:cs typeface="+mn-cs"/>
            </a:endParaRPr>
          </a:p>
          <a:p>
            <a:pPr marL="179388" marR="0" lvl="0" indent="-179388" algn="l" defTabSz="914400" rtl="0" eaLnBrk="1" fontAlgn="auto" latinLnBrk="0" hangingPunct="1">
              <a:lnSpc>
                <a:spcPct val="100000"/>
              </a:lnSpc>
              <a:spcBef>
                <a:spcPts val="0"/>
              </a:spcBef>
              <a:spcAft>
                <a:spcPts val="6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Nichtraucherstatus: </a:t>
            </a:r>
            <a:r>
              <a:rPr kumimoji="0" lang="de-DE" sz="1200" b="1" i="0" u="none" strike="noStrike" kern="1200" cap="none" spc="0" normalizeH="0" baseline="0" noProof="0" dirty="0" smtClean="0">
                <a:ln>
                  <a:noFill/>
                </a:ln>
                <a:solidFill>
                  <a:prstClr val="black"/>
                </a:solidFill>
                <a:effectLst/>
                <a:uLnTx/>
                <a:uFillTx/>
                <a:latin typeface="Arial"/>
                <a:ea typeface="+mn-ea"/>
                <a:cs typeface="+mn-cs"/>
              </a:rPr>
              <a:t>&gt;</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 </a:t>
            </a:r>
            <a:r>
              <a:rPr kumimoji="0" lang="de-DE" sz="1200" b="1" i="0" u="none" strike="noStrike" kern="1200" cap="none" spc="0" normalizeH="0" baseline="0" noProof="0" dirty="0" smtClean="0">
                <a:ln>
                  <a:noFill/>
                </a:ln>
                <a:solidFill>
                  <a:prstClr val="black"/>
                </a:solidFill>
                <a:effectLst/>
                <a:uLnTx/>
                <a:uFillTx/>
                <a:latin typeface="Arial"/>
                <a:ea typeface="+mn-ea"/>
                <a:cs typeface="+mn-cs"/>
              </a:rPr>
              <a:t>10 Jahre</a:t>
            </a:r>
          </a:p>
        </p:txBody>
      </p:sp>
      <p:sp>
        <p:nvSpPr>
          <p:cNvPr id="32" name="Rechteck 31"/>
          <p:cNvSpPr/>
          <p:nvPr/>
        </p:nvSpPr>
        <p:spPr>
          <a:xfrm>
            <a:off x="3627402" y="1537472"/>
            <a:ext cx="2988000" cy="2826794"/>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5" name="Rechteck 14"/>
          <p:cNvSpPr/>
          <p:nvPr/>
        </p:nvSpPr>
        <p:spPr>
          <a:xfrm flipH="1">
            <a:off x="3627402" y="1296000"/>
            <a:ext cx="2988000" cy="320907"/>
          </a:xfrm>
          <a:prstGeom prst="rect">
            <a:avLst/>
          </a:prstGeom>
          <a:solidFill>
            <a:srgbClr val="F7DB6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smtClean="0">
                <a:ln>
                  <a:noFill/>
                </a:ln>
                <a:solidFill>
                  <a:prstClr val="black"/>
                </a:solidFill>
                <a:effectLst/>
                <a:uLnTx/>
                <a:uFillTx/>
                <a:latin typeface="Arial"/>
                <a:ea typeface="+mn-ea"/>
                <a:cs typeface="+mn-cs"/>
              </a:rPr>
              <a:t>Komfort-Variante</a:t>
            </a:r>
          </a:p>
        </p:txBody>
      </p:sp>
      <p:sp>
        <p:nvSpPr>
          <p:cNvPr id="18" name="Textfeld 17"/>
          <p:cNvSpPr txBox="1"/>
          <p:nvPr/>
        </p:nvSpPr>
        <p:spPr>
          <a:xfrm>
            <a:off x="3666757" y="1668233"/>
            <a:ext cx="2880000"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DE" sz="1200" b="1" i="0" u="none" strike="noStrike" kern="1200" cap="none" spc="0" normalizeH="0" baseline="0" noProof="0" dirty="0" smtClean="0">
                <a:ln>
                  <a:noFill/>
                </a:ln>
                <a:solidFill>
                  <a:prstClr val="black"/>
                </a:solidFill>
                <a:effectLst/>
                <a:uLnTx/>
                <a:uFillTx/>
                <a:latin typeface="Arial"/>
                <a:ea typeface="+mn-ea"/>
                <a:cs typeface="+mn-cs"/>
              </a:rPr>
              <a:t>Günstiger Preis plus Flexibilität</a:t>
            </a:r>
          </a:p>
          <a:p>
            <a:pPr marL="0" marR="0" lvl="0" indent="0" algn="l" defTabSz="914400" rtl="0" eaLnBrk="1" fontAlgn="auto" latinLnBrk="0" hangingPunct="1">
              <a:lnSpc>
                <a:spcPct val="100000"/>
              </a:lnSpc>
              <a:spcBef>
                <a:spcPts val="0"/>
              </a:spcBef>
              <a:spcAft>
                <a:spcPts val="600"/>
              </a:spcAft>
              <a:buClr>
                <a:srgbClr val="0F94A7"/>
              </a:buClr>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Leistung </a:t>
            </a:r>
            <a:r>
              <a:rPr kumimoji="0" lang="de-DE" sz="1200" b="0" i="0" u="none" strike="noStrike" kern="1200" cap="none" spc="0" normalizeH="0" baseline="0" noProof="0" dirty="0">
                <a:ln>
                  <a:noFill/>
                </a:ln>
                <a:solidFill>
                  <a:prstClr val="black"/>
                </a:solidFill>
                <a:effectLst/>
                <a:uLnTx/>
                <a:uFillTx/>
                <a:latin typeface="Arial"/>
                <a:ea typeface="+mn-ea"/>
                <a:cs typeface="+mn-cs"/>
              </a:rPr>
              <a:t>des Grundschutzes plus:</a:t>
            </a:r>
          </a:p>
          <a:p>
            <a:pPr marL="179388" marR="0" lvl="0" indent="-179388" algn="l" defTabSz="914400" rtl="0" eaLnBrk="1" fontAlgn="auto" latinLnBrk="0" hangingPunct="1">
              <a:lnSpc>
                <a:spcPct val="100000"/>
              </a:lnSpc>
              <a:spcBef>
                <a:spcPts val="0"/>
              </a:spcBef>
              <a:spcAft>
                <a:spcPts val="6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a:ln>
                  <a:noFill/>
                </a:ln>
                <a:solidFill>
                  <a:prstClr val="black"/>
                </a:solidFill>
                <a:effectLst/>
                <a:uLnTx/>
                <a:uFillTx/>
                <a:latin typeface="Arial"/>
                <a:ea typeface="+mn-ea"/>
                <a:cs typeface="+mn-cs"/>
              </a:rPr>
              <a:t>Nachversicherungsgarantie (</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anlassbezogen, erweiterte Anlässe)</a:t>
            </a:r>
          </a:p>
          <a:p>
            <a:pPr marL="179388" marR="0" lvl="0" indent="-179388" algn="l" defTabSz="914400" rtl="0" eaLnBrk="1" fontAlgn="auto" latinLnBrk="0" hangingPunct="1">
              <a:lnSpc>
                <a:spcPct val="100000"/>
              </a:lnSpc>
              <a:spcBef>
                <a:spcPts val="0"/>
              </a:spcBef>
              <a:spcAft>
                <a:spcPts val="6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Ereignisunabhängige Nachversicherungsgarantie</a:t>
            </a:r>
          </a:p>
          <a:p>
            <a:pPr marL="179388" marR="0" lvl="0" indent="-179388" algn="l" defTabSz="914400" rtl="0" eaLnBrk="1" fontAlgn="auto" latinLnBrk="0" hangingPunct="1">
              <a:lnSpc>
                <a:spcPct val="100000"/>
              </a:lnSpc>
              <a:spcBef>
                <a:spcPts val="0"/>
              </a:spcBef>
              <a:spcAft>
                <a:spcPts val="6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Nichtraucherstatus: </a:t>
            </a:r>
            <a:r>
              <a:rPr kumimoji="0" lang="de-DE" sz="1200" b="1" i="0" u="none" strike="noStrike" kern="1200" cap="none" spc="0" normalizeH="0" baseline="0" noProof="0" dirty="0" smtClean="0">
                <a:ln>
                  <a:noFill/>
                </a:ln>
                <a:solidFill>
                  <a:prstClr val="black"/>
                </a:solidFill>
                <a:effectLst/>
                <a:uLnTx/>
                <a:uFillTx/>
                <a:latin typeface="Arial"/>
                <a:ea typeface="+mn-ea"/>
                <a:cs typeface="+mn-cs"/>
              </a:rPr>
              <a:t>&gt;</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 </a:t>
            </a:r>
            <a:r>
              <a:rPr kumimoji="0" lang="de-DE" sz="1200" b="1" i="0" u="none" strike="noStrike" kern="1200" cap="none" spc="0" normalizeH="0" baseline="0" noProof="0" dirty="0" smtClean="0">
                <a:ln>
                  <a:noFill/>
                </a:ln>
                <a:solidFill>
                  <a:prstClr val="black"/>
                </a:solidFill>
                <a:effectLst/>
                <a:uLnTx/>
                <a:uFillTx/>
                <a:latin typeface="Arial"/>
                <a:ea typeface="+mn-ea"/>
                <a:cs typeface="+mn-cs"/>
              </a:rPr>
              <a:t>12 </a:t>
            </a:r>
            <a:r>
              <a:rPr kumimoji="0" lang="de-DE" sz="1200" b="1" i="0" u="none" strike="noStrike" kern="1200" cap="none" spc="0" normalizeH="0" baseline="0" noProof="0" dirty="0">
                <a:ln>
                  <a:noFill/>
                </a:ln>
                <a:solidFill>
                  <a:prstClr val="black"/>
                </a:solidFill>
                <a:effectLst/>
                <a:uLnTx/>
                <a:uFillTx/>
                <a:latin typeface="Arial"/>
                <a:ea typeface="+mn-ea"/>
                <a:cs typeface="+mn-cs"/>
              </a:rPr>
              <a:t>Monate</a:t>
            </a:r>
          </a:p>
          <a:p>
            <a:pPr marL="0" marR="0" lvl="0" indent="0" algn="l" defTabSz="914400" rtl="0" eaLnBrk="1" fontAlgn="auto" latinLnBrk="0" hangingPunct="1">
              <a:lnSpc>
                <a:spcPct val="100000"/>
              </a:lnSpc>
              <a:spcBef>
                <a:spcPts val="0"/>
              </a:spcBef>
              <a:spcAft>
                <a:spcPts val="600"/>
              </a:spcAft>
              <a:buClr>
                <a:srgbClr val="0F94A7"/>
              </a:buClr>
              <a:buSzTx/>
              <a:buFontTx/>
              <a:buNone/>
              <a:tabLst/>
              <a:defRPr/>
            </a:pPr>
            <a:endParaRPr kumimoji="0" lang="de-DE"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de-DE" sz="12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24" name="Rechteck 23"/>
          <p:cNvSpPr/>
          <p:nvPr/>
        </p:nvSpPr>
        <p:spPr>
          <a:xfrm>
            <a:off x="6728345" y="1537471"/>
            <a:ext cx="2994931" cy="282679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 name="Rechteck 9"/>
          <p:cNvSpPr/>
          <p:nvPr/>
        </p:nvSpPr>
        <p:spPr>
          <a:xfrm flipH="1">
            <a:off x="6732248" y="1296000"/>
            <a:ext cx="2988000" cy="320907"/>
          </a:xfrm>
          <a:prstGeom prst="rect">
            <a:avLst/>
          </a:prstGeom>
          <a:solidFill>
            <a:srgbClr val="FAD7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smtClean="0">
                <a:ln>
                  <a:noFill/>
                </a:ln>
                <a:solidFill>
                  <a:prstClr val="black"/>
                </a:solidFill>
                <a:effectLst/>
                <a:uLnTx/>
                <a:uFillTx/>
                <a:latin typeface="Arial"/>
                <a:ea typeface="+mn-ea"/>
                <a:cs typeface="+mn-cs"/>
              </a:rPr>
              <a:t>Premium-Variante</a:t>
            </a:r>
          </a:p>
        </p:txBody>
      </p:sp>
      <p:sp>
        <p:nvSpPr>
          <p:cNvPr id="21" name="Textfeld 20"/>
          <p:cNvSpPr txBox="1"/>
          <p:nvPr/>
        </p:nvSpPr>
        <p:spPr>
          <a:xfrm>
            <a:off x="6753702" y="1670597"/>
            <a:ext cx="2998591" cy="27776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
                <a:srgbClr val="0F94A7"/>
              </a:buClr>
              <a:buSzTx/>
              <a:buFontTx/>
              <a:buNone/>
              <a:tabLst/>
              <a:defRPr/>
            </a:pPr>
            <a:r>
              <a:rPr kumimoji="0" lang="de-DE" sz="1200" b="1" i="0" u="none" strike="noStrike" kern="1200" cap="none" spc="0" normalizeH="0" baseline="0" noProof="0" dirty="0">
                <a:ln>
                  <a:noFill/>
                </a:ln>
                <a:solidFill>
                  <a:prstClr val="black"/>
                </a:solidFill>
                <a:effectLst/>
                <a:uLnTx/>
                <a:uFillTx/>
                <a:latin typeface="Arial"/>
                <a:ea typeface="+mn-ea"/>
                <a:cs typeface="+mn-cs"/>
              </a:rPr>
              <a:t>Hochwertiger Schutz mit Extras</a:t>
            </a:r>
          </a:p>
          <a:p>
            <a:pPr marL="0" marR="0" lvl="0" indent="0" algn="l" defTabSz="914400" rtl="0" eaLnBrk="1" fontAlgn="auto" latinLnBrk="0" hangingPunct="1">
              <a:lnSpc>
                <a:spcPct val="100000"/>
              </a:lnSpc>
              <a:spcBef>
                <a:spcPts val="0"/>
              </a:spcBef>
              <a:spcAft>
                <a:spcPts val="500"/>
              </a:spcAft>
              <a:buClr>
                <a:srgbClr val="0F94A7"/>
              </a:buClr>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Komfort-Schutz </a:t>
            </a:r>
            <a:r>
              <a:rPr kumimoji="0" lang="de-DE" sz="1200" b="0" i="0" u="none" strike="noStrike" kern="1200" cap="none" spc="0" normalizeH="0" baseline="0" noProof="0" dirty="0">
                <a:ln>
                  <a:noFill/>
                </a:ln>
                <a:solidFill>
                  <a:prstClr val="black"/>
                </a:solidFill>
                <a:effectLst/>
                <a:uLnTx/>
                <a:uFillTx/>
                <a:latin typeface="Arial"/>
                <a:ea typeface="+mn-ea"/>
                <a:cs typeface="+mn-cs"/>
              </a:rPr>
              <a:t>plus:</a:t>
            </a:r>
          </a:p>
          <a:p>
            <a:pPr marL="179388" marR="0" lvl="0" indent="-179388" algn="l" defTabSz="914400" rtl="0" eaLnBrk="1" fontAlgn="auto" latinLnBrk="0" hangingPunct="1">
              <a:lnSpc>
                <a:spcPct val="100000"/>
              </a:lnSpc>
              <a:spcBef>
                <a:spcPts val="0"/>
              </a:spcBef>
              <a:spcAft>
                <a:spcPts val="5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a:ln>
                  <a:noFill/>
                </a:ln>
                <a:solidFill>
                  <a:prstClr val="black"/>
                </a:solidFill>
                <a:effectLst/>
                <a:uLnTx/>
                <a:uFillTx/>
                <a:latin typeface="Arial"/>
                <a:ea typeface="+mn-ea"/>
                <a:cs typeface="+mn-cs"/>
              </a:rPr>
              <a:t>Vorgezogene Todesfallleistung</a:t>
            </a:r>
          </a:p>
          <a:p>
            <a:pPr marL="179388" marR="0" lvl="0" indent="-179388" algn="l" defTabSz="914400" rtl="0" eaLnBrk="1" fontAlgn="auto" latinLnBrk="0" hangingPunct="1">
              <a:lnSpc>
                <a:spcPct val="100000"/>
              </a:lnSpc>
              <a:spcBef>
                <a:spcPts val="0"/>
              </a:spcBef>
              <a:spcAft>
                <a:spcPts val="5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a:ln>
                  <a:noFill/>
                </a:ln>
                <a:solidFill>
                  <a:prstClr val="black"/>
                </a:solidFill>
                <a:effectLst/>
                <a:uLnTx/>
                <a:uFillTx/>
                <a:latin typeface="Arial"/>
                <a:ea typeface="+mn-ea"/>
                <a:cs typeface="+mn-cs"/>
              </a:rPr>
              <a:t>Soforthilfe</a:t>
            </a:r>
          </a:p>
          <a:p>
            <a:pPr marL="179388" marR="0" lvl="0" indent="-179388" algn="l" defTabSz="914400" rtl="0" eaLnBrk="1" fontAlgn="auto" latinLnBrk="0" hangingPunct="1">
              <a:lnSpc>
                <a:spcPct val="100000"/>
              </a:lnSpc>
              <a:spcBef>
                <a:spcPts val="0"/>
              </a:spcBef>
              <a:spcAft>
                <a:spcPts val="5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a:ln>
                  <a:noFill/>
                </a:ln>
                <a:solidFill>
                  <a:prstClr val="black"/>
                </a:solidFill>
                <a:effectLst/>
                <a:uLnTx/>
                <a:uFillTx/>
                <a:latin typeface="Arial"/>
                <a:ea typeface="+mn-ea"/>
                <a:cs typeface="+mn-cs"/>
              </a:rPr>
              <a:t>Temporäre Erhöhung</a:t>
            </a:r>
          </a:p>
          <a:p>
            <a:pPr marL="179388" marR="0" lvl="0" indent="-179388" algn="l" defTabSz="914400" rtl="0" eaLnBrk="1" fontAlgn="auto" latinLnBrk="0" hangingPunct="1">
              <a:lnSpc>
                <a:spcPct val="100000"/>
              </a:lnSpc>
              <a:spcBef>
                <a:spcPts val="0"/>
              </a:spcBef>
              <a:spcAft>
                <a:spcPts val="5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Verlängerungsoption bis zu 15 Jahre</a:t>
            </a:r>
            <a:endParaRPr kumimoji="0" lang="de-DE" sz="1200" b="0" i="0" u="none" strike="noStrike" kern="1200" cap="none" spc="0" normalizeH="0" baseline="0" noProof="0" dirty="0">
              <a:ln>
                <a:noFill/>
              </a:ln>
              <a:solidFill>
                <a:prstClr val="black"/>
              </a:solidFill>
              <a:effectLst/>
              <a:uLnTx/>
              <a:uFillTx/>
              <a:latin typeface="Arial"/>
              <a:ea typeface="+mn-ea"/>
              <a:cs typeface="+mn-cs"/>
            </a:endParaRPr>
          </a:p>
          <a:p>
            <a:pPr marL="179388" marR="0" lvl="0" indent="-179388" algn="l" defTabSz="914400" rtl="0" eaLnBrk="1" fontAlgn="auto" latinLnBrk="0" hangingPunct="1">
              <a:lnSpc>
                <a:spcPct val="100000"/>
              </a:lnSpc>
              <a:spcBef>
                <a:spcPts val="0"/>
              </a:spcBef>
              <a:spcAft>
                <a:spcPts val="5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a:ln>
                  <a:noFill/>
                </a:ln>
                <a:solidFill>
                  <a:prstClr val="black"/>
                </a:solidFill>
                <a:effectLst/>
                <a:uLnTx/>
                <a:uFillTx/>
                <a:latin typeface="Arial"/>
                <a:ea typeface="+mn-ea"/>
                <a:cs typeface="+mn-cs"/>
              </a:rPr>
              <a:t>Pflegebonus</a:t>
            </a:r>
          </a:p>
          <a:p>
            <a:pPr marL="179388" marR="0" lvl="0" indent="-179388" algn="l" defTabSz="914400" rtl="0" eaLnBrk="1" fontAlgn="auto" latinLnBrk="0" hangingPunct="1">
              <a:lnSpc>
                <a:spcPct val="100000"/>
              </a:lnSpc>
              <a:spcBef>
                <a:spcPts val="0"/>
              </a:spcBef>
              <a:spcAft>
                <a:spcPts val="5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a:ln>
                  <a:noFill/>
                </a:ln>
                <a:solidFill>
                  <a:prstClr val="black"/>
                </a:solidFill>
                <a:effectLst/>
                <a:uLnTx/>
                <a:uFillTx/>
                <a:latin typeface="Arial"/>
                <a:ea typeface="+mn-ea"/>
                <a:cs typeface="+mn-cs"/>
              </a:rPr>
              <a:t>Nachversicherungsgarantie </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plus</a:t>
            </a:r>
          </a:p>
          <a:p>
            <a:pPr marL="179388" marR="0" lvl="0" indent="-179388" algn="l" defTabSz="914400" rtl="0" eaLnBrk="1" fontAlgn="auto" latinLnBrk="0" hangingPunct="1">
              <a:lnSpc>
                <a:spcPct val="100000"/>
              </a:lnSpc>
              <a:spcBef>
                <a:spcPts val="0"/>
              </a:spcBef>
              <a:spcAft>
                <a:spcPts val="5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a:ln>
                  <a:noFill/>
                </a:ln>
                <a:solidFill>
                  <a:prstClr val="black"/>
                </a:solidFill>
                <a:effectLst/>
                <a:uLnTx/>
                <a:uFillTx/>
                <a:latin typeface="Arial"/>
                <a:ea typeface="+mn-ea"/>
                <a:cs typeface="+mn-cs"/>
              </a:rPr>
              <a:t>M</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edizinische Zweitmeinung (Best Doctors)</a:t>
            </a:r>
          </a:p>
          <a:p>
            <a:pPr marL="179388" marR="0" lvl="0" indent="-179388" algn="l" defTabSz="914400" rtl="0" eaLnBrk="1" fontAlgn="auto" latinLnBrk="0" hangingPunct="1">
              <a:lnSpc>
                <a:spcPct val="100000"/>
              </a:lnSpc>
              <a:spcBef>
                <a:spcPts val="0"/>
              </a:spcBef>
              <a:spcAft>
                <a:spcPts val="500"/>
              </a:spcAft>
              <a:buClr>
                <a:srgbClr val="F6CB00"/>
              </a:buClr>
              <a:buSzPct val="120000"/>
              <a:buFont typeface="Wingdings" panose="05000000000000000000" pitchFamily="2" charset="2"/>
              <a:buChar char="ü"/>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Nichtraucherstatus: </a:t>
            </a:r>
            <a:r>
              <a:rPr kumimoji="0" lang="de-DE" sz="1200" b="1" i="0" u="none" strike="noStrike" kern="1200" cap="none" spc="0" normalizeH="0" baseline="0" noProof="0" dirty="0" smtClean="0">
                <a:ln>
                  <a:noFill/>
                </a:ln>
                <a:solidFill>
                  <a:prstClr val="black"/>
                </a:solidFill>
                <a:effectLst/>
                <a:uLnTx/>
                <a:uFillTx/>
                <a:latin typeface="Arial"/>
                <a:ea typeface="+mn-ea"/>
                <a:cs typeface="+mn-cs"/>
              </a:rPr>
              <a:t>&gt;</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 </a:t>
            </a:r>
            <a:r>
              <a:rPr kumimoji="0" lang="de-DE" sz="1200" b="1" i="0" u="none" strike="noStrike" kern="1200" cap="none" spc="0" normalizeH="0" baseline="0" noProof="0" dirty="0" smtClean="0">
                <a:ln>
                  <a:noFill/>
                </a:ln>
                <a:solidFill>
                  <a:prstClr val="black"/>
                </a:solidFill>
                <a:effectLst/>
                <a:uLnTx/>
                <a:uFillTx/>
                <a:latin typeface="Arial"/>
                <a:ea typeface="+mn-ea"/>
                <a:cs typeface="+mn-cs"/>
              </a:rPr>
              <a:t>12 Monate</a:t>
            </a:r>
            <a:endParaRPr kumimoji="0" lang="de-DE" sz="1200" b="1" i="0" u="none" strike="noStrike" kern="1200" cap="none" spc="0" normalizeH="0" baseline="0" noProof="0" dirty="0">
              <a:ln>
                <a:noFill/>
              </a:ln>
              <a:solidFill>
                <a:prstClr val="black"/>
              </a:solidFill>
              <a:effectLst/>
              <a:uLnTx/>
              <a:uFillTx/>
              <a:latin typeface="Arial"/>
              <a:ea typeface="+mn-ea"/>
              <a:cs typeface="+mn-cs"/>
            </a:endParaRPr>
          </a:p>
        </p:txBody>
      </p:sp>
      <p:sp>
        <p:nvSpPr>
          <p:cNvPr id="22" name="Rechteck 21"/>
          <p:cNvSpPr/>
          <p:nvPr/>
        </p:nvSpPr>
        <p:spPr>
          <a:xfrm>
            <a:off x="3611760" y="4481723"/>
            <a:ext cx="6108582" cy="578099"/>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9" name="Rechteck 28"/>
          <p:cNvSpPr/>
          <p:nvPr/>
        </p:nvSpPr>
        <p:spPr>
          <a:xfrm flipH="1">
            <a:off x="3599940" y="4459157"/>
            <a:ext cx="6120308" cy="271557"/>
          </a:xfrm>
          <a:prstGeom prst="rect">
            <a:avLst/>
          </a:prstGeom>
          <a:solidFill>
            <a:srgbClr val="F6CB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smtClean="0">
                <a:ln>
                  <a:noFill/>
                </a:ln>
                <a:solidFill>
                  <a:prstClr val="black"/>
                </a:solidFill>
                <a:effectLst/>
                <a:uLnTx/>
                <a:uFillTx/>
                <a:latin typeface="Arial"/>
                <a:ea typeface="+mn-ea"/>
                <a:cs typeface="+mn-cs"/>
              </a:rPr>
              <a:t>Sicherheit plus (optional)</a:t>
            </a:r>
          </a:p>
        </p:txBody>
      </p:sp>
      <p:sp>
        <p:nvSpPr>
          <p:cNvPr id="31" name="Rechteck 30"/>
          <p:cNvSpPr/>
          <p:nvPr/>
        </p:nvSpPr>
        <p:spPr>
          <a:xfrm>
            <a:off x="9825010" y="1296000"/>
            <a:ext cx="1877049" cy="512693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5" name="Textfeld 34"/>
          <p:cNvSpPr txBox="1"/>
          <p:nvPr/>
        </p:nvSpPr>
        <p:spPr>
          <a:xfrm>
            <a:off x="9825800" y="1331210"/>
            <a:ext cx="19098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smtClean="0">
                <a:ln>
                  <a:noFill/>
                </a:ln>
                <a:solidFill>
                  <a:srgbClr val="404040"/>
                </a:solidFill>
                <a:effectLst/>
                <a:uLnTx/>
                <a:uFillTx/>
                <a:latin typeface="Arial"/>
                <a:ea typeface="+mn-ea"/>
                <a:cs typeface="+mn-cs"/>
              </a:rPr>
              <a:t>Rundum gut</a:t>
            </a:r>
            <a:endParaRPr kumimoji="0" lang="de-DE" sz="1200" b="1" i="0" u="none" strike="noStrike" kern="1200" cap="none" spc="0" normalizeH="0" baseline="0" noProof="0" dirty="0">
              <a:ln>
                <a:noFill/>
              </a:ln>
              <a:solidFill>
                <a:srgbClr val="404040"/>
              </a:solidFill>
              <a:effectLst/>
              <a:uLnTx/>
              <a:uFillTx/>
              <a:latin typeface="Arial"/>
              <a:ea typeface="+mn-ea"/>
              <a:cs typeface="+mn-cs"/>
            </a:endParaRPr>
          </a:p>
        </p:txBody>
      </p:sp>
      <p:sp>
        <p:nvSpPr>
          <p:cNvPr id="42" name="Textfeld 41"/>
          <p:cNvSpPr txBox="1"/>
          <p:nvPr/>
        </p:nvSpPr>
        <p:spPr>
          <a:xfrm>
            <a:off x="3595625" y="4761295"/>
            <a:ext cx="612462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Dauerhaft gleichbleibender Zahlbeitrag</a:t>
            </a:r>
          </a:p>
        </p:txBody>
      </p:sp>
      <p:sp>
        <p:nvSpPr>
          <p:cNvPr id="9" name="Titel 8"/>
          <p:cNvSpPr>
            <a:spLocks noGrp="1"/>
          </p:cNvSpPr>
          <p:nvPr>
            <p:ph type="title"/>
          </p:nvPr>
        </p:nvSpPr>
        <p:spPr>
          <a:xfrm>
            <a:off x="515939" y="478536"/>
            <a:ext cx="8125141" cy="720000"/>
          </a:xfrm>
        </p:spPr>
        <p:txBody>
          <a:bodyPr/>
          <a:lstStyle/>
          <a:p>
            <a:r>
              <a:rPr lang="de-DE" dirty="0">
                <a:solidFill>
                  <a:srgbClr val="BF1528"/>
                </a:solidFill>
                <a:latin typeface="Arial" panose="020B0604020202020204" pitchFamily="34" charset="0"/>
                <a:cs typeface="Arial" panose="020B0604020202020204" pitchFamily="34" charset="0"/>
              </a:rPr>
              <a:t>Passender Schutz für jeden Kunden</a:t>
            </a:r>
            <a:br>
              <a:rPr lang="de-DE" dirty="0">
                <a:solidFill>
                  <a:srgbClr val="BF1528"/>
                </a:solidFill>
                <a:latin typeface="Arial" panose="020B0604020202020204" pitchFamily="34" charset="0"/>
                <a:cs typeface="Arial" panose="020B0604020202020204" pitchFamily="34" charset="0"/>
              </a:rPr>
            </a:br>
            <a:endParaRPr lang="de-DE" dirty="0"/>
          </a:p>
        </p:txBody>
      </p:sp>
      <p:sp>
        <p:nvSpPr>
          <p:cNvPr id="30" name="Rechteck 29"/>
          <p:cNvSpPr/>
          <p:nvPr/>
        </p:nvSpPr>
        <p:spPr>
          <a:xfrm>
            <a:off x="512898" y="5177279"/>
            <a:ext cx="9207350" cy="1245656"/>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4" name="Rechteck 33"/>
          <p:cNvSpPr/>
          <p:nvPr/>
        </p:nvSpPr>
        <p:spPr>
          <a:xfrm flipH="1">
            <a:off x="522390" y="5185490"/>
            <a:ext cx="9197858" cy="271557"/>
          </a:xfrm>
          <a:prstGeom prst="rect">
            <a:avLst/>
          </a:prstGeom>
          <a:solidFill>
            <a:srgbClr val="F6CB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smtClean="0">
                <a:ln>
                  <a:noFill/>
                </a:ln>
                <a:solidFill>
                  <a:prstClr val="black"/>
                </a:solidFill>
                <a:effectLst/>
                <a:uLnTx/>
                <a:uFillTx/>
                <a:latin typeface="Arial"/>
                <a:ea typeface="+mn-ea"/>
                <a:cs typeface="+mn-cs"/>
              </a:rPr>
              <a:t>Vereinfachte Gesundheitsprüfung bei Erstfinanzierung von Immobilie und Praxis</a:t>
            </a:r>
          </a:p>
        </p:txBody>
      </p:sp>
      <p:sp>
        <p:nvSpPr>
          <p:cNvPr id="37" name="Textfeld 36"/>
          <p:cNvSpPr txBox="1"/>
          <p:nvPr/>
        </p:nvSpPr>
        <p:spPr>
          <a:xfrm>
            <a:off x="512899" y="5478193"/>
            <a:ext cx="9207350" cy="9464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de-DE" sz="1200" b="1" i="0" u="none" strike="noStrike" kern="1200" cap="none" spc="0" normalizeH="0" baseline="0" noProof="0" dirty="0" smtClean="0">
                <a:ln>
                  <a:noFill/>
                </a:ln>
                <a:solidFill>
                  <a:prstClr val="black"/>
                </a:solidFill>
                <a:effectLst/>
                <a:uLnTx/>
                <a:uFillTx/>
                <a:latin typeface="Arial"/>
                <a:ea typeface="+mn-ea"/>
                <a:cs typeface="+mn-cs"/>
              </a:rPr>
              <a:t>Vereinfachte </a:t>
            </a:r>
            <a:r>
              <a:rPr kumimoji="0" lang="de-DE" sz="1200" b="1" i="0" u="none" strike="noStrike" kern="1200" cap="none" spc="0" normalizeH="0" baseline="0" noProof="0" dirty="0">
                <a:ln>
                  <a:noFill/>
                </a:ln>
                <a:solidFill>
                  <a:prstClr val="black"/>
                </a:solidFill>
                <a:effectLst/>
                <a:uLnTx/>
                <a:uFillTx/>
                <a:latin typeface="Arial"/>
                <a:ea typeface="+mn-ea"/>
                <a:cs typeface="+mn-cs"/>
              </a:rPr>
              <a:t>Gesundheitsprüfung durch Reduzierung auf 2 </a:t>
            </a:r>
            <a:r>
              <a:rPr kumimoji="0" lang="de-DE" sz="1200" b="1" i="0" u="none" strike="noStrike" kern="1200" cap="none" spc="0" normalizeH="0" baseline="0" noProof="0" dirty="0" smtClean="0">
                <a:ln>
                  <a:noFill/>
                </a:ln>
                <a:solidFill>
                  <a:prstClr val="black"/>
                </a:solidFill>
                <a:effectLst/>
                <a:uLnTx/>
                <a:uFillTx/>
                <a:latin typeface="Arial"/>
                <a:ea typeface="+mn-ea"/>
                <a:cs typeface="+mn-cs"/>
              </a:rPr>
              <a:t>Gesundheitsfragen</a:t>
            </a:r>
            <a:r>
              <a:rPr kumimoji="0" lang="de-DE" sz="1200" b="0" i="0" u="none" strike="noStrike" kern="1200" cap="none" spc="0" normalizeH="0" baseline="0" noProof="0" dirty="0">
                <a:ln>
                  <a:noFill/>
                </a:ln>
                <a:solidFill>
                  <a:prstClr val="black"/>
                </a:solidFill>
                <a:effectLst/>
                <a:uLnTx/>
                <a:uFillTx/>
                <a:latin typeface="Arial"/>
                <a:ea typeface="+mn-ea"/>
                <a:cs typeface="+mn-cs"/>
              </a:rPr>
              <a:t>, für</a:t>
            </a:r>
          </a:p>
          <a:p>
            <a:pPr marL="171450" marR="0" lvl="0" indent="-171450" algn="l" defTabSz="914400" rtl="0" eaLnBrk="1" fontAlgn="auto" latinLnBrk="0" hangingPunct="1">
              <a:lnSpc>
                <a:spcPct val="100000"/>
              </a:lnSpc>
              <a:spcBef>
                <a:spcPts val="0"/>
              </a:spcBef>
              <a:spcAft>
                <a:spcPts val="300"/>
              </a:spcAft>
              <a:buClr>
                <a:srgbClr val="F6CB00"/>
              </a:buClr>
              <a:buSzPct val="120000"/>
              <a:buFont typeface="Wingdings" panose="05000000000000000000" pitchFamily="2" charset="2"/>
              <a:buChar char="§"/>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Eintrittsalter </a:t>
            </a:r>
            <a:r>
              <a:rPr kumimoji="0" lang="de-DE" sz="1200" b="0" i="0" u="none" strike="noStrike" kern="1200" cap="none" spc="0" normalizeH="0" baseline="0" noProof="0" dirty="0">
                <a:ln>
                  <a:noFill/>
                </a:ln>
                <a:solidFill>
                  <a:prstClr val="black"/>
                </a:solidFill>
                <a:effectLst/>
                <a:uLnTx/>
                <a:uFillTx/>
                <a:latin typeface="Arial"/>
                <a:ea typeface="+mn-ea"/>
                <a:cs typeface="+mn-cs"/>
              </a:rPr>
              <a:t>bis </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45 </a:t>
            </a:r>
            <a:r>
              <a:rPr kumimoji="0" lang="de-DE" sz="1200" b="0" i="0" u="none" strike="noStrike" kern="1200" cap="none" spc="0" normalizeH="0" baseline="0" noProof="0" dirty="0">
                <a:ln>
                  <a:noFill/>
                </a:ln>
                <a:solidFill>
                  <a:prstClr val="black"/>
                </a:solidFill>
                <a:effectLst/>
                <a:uLnTx/>
                <a:uFillTx/>
                <a:latin typeface="Arial"/>
                <a:ea typeface="+mn-ea"/>
                <a:cs typeface="+mn-cs"/>
              </a:rPr>
              <a:t>Jahre</a:t>
            </a:r>
          </a:p>
          <a:p>
            <a:pPr marL="171450" marR="0" lvl="0" indent="-171450" algn="l" defTabSz="914400" rtl="0" eaLnBrk="1" fontAlgn="auto" latinLnBrk="0" hangingPunct="1">
              <a:lnSpc>
                <a:spcPct val="100000"/>
              </a:lnSpc>
              <a:spcBef>
                <a:spcPts val="0"/>
              </a:spcBef>
              <a:spcAft>
                <a:spcPts val="300"/>
              </a:spcAft>
              <a:buClr>
                <a:srgbClr val="F6CB00"/>
              </a:buClr>
              <a:buSzPct val="120000"/>
              <a:buFont typeface="Wingdings" panose="05000000000000000000" pitchFamily="2" charset="2"/>
              <a:buChar char="§"/>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Versicherungssumme </a:t>
            </a:r>
            <a:r>
              <a:rPr kumimoji="0" lang="de-DE" sz="1200" b="0" i="0" u="none" strike="noStrike" kern="1200" cap="none" spc="0" normalizeH="0" baseline="0" noProof="0" dirty="0">
                <a:ln>
                  <a:noFill/>
                </a:ln>
                <a:solidFill>
                  <a:prstClr val="black"/>
                </a:solidFill>
                <a:effectLst/>
                <a:uLnTx/>
                <a:uFillTx/>
                <a:latin typeface="Arial"/>
                <a:ea typeface="+mn-ea"/>
                <a:cs typeface="+mn-cs"/>
              </a:rPr>
              <a:t>bis zu 5</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00.000 Euro </a:t>
            </a:r>
          </a:p>
          <a:p>
            <a:pPr marL="171450" marR="0" lvl="0" indent="-171450" algn="l" defTabSz="914400" rtl="0" eaLnBrk="1" fontAlgn="auto" latinLnBrk="0" hangingPunct="1">
              <a:lnSpc>
                <a:spcPct val="100000"/>
              </a:lnSpc>
              <a:spcBef>
                <a:spcPts val="0"/>
              </a:spcBef>
              <a:spcAft>
                <a:spcPts val="300"/>
              </a:spcAft>
              <a:buClr>
                <a:srgbClr val="F6CB00"/>
              </a:buClr>
              <a:buSzPct val="120000"/>
              <a:buFont typeface="Wingdings" panose="05000000000000000000" pitchFamily="2" charset="2"/>
              <a:buChar char="§"/>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Sind </a:t>
            </a:r>
            <a:r>
              <a:rPr kumimoji="0" lang="de-DE" sz="1200" b="0" i="0" u="none" strike="noStrike" kern="1200" cap="none" spc="0" normalizeH="0" baseline="0" noProof="0" dirty="0">
                <a:ln>
                  <a:noFill/>
                </a:ln>
                <a:solidFill>
                  <a:prstClr val="black"/>
                </a:solidFill>
                <a:effectLst/>
                <a:uLnTx/>
                <a:uFillTx/>
                <a:latin typeface="Arial"/>
                <a:ea typeface="+mn-ea"/>
                <a:cs typeface="+mn-cs"/>
              </a:rPr>
              <a:t>beide Ehepartner Darlehensnehmer, so können beide </a:t>
            </a:r>
            <a:r>
              <a:rPr kumimoji="0" lang="de-DE" sz="1200" b="0" i="0" u="none" strike="noStrike" kern="1200" cap="none" spc="0" normalizeH="0" baseline="0" noProof="0" dirty="0" smtClean="0">
                <a:ln>
                  <a:noFill/>
                </a:ln>
                <a:solidFill>
                  <a:prstClr val="black"/>
                </a:solidFill>
                <a:effectLst/>
                <a:uLnTx/>
                <a:uFillTx/>
                <a:latin typeface="Arial"/>
                <a:ea typeface="+mn-ea"/>
                <a:cs typeface="+mn-cs"/>
              </a:rPr>
              <a:t>einen eigenen </a:t>
            </a:r>
            <a:r>
              <a:rPr kumimoji="0" lang="de-DE" sz="1200" b="0" i="0" u="none" strike="noStrike" kern="1200" cap="none" spc="0" normalizeH="0" baseline="0" noProof="0" dirty="0">
                <a:ln>
                  <a:noFill/>
                </a:ln>
                <a:solidFill>
                  <a:prstClr val="black"/>
                </a:solidFill>
                <a:effectLst/>
                <a:uLnTx/>
                <a:uFillTx/>
                <a:latin typeface="Arial"/>
                <a:ea typeface="+mn-ea"/>
                <a:cs typeface="+mn-cs"/>
              </a:rPr>
              <a:t>Vertrag abschließen!</a:t>
            </a:r>
          </a:p>
        </p:txBody>
      </p:sp>
      <p:pic>
        <p:nvPicPr>
          <p:cNvPr id="27" name="Grafik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5661" y="3561564"/>
            <a:ext cx="1515745" cy="1895483"/>
          </a:xfrm>
          <a:prstGeom prst="rect">
            <a:avLst/>
          </a:prstGeom>
        </p:spPr>
      </p:pic>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5010" y="2074647"/>
            <a:ext cx="1876386" cy="1224000"/>
          </a:xfrm>
          <a:prstGeom prst="rect">
            <a:avLst/>
          </a:prstGeom>
        </p:spPr>
      </p:pic>
    </p:spTree>
    <p:extLst>
      <p:ext uri="{BB962C8B-B14F-4D97-AF65-F5344CB8AC3E}">
        <p14:creationId xmlns:p14="http://schemas.microsoft.com/office/powerpoint/2010/main" val="3946845830"/>
      </p:ext>
    </p:extLst>
  </p:cSld>
  <p:clrMapOvr>
    <a:masterClrMapping/>
  </p:clrMapOvr>
  <mc:AlternateContent xmlns:mc="http://schemas.openxmlformats.org/markup-compatibility/2006" xmlns:p14="http://schemas.microsoft.com/office/powerpoint/2010/main">
    <mc:Choice Requires="p14">
      <p:transition spd="slow" p14:dur="17500" advTm="30000"/>
    </mc:Choice>
    <mc:Fallback xmlns="">
      <p:transition spd="slow" advTm="3000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ieren 15"/>
          <p:cNvGrpSpPr/>
          <p:nvPr/>
        </p:nvGrpSpPr>
        <p:grpSpPr>
          <a:xfrm>
            <a:off x="1087434" y="1482673"/>
            <a:ext cx="11118784" cy="5375327"/>
            <a:chOff x="1073215" y="1482673"/>
            <a:chExt cx="11118784" cy="5375327"/>
          </a:xfrm>
        </p:grpSpPr>
        <p:pic>
          <p:nvPicPr>
            <p:cNvPr id="6" name="Grafik 5"/>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633030" y="1482674"/>
              <a:ext cx="9558969" cy="5375326"/>
            </a:xfrm>
            <a:prstGeom prst="rect">
              <a:avLst/>
            </a:prstGeom>
          </p:spPr>
        </p:pic>
        <p:sp>
          <p:nvSpPr>
            <p:cNvPr id="12" name="Textfeld 11"/>
            <p:cNvSpPr txBox="1"/>
            <p:nvPr/>
          </p:nvSpPr>
          <p:spPr>
            <a:xfrm>
              <a:off x="1073215" y="1482673"/>
              <a:ext cx="3119627" cy="5374800"/>
            </a:xfrm>
            <a:prstGeom prst="rect">
              <a:avLst/>
            </a:prstGeom>
            <a:gradFill flip="none" rotWithShape="1">
              <a:gsLst>
                <a:gs pos="54000">
                  <a:schemeClr val="bg1"/>
                </a:gs>
                <a:gs pos="100000">
                  <a:schemeClr val="bg1">
                    <a:alpha val="0"/>
                  </a:schemeClr>
                </a:gs>
              </a:gsLst>
              <a:lin ang="0" scaled="1"/>
              <a:tileRect/>
            </a:gradFill>
          </p:spPr>
          <p:txBody>
            <a:bodyPr wrap="square" lIns="0" tIns="0" rIns="0" bIns="0" rtlCol="0">
              <a:noAutofit/>
            </a:bodyPr>
            <a:lstStyle/>
            <a:p>
              <a:pPr algn="l">
                <a:lnSpc>
                  <a:spcPct val="110000"/>
                </a:lnSpc>
              </a:pPr>
              <a:endParaRPr lang="de-DE" sz="1600" dirty="0" smtClean="0"/>
            </a:p>
          </p:txBody>
        </p:sp>
      </p:grpSp>
      <p:sp>
        <p:nvSpPr>
          <p:cNvPr id="2" name="Textplatzhalter 1"/>
          <p:cNvSpPr>
            <a:spLocks noGrp="1"/>
          </p:cNvSpPr>
          <p:nvPr>
            <p:ph type="body" sz="quarter" idx="6"/>
          </p:nvPr>
        </p:nvSpPr>
        <p:spPr/>
        <p:txBody>
          <a:bodyPr/>
          <a:lstStyle/>
          <a:p>
            <a:endParaRPr lang="de-DE" dirty="0"/>
          </a:p>
        </p:txBody>
      </p:sp>
      <p:sp>
        <p:nvSpPr>
          <p:cNvPr id="4" name="Titel 3"/>
          <p:cNvSpPr>
            <a:spLocks noGrp="1"/>
          </p:cNvSpPr>
          <p:nvPr>
            <p:ph type="title"/>
          </p:nvPr>
        </p:nvSpPr>
        <p:spPr/>
        <p:txBody>
          <a:bodyPr/>
          <a:lstStyle/>
          <a:p>
            <a:r>
              <a:rPr lang="de-DE" dirty="0"/>
              <a:t>Relaunch Risikoleben bei ERGO </a:t>
            </a:r>
            <a:br>
              <a:rPr lang="de-DE" dirty="0"/>
            </a:br>
            <a:r>
              <a:rPr lang="de-DE" sz="2400" dirty="0"/>
              <a:t>Profitieren Sie von den Prozessverbesserungen</a:t>
            </a:r>
          </a:p>
        </p:txBody>
      </p:sp>
      <p:sp>
        <p:nvSpPr>
          <p:cNvPr id="7" name="Textplatzhalter 6"/>
          <p:cNvSpPr>
            <a:spLocks noGrp="1"/>
          </p:cNvSpPr>
          <p:nvPr>
            <p:ph type="body" sz="quarter" idx="7"/>
          </p:nvPr>
        </p:nvSpPr>
        <p:spPr/>
        <p:txBody>
          <a:bodyPr/>
          <a:lstStyle/>
          <a:p>
            <a:endParaRPr lang="de-DE" dirty="0"/>
          </a:p>
        </p:txBody>
      </p:sp>
      <p:sp>
        <p:nvSpPr>
          <p:cNvPr id="9" name="Textplatzhalter 8"/>
          <p:cNvSpPr>
            <a:spLocks noGrp="1"/>
          </p:cNvSpPr>
          <p:nvPr>
            <p:ph type="body" sz="quarter" idx="8"/>
          </p:nvPr>
        </p:nvSpPr>
        <p:spPr/>
        <p:txBody>
          <a:bodyPr/>
          <a:lstStyle/>
          <a:p>
            <a:endParaRPr lang="de-DE" dirty="0"/>
          </a:p>
        </p:txBody>
      </p:sp>
      <p:sp>
        <p:nvSpPr>
          <p:cNvPr id="14" name="Rechteck 13"/>
          <p:cNvSpPr/>
          <p:nvPr/>
        </p:nvSpPr>
        <p:spPr>
          <a:xfrm>
            <a:off x="575899" y="3373964"/>
            <a:ext cx="7762858" cy="1592744"/>
          </a:xfrm>
          <a:prstGeom prst="rect">
            <a:avLst/>
          </a:prstGeom>
          <a:solidFill>
            <a:srgbClr val="CCEBED">
              <a:alpha val="80000"/>
            </a:srgbClr>
          </a:solidFill>
        </p:spPr>
        <p:txBody>
          <a:bodyPr wrap="square">
            <a:spAutoFit/>
          </a:bodyPr>
          <a:lstStyle/>
          <a:p>
            <a:pPr marL="501750" lvl="1" indent="-285750">
              <a:spcAft>
                <a:spcPts val="300"/>
              </a:spcAft>
              <a:buFont typeface="Wingdings" panose="05000000000000000000" pitchFamily="2" charset="2"/>
              <a:buChar char="Ø"/>
              <a:defRPr/>
            </a:pPr>
            <a:r>
              <a:rPr lang="de-DE" dirty="0" smtClean="0">
                <a:solidFill>
                  <a:prstClr val="black"/>
                </a:solidFill>
              </a:rPr>
              <a:t>Optimierung </a:t>
            </a:r>
            <a:r>
              <a:rPr lang="de-DE" dirty="0">
                <a:solidFill>
                  <a:prstClr val="black"/>
                </a:solidFill>
              </a:rPr>
              <a:t>der Gesundheitsfragen </a:t>
            </a:r>
            <a:endParaRPr lang="de-DE" dirty="0" smtClean="0">
              <a:solidFill>
                <a:prstClr val="black"/>
              </a:solidFill>
            </a:endParaRPr>
          </a:p>
          <a:p>
            <a:pPr marL="530225" lvl="1" indent="-28575">
              <a:spcAft>
                <a:spcPts val="300"/>
              </a:spcAft>
              <a:defRPr/>
            </a:pPr>
            <a:r>
              <a:rPr lang="de-DE" dirty="0" smtClean="0">
                <a:solidFill>
                  <a:prstClr val="black"/>
                </a:solidFill>
              </a:rPr>
              <a:t>(</a:t>
            </a:r>
            <a:r>
              <a:rPr lang="de-DE" dirty="0"/>
              <a:t>radikale</a:t>
            </a:r>
            <a:r>
              <a:rPr lang="de-DE" dirty="0">
                <a:solidFill>
                  <a:prstClr val="black"/>
                </a:solidFill>
              </a:rPr>
              <a:t> Kürzung &amp; Differenzierung &lt;40J. &amp; &gt;=40J.)</a:t>
            </a:r>
            <a:endParaRPr lang="en-US" dirty="0"/>
          </a:p>
          <a:p>
            <a:pPr marL="501750" lvl="1" indent="-285750">
              <a:spcAft>
                <a:spcPts val="300"/>
              </a:spcAft>
              <a:buFont typeface="Wingdings" panose="05000000000000000000" pitchFamily="2" charset="2"/>
              <a:buChar char="Ø"/>
              <a:defRPr/>
            </a:pPr>
            <a:r>
              <a:rPr lang="de-DE" dirty="0">
                <a:solidFill>
                  <a:prstClr val="black"/>
                </a:solidFill>
              </a:rPr>
              <a:t>Darstellung Risikoeinschätzung (z.B. Ausweis Risikozuschlag) und weiterer Informationen für Kunden zum Abschluss</a:t>
            </a:r>
          </a:p>
          <a:p>
            <a:pPr marL="501750" lvl="1" indent="-285750">
              <a:spcAft>
                <a:spcPts val="300"/>
              </a:spcAft>
              <a:buFont typeface="Wingdings" panose="05000000000000000000" pitchFamily="2" charset="2"/>
              <a:buChar char="Ø"/>
              <a:defRPr/>
            </a:pPr>
            <a:r>
              <a:rPr lang="de-DE" dirty="0">
                <a:solidFill>
                  <a:prstClr val="black"/>
                </a:solidFill>
              </a:rPr>
              <a:t>Vereinfachung rechtlicher </a:t>
            </a:r>
            <a:r>
              <a:rPr lang="de-DE" dirty="0" smtClean="0">
                <a:solidFill>
                  <a:prstClr val="black"/>
                </a:solidFill>
              </a:rPr>
              <a:t>Hinweise</a:t>
            </a:r>
            <a:endParaRPr lang="de-DE" dirty="0">
              <a:solidFill>
                <a:prstClr val="black"/>
              </a:solidFill>
            </a:endParaRPr>
          </a:p>
        </p:txBody>
      </p:sp>
    </p:spTree>
    <p:extLst>
      <p:ext uri="{BB962C8B-B14F-4D97-AF65-F5344CB8AC3E}">
        <p14:creationId xmlns:p14="http://schemas.microsoft.com/office/powerpoint/2010/main" val="28717957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feld 13"/>
          <p:cNvSpPr txBox="1"/>
          <p:nvPr/>
        </p:nvSpPr>
        <p:spPr>
          <a:xfrm>
            <a:off x="5852006" y="2512028"/>
            <a:ext cx="5390152" cy="1085850"/>
          </a:xfrm>
          <a:prstGeom prst="rect">
            <a:avLst/>
          </a:prstGeom>
          <a:noFill/>
        </p:spPr>
        <p:txBody>
          <a:bodyPr wrap="squar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800" b="0" i="0" u="none" strike="noStrike" kern="1200" cap="none" spc="0" normalizeH="0" baseline="0" noProof="0" dirty="0" smtClean="0">
                <a:ln>
                  <a:noFill/>
                </a:ln>
                <a:solidFill>
                  <a:prstClr val="black"/>
                </a:solidFill>
                <a:effectLst/>
                <a:uLnTx/>
                <a:uFillTx/>
                <a:latin typeface="Arial"/>
                <a:ea typeface="+mn-ea"/>
                <a:cs typeface="+mn-cs"/>
              </a:rPr>
              <a:t>Produktinfos und Tarifrechner:</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2800" b="1" i="0" u="none" strike="noStrike" kern="1200" cap="none" spc="0" normalizeH="0" baseline="0" noProof="0" dirty="0" smtClean="0">
                <a:ln>
                  <a:noFill/>
                </a:ln>
                <a:solidFill>
                  <a:prstClr val="black"/>
                </a:solidFill>
                <a:effectLst/>
                <a:uLnTx/>
                <a:uFillTx/>
                <a:latin typeface="Arial"/>
                <a:ea typeface="+mn-ea"/>
                <a:cs typeface="+mn-cs"/>
              </a:rPr>
              <a:t>		makler.ergo.de</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2400" b="1" i="0" u="none" strike="noStrike" kern="1200" cap="none" spc="0" normalizeH="0" baseline="0" noProof="0" dirty="0" smtClean="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800" b="0" i="0" u="none" strike="noStrike" kern="1200" cap="none" spc="0" normalizeH="0" baseline="0" noProof="0" dirty="0" smtClean="0">
                <a:ln>
                  <a:noFill/>
                </a:ln>
                <a:solidFill>
                  <a:prstClr val="black"/>
                </a:solidFill>
                <a:effectLst/>
                <a:uLnTx/>
                <a:uFillTx/>
                <a:latin typeface="Arial"/>
                <a:ea typeface="+mn-ea"/>
                <a:cs typeface="+mn-cs"/>
              </a:rPr>
              <a:t>Sie haben Fragen zu unseren Renten oder benötigen Unterstützung bei der Zusammenarbeit?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2800" b="1" i="0" u="none" strike="noStrike" kern="1200" cap="none" spc="0" normalizeH="0" baseline="0" noProof="0" dirty="0" smtClean="0">
                <a:ln>
                  <a:noFill/>
                </a:ln>
                <a:solidFill>
                  <a:prstClr val="black"/>
                </a:solidFill>
                <a:effectLst/>
                <a:uLnTx/>
                <a:uFillTx/>
                <a:latin typeface="Arial"/>
                <a:ea typeface="+mn-ea"/>
                <a:cs typeface="+mn-cs"/>
              </a:rPr>
              <a:t>Telefon: 0211 477-4638</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2800" b="1" i="0" u="none" strike="noStrike" kern="1200" cap="none" spc="0" normalizeH="0" baseline="0" noProof="0" dirty="0" smtClean="0">
                <a:ln>
                  <a:noFill/>
                </a:ln>
                <a:solidFill>
                  <a:prstClr val="black"/>
                </a:solidFill>
                <a:effectLst/>
                <a:uLnTx/>
                <a:uFillTx/>
                <a:latin typeface="Arial"/>
                <a:ea typeface="+mn-ea"/>
                <a:cs typeface="+mn-cs"/>
              </a:rPr>
              <a:t>ServiceTeamLeben@ergo.de</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6" name="Titel 5">
            <a:extLst>
              <a:ext uri="{FF2B5EF4-FFF2-40B4-BE49-F238E27FC236}">
                <a16:creationId xmlns:a16="http://schemas.microsoft.com/office/drawing/2014/main" id="{6B027BB7-BEE4-584F-AB28-70409D382420}"/>
              </a:ext>
            </a:extLst>
          </p:cNvPr>
          <p:cNvSpPr>
            <a:spLocks noGrp="1"/>
          </p:cNvSpPr>
          <p:nvPr>
            <p:ph type="title"/>
          </p:nvPr>
        </p:nvSpPr>
        <p:spPr>
          <a:xfrm>
            <a:off x="5852005" y="1636816"/>
            <a:ext cx="9270042" cy="720000"/>
          </a:xfrm>
        </p:spPr>
        <p:txBody>
          <a:bodyPr/>
          <a:lstStyle/>
          <a:p>
            <a:r>
              <a:rPr lang="de-DE" dirty="0" smtClean="0"/>
              <a:t>Unser Tipp: Einfach ausprobieren!</a:t>
            </a:r>
            <a:endParaRPr lang="de-DE" dirty="0"/>
          </a:p>
        </p:txBody>
      </p:sp>
      <p:pic>
        <p:nvPicPr>
          <p:cNvPr id="10" name="Grafik 9">
            <a:hlinkClick r:id="rId3"/>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52005" y="3054953"/>
            <a:ext cx="900000" cy="900000"/>
          </a:xfrm>
          <a:prstGeom prst="rect">
            <a:avLst/>
          </a:prstGeom>
        </p:spPr>
      </p:pic>
      <p:pic>
        <p:nvPicPr>
          <p:cNvPr id="2" name="Grafik 1"/>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0" y="-15477"/>
            <a:ext cx="4362450" cy="6873477"/>
          </a:xfrm>
          <a:prstGeom prst="rect">
            <a:avLst/>
          </a:prstGeom>
        </p:spPr>
      </p:pic>
    </p:spTree>
    <p:extLst>
      <p:ext uri="{BB962C8B-B14F-4D97-AF65-F5344CB8AC3E}">
        <p14:creationId xmlns:p14="http://schemas.microsoft.com/office/powerpoint/2010/main" val="42772598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5655491" y="1253769"/>
            <a:ext cx="4964509" cy="3724096"/>
          </a:xfrm>
          <a:prstGeom prst="rect">
            <a:avLst/>
          </a:prstGeom>
        </p:spPr>
        <p:txBody>
          <a:bodyPr wrap="square">
            <a:spAutoFit/>
          </a:bodyPr>
          <a:lstStyle/>
          <a:p>
            <a:r>
              <a:rPr lang="de-DE" sz="4000" b="1" dirty="0" smtClean="0">
                <a:solidFill>
                  <a:schemeClr val="tx2"/>
                </a:solidFill>
              </a:rPr>
              <a:t>Vielen Dank!</a:t>
            </a:r>
          </a:p>
          <a:p>
            <a:endParaRPr lang="de-DE" sz="2800" b="1" dirty="0" smtClean="0">
              <a:solidFill>
                <a:schemeClr val="tx2"/>
              </a:solidFill>
            </a:endParaRPr>
          </a:p>
          <a:p>
            <a:r>
              <a:rPr lang="de-DE" sz="2800" b="1" dirty="0" smtClean="0">
                <a:solidFill>
                  <a:schemeClr val="tx2"/>
                </a:solidFill>
              </a:rPr>
              <a:t>Stefan Rönnau</a:t>
            </a:r>
          </a:p>
          <a:p>
            <a:r>
              <a:rPr lang="de-DE" sz="2800" b="1" dirty="0" smtClean="0">
                <a:solidFill>
                  <a:schemeClr val="tx2"/>
                </a:solidFill>
                <a:hlinkClick r:id="rId3"/>
              </a:rPr>
              <a:t>stefan.roennau@ergo.de</a:t>
            </a:r>
            <a:endParaRPr lang="de-DE" sz="2800" b="1" dirty="0" smtClean="0">
              <a:solidFill>
                <a:schemeClr val="tx2"/>
              </a:solidFill>
            </a:endParaRPr>
          </a:p>
          <a:p>
            <a:r>
              <a:rPr lang="de-DE" sz="2800" b="1" dirty="0" smtClean="0">
                <a:solidFill>
                  <a:schemeClr val="tx2"/>
                </a:solidFill>
              </a:rPr>
              <a:t>0170/4587830</a:t>
            </a:r>
          </a:p>
          <a:p>
            <a:endParaRPr lang="de-DE" sz="2800" b="1" dirty="0" smtClean="0">
              <a:solidFill>
                <a:schemeClr val="tx2"/>
              </a:solidFill>
            </a:endParaRPr>
          </a:p>
          <a:p>
            <a:r>
              <a:rPr lang="de-DE" sz="2800" b="1" dirty="0" smtClean="0">
                <a:solidFill>
                  <a:schemeClr val="tx2"/>
                </a:solidFill>
                <a:hlinkClick r:id="rId4"/>
              </a:rPr>
              <a:t>www.makler.ergo.de</a:t>
            </a:r>
            <a:endParaRPr lang="de-DE" sz="2800" b="1" dirty="0" smtClean="0">
              <a:solidFill>
                <a:schemeClr val="tx2"/>
              </a:solidFill>
            </a:endParaRPr>
          </a:p>
          <a:p>
            <a:endParaRPr lang="de-DE" sz="2800" b="1" dirty="0" smtClean="0">
              <a:solidFill>
                <a:schemeClr val="tx2"/>
              </a:solidFill>
            </a:endParaRPr>
          </a:p>
        </p:txBody>
      </p:sp>
      <p:pic>
        <p:nvPicPr>
          <p:cNvPr id="2" name="Grafi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856344" y="856342"/>
            <a:ext cx="6850743" cy="5138057"/>
          </a:xfrm>
          <a:prstGeom prst="rect">
            <a:avLst/>
          </a:prstGeom>
        </p:spPr>
      </p:pic>
      <p:sp>
        <p:nvSpPr>
          <p:cNvPr id="7" name="Rechteck 6"/>
          <p:cNvSpPr/>
          <p:nvPr/>
        </p:nvSpPr>
        <p:spPr>
          <a:xfrm>
            <a:off x="7056248" y="4855520"/>
            <a:ext cx="2728740" cy="1015663"/>
          </a:xfrm>
          <a:prstGeom prst="rect">
            <a:avLst/>
          </a:prstGeom>
        </p:spPr>
        <p:txBody>
          <a:bodyPr wrap="square">
            <a:spAutoFit/>
          </a:bodyPr>
          <a:lstStyle/>
          <a:p>
            <a:endParaRPr lang="de-DE" sz="2800" b="1" dirty="0">
              <a:solidFill>
                <a:schemeClr val="tx2"/>
              </a:solidFill>
            </a:endParaRPr>
          </a:p>
          <a:p>
            <a:r>
              <a:rPr lang="de-DE" sz="3200" b="1" dirty="0" smtClean="0">
                <a:solidFill>
                  <a:srgbClr val="FF0000"/>
                </a:solidFill>
              </a:rPr>
              <a:t>oder einfach</a:t>
            </a:r>
          </a:p>
        </p:txBody>
      </p:sp>
      <p:grpSp>
        <p:nvGrpSpPr>
          <p:cNvPr id="8" name="Group 73">
            <a:extLst>
              <a:ext uri="{FF2B5EF4-FFF2-40B4-BE49-F238E27FC236}">
                <a16:creationId xmlns:a16="http://schemas.microsoft.com/office/drawing/2014/main" id="{B6EE6881-3464-4B36-BAE0-699ED5F48551}"/>
              </a:ext>
            </a:extLst>
          </p:cNvPr>
          <p:cNvGrpSpPr/>
          <p:nvPr/>
        </p:nvGrpSpPr>
        <p:grpSpPr>
          <a:xfrm>
            <a:off x="9825822" y="3189238"/>
            <a:ext cx="1766990" cy="3577254"/>
            <a:chOff x="13970000" y="1524000"/>
            <a:chExt cx="8643597" cy="17498889"/>
          </a:xfrm>
        </p:grpSpPr>
        <p:sp>
          <p:nvSpPr>
            <p:cNvPr id="9" name="Shape 6">
              <a:extLst>
                <a:ext uri="{FF2B5EF4-FFF2-40B4-BE49-F238E27FC236}">
                  <a16:creationId xmlns:a16="http://schemas.microsoft.com/office/drawing/2014/main" id="{95BDFBAF-00B3-4E44-8BE2-4119FFB1038C}"/>
                </a:ext>
              </a:extLst>
            </p:cNvPr>
            <p:cNvSpPr/>
            <p:nvPr/>
          </p:nvSpPr>
          <p:spPr>
            <a:xfrm>
              <a:off x="14046200" y="1536700"/>
              <a:ext cx="8478438" cy="17476462"/>
            </a:xfrm>
            <a:custGeom>
              <a:avLst/>
              <a:gdLst/>
              <a:ahLst/>
              <a:cxnLst>
                <a:cxn ang="0">
                  <a:pos x="wd2" y="hd2"/>
                </a:cxn>
                <a:cxn ang="5400000">
                  <a:pos x="wd2" y="hd2"/>
                </a:cxn>
                <a:cxn ang="10800000">
                  <a:pos x="wd2" y="hd2"/>
                </a:cxn>
                <a:cxn ang="16200000">
                  <a:pos x="wd2" y="hd2"/>
                </a:cxn>
              </a:cxnLst>
              <a:rect l="0" t="0" r="r" b="b"/>
              <a:pathLst>
                <a:path w="21600" h="21600" extrusionOk="0">
                  <a:moveTo>
                    <a:pt x="20214" y="18917"/>
                  </a:moveTo>
                  <a:lnTo>
                    <a:pt x="1239" y="18917"/>
                  </a:lnTo>
                  <a:lnTo>
                    <a:pt x="1239" y="2586"/>
                  </a:lnTo>
                  <a:lnTo>
                    <a:pt x="20214" y="2586"/>
                  </a:lnTo>
                  <a:cubicBezTo>
                    <a:pt x="20214" y="2586"/>
                    <a:pt x="20214" y="18917"/>
                    <a:pt x="20214" y="18917"/>
                  </a:cubicBezTo>
                  <a:close/>
                  <a:moveTo>
                    <a:pt x="18332" y="0"/>
                  </a:moveTo>
                  <a:lnTo>
                    <a:pt x="3268" y="0"/>
                  </a:lnTo>
                  <a:cubicBezTo>
                    <a:pt x="1466" y="0"/>
                    <a:pt x="0" y="711"/>
                    <a:pt x="0" y="1586"/>
                  </a:cubicBezTo>
                  <a:lnTo>
                    <a:pt x="0" y="20014"/>
                  </a:lnTo>
                  <a:cubicBezTo>
                    <a:pt x="0" y="20889"/>
                    <a:pt x="1466" y="21600"/>
                    <a:pt x="3268" y="21600"/>
                  </a:cubicBezTo>
                  <a:lnTo>
                    <a:pt x="18332" y="21600"/>
                  </a:lnTo>
                  <a:cubicBezTo>
                    <a:pt x="20134" y="21600"/>
                    <a:pt x="21600" y="20889"/>
                    <a:pt x="21600" y="20014"/>
                  </a:cubicBezTo>
                  <a:lnTo>
                    <a:pt x="21600" y="1586"/>
                  </a:lnTo>
                  <a:cubicBezTo>
                    <a:pt x="21600" y="711"/>
                    <a:pt x="20134" y="0"/>
                    <a:pt x="18332" y="0"/>
                  </a:cubicBezTo>
                  <a:close/>
                </a:path>
              </a:pathLst>
            </a:custGeom>
            <a:solidFill>
              <a:srgbClr val="A8AC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7">
              <a:extLst>
                <a:ext uri="{FF2B5EF4-FFF2-40B4-BE49-F238E27FC236}">
                  <a16:creationId xmlns:a16="http://schemas.microsoft.com/office/drawing/2014/main" id="{08F0A897-2541-4291-AA78-940670A7E859}"/>
                </a:ext>
              </a:extLst>
            </p:cNvPr>
            <p:cNvSpPr/>
            <p:nvPr/>
          </p:nvSpPr>
          <p:spPr>
            <a:xfrm>
              <a:off x="14185900" y="1676400"/>
              <a:ext cx="8200393" cy="17198362"/>
            </a:xfrm>
            <a:custGeom>
              <a:avLst/>
              <a:gdLst/>
              <a:ahLst/>
              <a:cxnLst>
                <a:cxn ang="0">
                  <a:pos x="wd2" y="hd2"/>
                </a:cxn>
                <a:cxn ang="5400000">
                  <a:pos x="wd2" y="hd2"/>
                </a:cxn>
                <a:cxn ang="10800000">
                  <a:pos x="wd2" y="hd2"/>
                </a:cxn>
                <a:cxn ang="16200000">
                  <a:pos x="wd2" y="hd2"/>
                </a:cxn>
              </a:cxnLst>
              <a:rect l="0" t="0" r="r" b="b"/>
              <a:pathLst>
                <a:path w="21600" h="21600" extrusionOk="0">
                  <a:moveTo>
                    <a:pt x="20533" y="19049"/>
                  </a:moveTo>
                  <a:lnTo>
                    <a:pt x="914" y="19049"/>
                  </a:lnTo>
                  <a:lnTo>
                    <a:pt x="914" y="2453"/>
                  </a:lnTo>
                  <a:lnTo>
                    <a:pt x="20533" y="2453"/>
                  </a:lnTo>
                  <a:cubicBezTo>
                    <a:pt x="20533" y="2453"/>
                    <a:pt x="20533" y="19049"/>
                    <a:pt x="20533" y="19049"/>
                  </a:cubicBezTo>
                  <a:close/>
                  <a:moveTo>
                    <a:pt x="18587" y="0"/>
                  </a:moveTo>
                  <a:lnTo>
                    <a:pt x="3013" y="0"/>
                  </a:lnTo>
                  <a:cubicBezTo>
                    <a:pt x="1349" y="0"/>
                    <a:pt x="0" y="643"/>
                    <a:pt x="0" y="1437"/>
                  </a:cubicBezTo>
                  <a:lnTo>
                    <a:pt x="0" y="20163"/>
                  </a:lnTo>
                  <a:cubicBezTo>
                    <a:pt x="0" y="20957"/>
                    <a:pt x="1349" y="21600"/>
                    <a:pt x="3013" y="21600"/>
                  </a:cubicBezTo>
                  <a:lnTo>
                    <a:pt x="18587" y="21600"/>
                  </a:lnTo>
                  <a:cubicBezTo>
                    <a:pt x="20251" y="21600"/>
                    <a:pt x="21600" y="20957"/>
                    <a:pt x="21600" y="20163"/>
                  </a:cubicBezTo>
                  <a:lnTo>
                    <a:pt x="21600" y="1437"/>
                  </a:lnTo>
                  <a:cubicBezTo>
                    <a:pt x="21600" y="643"/>
                    <a:pt x="20251" y="0"/>
                    <a:pt x="18587" y="0"/>
                  </a:cubicBezTo>
                  <a:close/>
                </a:path>
              </a:pathLst>
            </a:custGeom>
            <a:solidFill>
              <a:srgbClr val="02020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8">
              <a:extLst>
                <a:ext uri="{FF2B5EF4-FFF2-40B4-BE49-F238E27FC236}">
                  <a16:creationId xmlns:a16="http://schemas.microsoft.com/office/drawing/2014/main" id="{E235FE1C-4612-4615-8DA1-B0FD29B31353}"/>
                </a:ext>
              </a:extLst>
            </p:cNvPr>
            <p:cNvSpPr/>
            <p:nvPr/>
          </p:nvSpPr>
          <p:spPr>
            <a:xfrm>
              <a:off x="14287500" y="1778000"/>
              <a:ext cx="8001766" cy="16999768"/>
            </a:xfrm>
            <a:custGeom>
              <a:avLst/>
              <a:gdLst/>
              <a:ahLst/>
              <a:cxnLst>
                <a:cxn ang="0">
                  <a:pos x="wd2" y="hd2"/>
                </a:cxn>
                <a:cxn ang="5400000">
                  <a:pos x="wd2" y="hd2"/>
                </a:cxn>
                <a:cxn ang="10800000">
                  <a:pos x="wd2" y="hd2"/>
                </a:cxn>
                <a:cxn ang="16200000">
                  <a:pos x="wd2" y="hd2"/>
                </a:cxn>
              </a:cxnLst>
              <a:rect l="0" t="0" r="r" b="b"/>
              <a:pathLst>
                <a:path w="21600" h="21600" extrusionOk="0">
                  <a:moveTo>
                    <a:pt x="21278" y="20273"/>
                  </a:moveTo>
                  <a:cubicBezTo>
                    <a:pt x="21278" y="20921"/>
                    <a:pt x="20158" y="21449"/>
                    <a:pt x="18780" y="21449"/>
                  </a:cubicBezTo>
                  <a:lnTo>
                    <a:pt x="2820" y="21449"/>
                  </a:lnTo>
                  <a:cubicBezTo>
                    <a:pt x="1442" y="21449"/>
                    <a:pt x="322" y="20921"/>
                    <a:pt x="322" y="20273"/>
                  </a:cubicBezTo>
                  <a:lnTo>
                    <a:pt x="322" y="1327"/>
                  </a:lnTo>
                  <a:cubicBezTo>
                    <a:pt x="322" y="679"/>
                    <a:pt x="1442" y="151"/>
                    <a:pt x="2820" y="151"/>
                  </a:cubicBezTo>
                  <a:lnTo>
                    <a:pt x="18780" y="151"/>
                  </a:lnTo>
                  <a:cubicBezTo>
                    <a:pt x="20158" y="151"/>
                    <a:pt x="21278" y="679"/>
                    <a:pt x="21278" y="1327"/>
                  </a:cubicBezTo>
                  <a:cubicBezTo>
                    <a:pt x="21278" y="1327"/>
                    <a:pt x="21278" y="20273"/>
                    <a:pt x="21278" y="20273"/>
                  </a:cubicBezTo>
                  <a:close/>
                  <a:moveTo>
                    <a:pt x="18780" y="0"/>
                  </a:moveTo>
                  <a:lnTo>
                    <a:pt x="2820" y="0"/>
                  </a:lnTo>
                  <a:cubicBezTo>
                    <a:pt x="1265" y="0"/>
                    <a:pt x="0" y="595"/>
                    <a:pt x="0" y="1327"/>
                  </a:cubicBezTo>
                  <a:lnTo>
                    <a:pt x="0" y="20273"/>
                  </a:lnTo>
                  <a:cubicBezTo>
                    <a:pt x="0" y="21005"/>
                    <a:pt x="1265" y="21600"/>
                    <a:pt x="2820" y="21600"/>
                  </a:cubicBezTo>
                  <a:lnTo>
                    <a:pt x="18780" y="21600"/>
                  </a:lnTo>
                  <a:cubicBezTo>
                    <a:pt x="20335" y="21600"/>
                    <a:pt x="21600" y="21005"/>
                    <a:pt x="21600" y="20273"/>
                  </a:cubicBezTo>
                  <a:lnTo>
                    <a:pt x="21600" y="1327"/>
                  </a:lnTo>
                  <a:cubicBezTo>
                    <a:pt x="21600" y="595"/>
                    <a:pt x="20335" y="0"/>
                    <a:pt x="18780" y="0"/>
                  </a:cubicBezTo>
                  <a:close/>
                </a:path>
              </a:pathLst>
            </a:custGeom>
            <a:gradFill>
              <a:gsLst>
                <a:gs pos="2000">
                  <a:srgbClr val="444746"/>
                </a:gs>
                <a:gs pos="13000">
                  <a:srgbClr val="070808"/>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9">
              <a:extLst>
                <a:ext uri="{FF2B5EF4-FFF2-40B4-BE49-F238E27FC236}">
                  <a16:creationId xmlns:a16="http://schemas.microsoft.com/office/drawing/2014/main" id="{73116B6E-A8EF-4A3F-A286-E1DBE74DF81E}"/>
                </a:ext>
              </a:extLst>
            </p:cNvPr>
            <p:cNvSpPr/>
            <p:nvPr/>
          </p:nvSpPr>
          <p:spPr>
            <a:xfrm>
              <a:off x="17627600" y="17233900"/>
              <a:ext cx="1330324" cy="1330324"/>
            </a:xfrm>
            <a:custGeom>
              <a:avLst/>
              <a:gdLst/>
              <a:ahLst/>
              <a:cxnLst>
                <a:cxn ang="0">
                  <a:pos x="wd2" y="hd2"/>
                </a:cxn>
                <a:cxn ang="5400000">
                  <a:pos x="wd2" y="hd2"/>
                </a:cxn>
                <a:cxn ang="10800000">
                  <a:pos x="wd2" y="hd2"/>
                </a:cxn>
                <a:cxn ang="16200000">
                  <a:pos x="wd2" y="hd2"/>
                </a:cxn>
              </a:cxnLst>
              <a:rect l="0" t="0" r="r" b="b"/>
              <a:pathLst>
                <a:path w="21600" h="21600" extrusionOk="0">
                  <a:moveTo>
                    <a:pt x="10800" y="20564"/>
                  </a:moveTo>
                  <a:cubicBezTo>
                    <a:pt x="5408" y="20564"/>
                    <a:pt x="1036" y="16193"/>
                    <a:pt x="1036" y="10800"/>
                  </a:cubicBezTo>
                  <a:cubicBezTo>
                    <a:pt x="1036" y="5408"/>
                    <a:pt x="5408" y="1036"/>
                    <a:pt x="10800" y="1036"/>
                  </a:cubicBezTo>
                  <a:cubicBezTo>
                    <a:pt x="16193" y="1036"/>
                    <a:pt x="20564" y="5408"/>
                    <a:pt x="20564" y="10800"/>
                  </a:cubicBezTo>
                  <a:cubicBezTo>
                    <a:pt x="20564" y="16193"/>
                    <a:pt x="16193" y="20564"/>
                    <a:pt x="10800" y="20564"/>
                  </a:cubicBezTo>
                  <a:close/>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close/>
                </a:path>
              </a:pathLst>
            </a:custGeom>
            <a:solidFill>
              <a:srgbClr val="555A6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10">
              <a:extLst>
                <a:ext uri="{FF2B5EF4-FFF2-40B4-BE49-F238E27FC236}">
                  <a16:creationId xmlns:a16="http://schemas.microsoft.com/office/drawing/2014/main" id="{35EBE811-BA45-45BD-B0E0-A5C689FCED6F}"/>
                </a:ext>
              </a:extLst>
            </p:cNvPr>
            <p:cNvSpPr/>
            <p:nvPr/>
          </p:nvSpPr>
          <p:spPr>
            <a:xfrm>
              <a:off x="17678400" y="17233900"/>
              <a:ext cx="1088352" cy="432780"/>
            </a:xfrm>
            <a:custGeom>
              <a:avLst/>
              <a:gdLst/>
              <a:ahLst/>
              <a:cxnLst>
                <a:cxn ang="0">
                  <a:pos x="wd2" y="hd2"/>
                </a:cxn>
                <a:cxn ang="5400000">
                  <a:pos x="wd2" y="hd2"/>
                </a:cxn>
                <a:cxn ang="10800000">
                  <a:pos x="wd2" y="hd2"/>
                </a:cxn>
                <a:cxn ang="16200000">
                  <a:pos x="wd2" y="hd2"/>
                </a:cxn>
              </a:cxnLst>
              <a:rect l="0" t="0" r="r" b="b"/>
              <a:pathLst>
                <a:path w="21600" h="21600" extrusionOk="0">
                  <a:moveTo>
                    <a:pt x="1173" y="21600"/>
                  </a:moveTo>
                  <a:cubicBezTo>
                    <a:pt x="2977" y="10785"/>
                    <a:pt x="7227" y="3185"/>
                    <a:pt x="12183" y="3185"/>
                  </a:cubicBezTo>
                  <a:cubicBezTo>
                    <a:pt x="15317" y="3185"/>
                    <a:pt x="18168" y="6227"/>
                    <a:pt x="20297" y="11195"/>
                  </a:cubicBezTo>
                  <a:lnTo>
                    <a:pt x="21600" y="9940"/>
                  </a:lnTo>
                  <a:cubicBezTo>
                    <a:pt x="19205" y="3808"/>
                    <a:pt x="15872" y="0"/>
                    <a:pt x="12183" y="0"/>
                  </a:cubicBezTo>
                  <a:cubicBezTo>
                    <a:pt x="6697" y="0"/>
                    <a:pt x="1993" y="8418"/>
                    <a:pt x="0" y="20398"/>
                  </a:cubicBezTo>
                  <a:cubicBezTo>
                    <a:pt x="0" y="20398"/>
                    <a:pt x="1173" y="21600"/>
                    <a:pt x="1173" y="21600"/>
                  </a:cubicBezTo>
                  <a:close/>
                </a:path>
              </a:pathLst>
            </a:custGeom>
            <a:gradFill>
              <a:gsLst>
                <a:gs pos="0">
                  <a:srgbClr val="000000"/>
                </a:gs>
                <a:gs pos="88030">
                  <a:srgbClr val="555A61"/>
                </a:gs>
              </a:gsLst>
              <a:lin ang="2071867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1">
              <a:extLst>
                <a:ext uri="{FF2B5EF4-FFF2-40B4-BE49-F238E27FC236}">
                  <a16:creationId xmlns:a16="http://schemas.microsoft.com/office/drawing/2014/main" id="{0BE7F2F0-EA02-4FA3-9CFA-CE64B12654B0}"/>
                </a:ext>
              </a:extLst>
            </p:cNvPr>
            <p:cNvSpPr/>
            <p:nvPr/>
          </p:nvSpPr>
          <p:spPr>
            <a:xfrm>
              <a:off x="18122900" y="18440400"/>
              <a:ext cx="466859" cy="128366"/>
            </a:xfrm>
            <a:custGeom>
              <a:avLst/>
              <a:gdLst/>
              <a:ahLst/>
              <a:cxnLst>
                <a:cxn ang="0">
                  <a:pos x="wd2" y="hd2"/>
                </a:cxn>
                <a:cxn ang="5400000">
                  <a:pos x="wd2" y="hd2"/>
                </a:cxn>
                <a:cxn ang="10800000">
                  <a:pos x="wd2" y="hd2"/>
                </a:cxn>
                <a:cxn ang="16200000">
                  <a:pos x="wd2" y="hd2"/>
                </a:cxn>
              </a:cxnLst>
              <a:rect l="0" t="0" r="r" b="b"/>
              <a:pathLst>
                <a:path w="21600" h="21600" extrusionOk="0">
                  <a:moveTo>
                    <a:pt x="20124" y="0"/>
                  </a:moveTo>
                  <a:cubicBezTo>
                    <a:pt x="16358" y="6931"/>
                    <a:pt x="12100" y="10861"/>
                    <a:pt x="7589" y="10861"/>
                  </a:cubicBezTo>
                  <a:cubicBezTo>
                    <a:pt x="5232" y="10861"/>
                    <a:pt x="2944" y="9787"/>
                    <a:pt x="759" y="7778"/>
                  </a:cubicBezTo>
                  <a:lnTo>
                    <a:pt x="0" y="18164"/>
                  </a:lnTo>
                  <a:cubicBezTo>
                    <a:pt x="2428" y="20403"/>
                    <a:pt x="4971" y="21600"/>
                    <a:pt x="7589" y="21600"/>
                  </a:cubicBezTo>
                  <a:cubicBezTo>
                    <a:pt x="12639" y="21600"/>
                    <a:pt x="17397" y="17153"/>
                    <a:pt x="21600" y="9315"/>
                  </a:cubicBezTo>
                  <a:cubicBezTo>
                    <a:pt x="21600" y="9315"/>
                    <a:pt x="20124" y="0"/>
                    <a:pt x="20124" y="0"/>
                  </a:cubicBezTo>
                  <a:close/>
                </a:path>
              </a:pathLst>
            </a:custGeom>
            <a:gradFill>
              <a:gsLst>
                <a:gs pos="7000">
                  <a:srgbClr val="000000"/>
                </a:gs>
                <a:gs pos="90979">
                  <a:srgbClr val="555A6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12">
              <a:extLst>
                <a:ext uri="{FF2B5EF4-FFF2-40B4-BE49-F238E27FC236}">
                  <a16:creationId xmlns:a16="http://schemas.microsoft.com/office/drawing/2014/main" id="{BC729734-BE33-494C-BA6E-D1BD6BAF0860}"/>
                </a:ext>
              </a:extLst>
            </p:cNvPr>
            <p:cNvSpPr/>
            <p:nvPr/>
          </p:nvSpPr>
          <p:spPr>
            <a:xfrm>
              <a:off x="14033500" y="1524000"/>
              <a:ext cx="8500974" cy="17498889"/>
            </a:xfrm>
            <a:custGeom>
              <a:avLst/>
              <a:gdLst/>
              <a:ahLst/>
              <a:cxnLst>
                <a:cxn ang="0">
                  <a:pos x="wd2" y="hd2"/>
                </a:cxn>
                <a:cxn ang="5400000">
                  <a:pos x="wd2" y="hd2"/>
                </a:cxn>
                <a:cxn ang="10800000">
                  <a:pos x="wd2" y="hd2"/>
                </a:cxn>
                <a:cxn ang="16200000">
                  <a:pos x="wd2" y="hd2"/>
                </a:cxn>
              </a:cxnLst>
              <a:rect l="0" t="0" r="r" b="b"/>
              <a:pathLst>
                <a:path w="21600" h="21600" extrusionOk="0">
                  <a:moveTo>
                    <a:pt x="3288" y="199"/>
                  </a:moveTo>
                  <a:cubicBezTo>
                    <a:pt x="1702" y="199"/>
                    <a:pt x="411" y="827"/>
                    <a:pt x="411" y="1597"/>
                  </a:cubicBezTo>
                  <a:lnTo>
                    <a:pt x="411" y="20003"/>
                  </a:lnTo>
                  <a:cubicBezTo>
                    <a:pt x="411" y="20774"/>
                    <a:pt x="1702" y="21401"/>
                    <a:pt x="3288" y="21401"/>
                  </a:cubicBezTo>
                  <a:lnTo>
                    <a:pt x="18312" y="21401"/>
                  </a:lnTo>
                  <a:cubicBezTo>
                    <a:pt x="19899" y="21401"/>
                    <a:pt x="21190" y="20774"/>
                    <a:pt x="21190" y="20003"/>
                  </a:cubicBezTo>
                  <a:lnTo>
                    <a:pt x="21190" y="1597"/>
                  </a:lnTo>
                  <a:cubicBezTo>
                    <a:pt x="21190" y="827"/>
                    <a:pt x="19899" y="199"/>
                    <a:pt x="18312" y="199"/>
                  </a:cubicBezTo>
                  <a:cubicBezTo>
                    <a:pt x="18312" y="199"/>
                    <a:pt x="3288" y="199"/>
                    <a:pt x="3288" y="199"/>
                  </a:cubicBezTo>
                  <a:close/>
                  <a:moveTo>
                    <a:pt x="18312" y="21428"/>
                  </a:moveTo>
                  <a:lnTo>
                    <a:pt x="3288" y="21428"/>
                  </a:lnTo>
                  <a:cubicBezTo>
                    <a:pt x="1670" y="21428"/>
                    <a:pt x="353" y="20789"/>
                    <a:pt x="353" y="20003"/>
                  </a:cubicBezTo>
                  <a:lnTo>
                    <a:pt x="353" y="1597"/>
                  </a:lnTo>
                  <a:cubicBezTo>
                    <a:pt x="353" y="811"/>
                    <a:pt x="1670" y="172"/>
                    <a:pt x="3288" y="172"/>
                  </a:cubicBezTo>
                  <a:lnTo>
                    <a:pt x="18312" y="172"/>
                  </a:lnTo>
                  <a:cubicBezTo>
                    <a:pt x="19930" y="172"/>
                    <a:pt x="21247" y="811"/>
                    <a:pt x="21247" y="1597"/>
                  </a:cubicBezTo>
                  <a:lnTo>
                    <a:pt x="21247" y="20003"/>
                  </a:lnTo>
                  <a:cubicBezTo>
                    <a:pt x="21247" y="20789"/>
                    <a:pt x="19930" y="21428"/>
                    <a:pt x="18312" y="21428"/>
                  </a:cubicBezTo>
                  <a:close/>
                  <a:moveTo>
                    <a:pt x="3288" y="28"/>
                  </a:moveTo>
                  <a:cubicBezTo>
                    <a:pt x="1507" y="28"/>
                    <a:pt x="57" y="732"/>
                    <a:pt x="57" y="1597"/>
                  </a:cubicBezTo>
                  <a:lnTo>
                    <a:pt x="57" y="20003"/>
                  </a:lnTo>
                  <a:cubicBezTo>
                    <a:pt x="57" y="20868"/>
                    <a:pt x="1507" y="21572"/>
                    <a:pt x="3288" y="21572"/>
                  </a:cubicBezTo>
                  <a:lnTo>
                    <a:pt x="18312" y="21572"/>
                  </a:lnTo>
                  <a:cubicBezTo>
                    <a:pt x="20093" y="21572"/>
                    <a:pt x="21543" y="20868"/>
                    <a:pt x="21543" y="20003"/>
                  </a:cubicBezTo>
                  <a:lnTo>
                    <a:pt x="21543" y="1597"/>
                  </a:lnTo>
                  <a:cubicBezTo>
                    <a:pt x="21543" y="732"/>
                    <a:pt x="20093" y="28"/>
                    <a:pt x="18312" y="28"/>
                  </a:cubicBezTo>
                  <a:cubicBezTo>
                    <a:pt x="18312" y="28"/>
                    <a:pt x="3288" y="28"/>
                    <a:pt x="3288" y="28"/>
                  </a:cubicBezTo>
                  <a:close/>
                  <a:moveTo>
                    <a:pt x="18312" y="21600"/>
                  </a:moveTo>
                  <a:lnTo>
                    <a:pt x="3288" y="21600"/>
                  </a:lnTo>
                  <a:cubicBezTo>
                    <a:pt x="1475" y="21600"/>
                    <a:pt x="0" y="20883"/>
                    <a:pt x="0" y="20003"/>
                  </a:cubicBezTo>
                  <a:lnTo>
                    <a:pt x="0" y="1597"/>
                  </a:lnTo>
                  <a:cubicBezTo>
                    <a:pt x="0" y="717"/>
                    <a:pt x="1475" y="0"/>
                    <a:pt x="3288" y="0"/>
                  </a:cubicBezTo>
                  <a:lnTo>
                    <a:pt x="18312" y="0"/>
                  </a:lnTo>
                  <a:cubicBezTo>
                    <a:pt x="20125" y="0"/>
                    <a:pt x="21600" y="717"/>
                    <a:pt x="21600" y="1597"/>
                  </a:cubicBezTo>
                  <a:lnTo>
                    <a:pt x="21600" y="20003"/>
                  </a:lnTo>
                  <a:cubicBezTo>
                    <a:pt x="21600" y="20883"/>
                    <a:pt x="20125" y="21600"/>
                    <a:pt x="18312" y="21600"/>
                  </a:cubicBezTo>
                  <a:close/>
                </a:path>
              </a:pathLst>
            </a:custGeom>
            <a:solidFill>
              <a:srgbClr val="92989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Freeform 36">
              <a:extLst>
                <a:ext uri="{FF2B5EF4-FFF2-40B4-BE49-F238E27FC236}">
                  <a16:creationId xmlns:a16="http://schemas.microsoft.com/office/drawing/2014/main" id="{D0151028-ABC1-4B7F-A793-2B500AFE4F3A}"/>
                </a:ext>
              </a:extLst>
            </p:cNvPr>
            <p:cNvSpPr/>
            <p:nvPr/>
          </p:nvSpPr>
          <p:spPr>
            <a:xfrm>
              <a:off x="14693899" y="3771899"/>
              <a:ext cx="7220398" cy="201966"/>
            </a:xfrm>
            <a:custGeom>
              <a:avLst/>
              <a:gdLst>
                <a:gd name="connsiteX0" fmla="*/ 884246 w 7220398"/>
                <a:gd name="connsiteY0" fmla="*/ 101599 h 201966"/>
                <a:gd name="connsiteX1" fmla="*/ 932171 w 7220398"/>
                <a:gd name="connsiteY1" fmla="*/ 121452 h 201966"/>
                <a:gd name="connsiteX2" fmla="*/ 884273 w 7220398"/>
                <a:gd name="connsiteY2" fmla="*/ 169391 h 201966"/>
                <a:gd name="connsiteX3" fmla="*/ 836321 w 7220398"/>
                <a:gd name="connsiteY3" fmla="*/ 121452 h 201966"/>
                <a:gd name="connsiteX4" fmla="*/ 884246 w 7220398"/>
                <a:gd name="connsiteY4" fmla="*/ 101599 h 201966"/>
                <a:gd name="connsiteX5" fmla="*/ 628020 w 7220398"/>
                <a:gd name="connsiteY5" fmla="*/ 50800 h 201966"/>
                <a:gd name="connsiteX6" fmla="*/ 684541 w 7220398"/>
                <a:gd name="connsiteY6" fmla="*/ 107306 h 201966"/>
                <a:gd name="connsiteX7" fmla="*/ 628020 w 7220398"/>
                <a:gd name="connsiteY7" fmla="*/ 163823 h 201966"/>
                <a:gd name="connsiteX8" fmla="*/ 571500 w 7220398"/>
                <a:gd name="connsiteY8" fmla="*/ 107306 h 201966"/>
                <a:gd name="connsiteX9" fmla="*/ 628020 w 7220398"/>
                <a:gd name="connsiteY9" fmla="*/ 50800 h 201966"/>
                <a:gd name="connsiteX10" fmla="*/ 488318 w 7220398"/>
                <a:gd name="connsiteY10" fmla="*/ 50800 h 201966"/>
                <a:gd name="connsiteX11" fmla="*/ 544837 w 7220398"/>
                <a:gd name="connsiteY11" fmla="*/ 107306 h 201966"/>
                <a:gd name="connsiteX12" fmla="*/ 488318 w 7220398"/>
                <a:gd name="connsiteY12" fmla="*/ 163823 h 201966"/>
                <a:gd name="connsiteX13" fmla="*/ 431800 w 7220398"/>
                <a:gd name="connsiteY13" fmla="*/ 107306 h 201966"/>
                <a:gd name="connsiteX14" fmla="*/ 488318 w 7220398"/>
                <a:gd name="connsiteY14" fmla="*/ 50800 h 201966"/>
                <a:gd name="connsiteX15" fmla="*/ 348620 w 7220398"/>
                <a:gd name="connsiteY15" fmla="*/ 50800 h 201966"/>
                <a:gd name="connsiteX16" fmla="*/ 405141 w 7220398"/>
                <a:gd name="connsiteY16" fmla="*/ 107306 h 201966"/>
                <a:gd name="connsiteX17" fmla="*/ 348620 w 7220398"/>
                <a:gd name="connsiteY17" fmla="*/ 163823 h 201966"/>
                <a:gd name="connsiteX18" fmla="*/ 292100 w 7220398"/>
                <a:gd name="connsiteY18" fmla="*/ 107306 h 201966"/>
                <a:gd name="connsiteX19" fmla="*/ 348620 w 7220398"/>
                <a:gd name="connsiteY19" fmla="*/ 50800 h 201966"/>
                <a:gd name="connsiteX20" fmla="*/ 196222 w 7220398"/>
                <a:gd name="connsiteY20" fmla="*/ 50800 h 201966"/>
                <a:gd name="connsiteX21" fmla="*/ 252713 w 7220398"/>
                <a:gd name="connsiteY21" fmla="*/ 107306 h 201966"/>
                <a:gd name="connsiteX22" fmla="*/ 196222 w 7220398"/>
                <a:gd name="connsiteY22" fmla="*/ 163823 h 201966"/>
                <a:gd name="connsiteX23" fmla="*/ 139700 w 7220398"/>
                <a:gd name="connsiteY23" fmla="*/ 107306 h 201966"/>
                <a:gd name="connsiteX24" fmla="*/ 196222 w 7220398"/>
                <a:gd name="connsiteY24" fmla="*/ 50800 h 201966"/>
                <a:gd name="connsiteX25" fmla="*/ 56517 w 7220398"/>
                <a:gd name="connsiteY25" fmla="*/ 50800 h 201966"/>
                <a:gd name="connsiteX26" fmla="*/ 113013 w 7220398"/>
                <a:gd name="connsiteY26" fmla="*/ 107306 h 201966"/>
                <a:gd name="connsiteX27" fmla="*/ 56517 w 7220398"/>
                <a:gd name="connsiteY27" fmla="*/ 163823 h 201966"/>
                <a:gd name="connsiteX28" fmla="*/ 0 w 7220398"/>
                <a:gd name="connsiteY28" fmla="*/ 107306 h 201966"/>
                <a:gd name="connsiteX29" fmla="*/ 56517 w 7220398"/>
                <a:gd name="connsiteY29" fmla="*/ 50800 h 201966"/>
                <a:gd name="connsiteX30" fmla="*/ 884231 w 7220398"/>
                <a:gd name="connsiteY30" fmla="*/ 50799 h 201966"/>
                <a:gd name="connsiteX31" fmla="*/ 968363 w 7220398"/>
                <a:gd name="connsiteY31" fmla="*/ 85665 h 201966"/>
                <a:gd name="connsiteX32" fmla="*/ 949994 w 7220398"/>
                <a:gd name="connsiteY32" fmla="*/ 104064 h 201966"/>
                <a:gd name="connsiteX33" fmla="*/ 818500 w 7220398"/>
                <a:gd name="connsiteY33" fmla="*/ 104064 h 201966"/>
                <a:gd name="connsiteX34" fmla="*/ 800100 w 7220398"/>
                <a:gd name="connsiteY34" fmla="*/ 85665 h 201966"/>
                <a:gd name="connsiteX35" fmla="*/ 884231 w 7220398"/>
                <a:gd name="connsiteY35" fmla="*/ 50799 h 201966"/>
                <a:gd name="connsiteX36" fmla="*/ 6760660 w 7220398"/>
                <a:gd name="connsiteY36" fmla="*/ 36283 h 201966"/>
                <a:gd name="connsiteX37" fmla="*/ 7080614 w 7220398"/>
                <a:gd name="connsiteY37" fmla="*/ 36283 h 201966"/>
                <a:gd name="connsiteX38" fmla="*/ 7088316 w 7220398"/>
                <a:gd name="connsiteY38" fmla="*/ 43991 h 201966"/>
                <a:gd name="connsiteX39" fmla="*/ 7088316 w 7220398"/>
                <a:gd name="connsiteY39" fmla="*/ 153938 h 201966"/>
                <a:gd name="connsiteX40" fmla="*/ 7080614 w 7220398"/>
                <a:gd name="connsiteY40" fmla="*/ 161645 h 201966"/>
                <a:gd name="connsiteX41" fmla="*/ 6760660 w 7220398"/>
                <a:gd name="connsiteY41" fmla="*/ 161645 h 201966"/>
                <a:gd name="connsiteX42" fmla="*/ 6752944 w 7220398"/>
                <a:gd name="connsiteY42" fmla="*/ 153938 h 201966"/>
                <a:gd name="connsiteX43" fmla="*/ 6752944 w 7220398"/>
                <a:gd name="connsiteY43" fmla="*/ 43991 h 201966"/>
                <a:gd name="connsiteX44" fmla="*/ 6760660 w 7220398"/>
                <a:gd name="connsiteY44" fmla="*/ 36283 h 201966"/>
                <a:gd name="connsiteX45" fmla="*/ 6750030 w 7220398"/>
                <a:gd name="connsiteY45" fmla="*/ 8275 h 201966"/>
                <a:gd name="connsiteX46" fmla="*/ 6726576 w 7220398"/>
                <a:gd name="connsiteY46" fmla="*/ 31726 h 201966"/>
                <a:gd name="connsiteX47" fmla="*/ 6726576 w 7220398"/>
                <a:gd name="connsiteY47" fmla="*/ 170241 h 201966"/>
                <a:gd name="connsiteX48" fmla="*/ 6750030 w 7220398"/>
                <a:gd name="connsiteY48" fmla="*/ 193691 h 201966"/>
                <a:gd name="connsiteX49" fmla="*/ 7153150 w 7220398"/>
                <a:gd name="connsiteY49" fmla="*/ 193691 h 201966"/>
                <a:gd name="connsiteX50" fmla="*/ 7176604 w 7220398"/>
                <a:gd name="connsiteY50" fmla="*/ 170241 h 201966"/>
                <a:gd name="connsiteX51" fmla="*/ 7176604 w 7220398"/>
                <a:gd name="connsiteY51" fmla="*/ 31726 h 201966"/>
                <a:gd name="connsiteX52" fmla="*/ 7153150 w 7220398"/>
                <a:gd name="connsiteY52" fmla="*/ 8275 h 201966"/>
                <a:gd name="connsiteX53" fmla="*/ 6750030 w 7220398"/>
                <a:gd name="connsiteY53" fmla="*/ 0 h 201966"/>
                <a:gd name="connsiteX54" fmla="*/ 7153150 w 7220398"/>
                <a:gd name="connsiteY54" fmla="*/ 0 h 201966"/>
                <a:gd name="connsiteX55" fmla="*/ 7184856 w 7220398"/>
                <a:gd name="connsiteY55" fmla="*/ 31726 h 201966"/>
                <a:gd name="connsiteX56" fmla="*/ 7184856 w 7220398"/>
                <a:gd name="connsiteY56" fmla="*/ 64134 h 201966"/>
                <a:gd name="connsiteX57" fmla="*/ 7220398 w 7220398"/>
                <a:gd name="connsiteY57" fmla="*/ 100983 h 201966"/>
                <a:gd name="connsiteX58" fmla="*/ 7184856 w 7220398"/>
                <a:gd name="connsiteY58" fmla="*/ 137833 h 201966"/>
                <a:gd name="connsiteX59" fmla="*/ 7184856 w 7220398"/>
                <a:gd name="connsiteY59" fmla="*/ 170241 h 201966"/>
                <a:gd name="connsiteX60" fmla="*/ 7153150 w 7220398"/>
                <a:gd name="connsiteY60" fmla="*/ 201966 h 201966"/>
                <a:gd name="connsiteX61" fmla="*/ 6750030 w 7220398"/>
                <a:gd name="connsiteY61" fmla="*/ 201966 h 201966"/>
                <a:gd name="connsiteX62" fmla="*/ 6718300 w 7220398"/>
                <a:gd name="connsiteY62" fmla="*/ 170241 h 201966"/>
                <a:gd name="connsiteX63" fmla="*/ 6718300 w 7220398"/>
                <a:gd name="connsiteY63" fmla="*/ 31726 h 201966"/>
                <a:gd name="connsiteX64" fmla="*/ 6750030 w 7220398"/>
                <a:gd name="connsiteY64" fmla="*/ 0 h 201966"/>
                <a:gd name="connsiteX65" fmla="*/ 881329 w 7220398"/>
                <a:gd name="connsiteY65" fmla="*/ 0 h 201966"/>
                <a:gd name="connsiteX66" fmla="*/ 1000659 w 7220398"/>
                <a:gd name="connsiteY66" fmla="*/ 49421 h 201966"/>
                <a:gd name="connsiteX67" fmla="*/ 982307 w 7220398"/>
                <a:gd name="connsiteY67" fmla="*/ 67782 h 201966"/>
                <a:gd name="connsiteX68" fmla="*/ 780319 w 7220398"/>
                <a:gd name="connsiteY68" fmla="*/ 67770 h 201966"/>
                <a:gd name="connsiteX69" fmla="*/ 762000 w 7220398"/>
                <a:gd name="connsiteY69" fmla="*/ 49421 h 201966"/>
                <a:gd name="connsiteX70" fmla="*/ 881329 w 7220398"/>
                <a:gd name="connsiteY70" fmla="*/ 0 h 201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220398" h="201966">
                  <a:moveTo>
                    <a:pt x="884246" y="101599"/>
                  </a:moveTo>
                  <a:cubicBezTo>
                    <a:pt x="901595" y="101599"/>
                    <a:pt x="918943" y="108217"/>
                    <a:pt x="932171" y="121452"/>
                  </a:cubicBezTo>
                  <a:lnTo>
                    <a:pt x="884273" y="169391"/>
                  </a:lnTo>
                  <a:lnTo>
                    <a:pt x="836321" y="121452"/>
                  </a:lnTo>
                  <a:cubicBezTo>
                    <a:pt x="849549" y="108217"/>
                    <a:pt x="866897" y="101599"/>
                    <a:pt x="884246" y="101599"/>
                  </a:cubicBezTo>
                  <a:close/>
                  <a:moveTo>
                    <a:pt x="628020" y="50800"/>
                  </a:moveTo>
                  <a:cubicBezTo>
                    <a:pt x="659217" y="50800"/>
                    <a:pt x="684541" y="76094"/>
                    <a:pt x="684541" y="107306"/>
                  </a:cubicBezTo>
                  <a:cubicBezTo>
                    <a:pt x="684541" y="138529"/>
                    <a:pt x="659217" y="163823"/>
                    <a:pt x="628020" y="163823"/>
                  </a:cubicBezTo>
                  <a:cubicBezTo>
                    <a:pt x="596798" y="163823"/>
                    <a:pt x="571500" y="138529"/>
                    <a:pt x="571500" y="107306"/>
                  </a:cubicBezTo>
                  <a:cubicBezTo>
                    <a:pt x="571500" y="76094"/>
                    <a:pt x="596798" y="50800"/>
                    <a:pt x="628020" y="50800"/>
                  </a:cubicBezTo>
                  <a:close/>
                  <a:moveTo>
                    <a:pt x="488318" y="50800"/>
                  </a:moveTo>
                  <a:cubicBezTo>
                    <a:pt x="519540" y="50800"/>
                    <a:pt x="544837" y="76094"/>
                    <a:pt x="544837" y="107306"/>
                  </a:cubicBezTo>
                  <a:cubicBezTo>
                    <a:pt x="544837" y="138529"/>
                    <a:pt x="519540" y="163823"/>
                    <a:pt x="488318" y="163823"/>
                  </a:cubicBezTo>
                  <a:cubicBezTo>
                    <a:pt x="457123" y="163823"/>
                    <a:pt x="431800" y="138529"/>
                    <a:pt x="431800" y="107306"/>
                  </a:cubicBezTo>
                  <a:cubicBezTo>
                    <a:pt x="431800" y="76094"/>
                    <a:pt x="457123" y="50800"/>
                    <a:pt x="488318" y="50800"/>
                  </a:cubicBezTo>
                  <a:close/>
                  <a:moveTo>
                    <a:pt x="348620" y="50800"/>
                  </a:moveTo>
                  <a:cubicBezTo>
                    <a:pt x="379817" y="50800"/>
                    <a:pt x="405141" y="76094"/>
                    <a:pt x="405141" y="107306"/>
                  </a:cubicBezTo>
                  <a:cubicBezTo>
                    <a:pt x="405141" y="138529"/>
                    <a:pt x="379817" y="163823"/>
                    <a:pt x="348620" y="163823"/>
                  </a:cubicBezTo>
                  <a:cubicBezTo>
                    <a:pt x="317398" y="163823"/>
                    <a:pt x="292100" y="138529"/>
                    <a:pt x="292100" y="107306"/>
                  </a:cubicBezTo>
                  <a:cubicBezTo>
                    <a:pt x="292100" y="76094"/>
                    <a:pt x="317398" y="50800"/>
                    <a:pt x="348620" y="50800"/>
                  </a:cubicBezTo>
                  <a:close/>
                  <a:moveTo>
                    <a:pt x="196222" y="50800"/>
                  </a:moveTo>
                  <a:cubicBezTo>
                    <a:pt x="227416" y="50800"/>
                    <a:pt x="252713" y="76094"/>
                    <a:pt x="252713" y="107306"/>
                  </a:cubicBezTo>
                  <a:cubicBezTo>
                    <a:pt x="252713" y="138529"/>
                    <a:pt x="227416" y="163823"/>
                    <a:pt x="196222" y="163823"/>
                  </a:cubicBezTo>
                  <a:cubicBezTo>
                    <a:pt x="164971" y="163823"/>
                    <a:pt x="139700" y="138529"/>
                    <a:pt x="139700" y="107306"/>
                  </a:cubicBezTo>
                  <a:cubicBezTo>
                    <a:pt x="139700" y="76094"/>
                    <a:pt x="164971" y="50800"/>
                    <a:pt x="196222" y="50800"/>
                  </a:cubicBezTo>
                  <a:close/>
                  <a:moveTo>
                    <a:pt x="56517" y="50800"/>
                  </a:moveTo>
                  <a:cubicBezTo>
                    <a:pt x="87742" y="50800"/>
                    <a:pt x="113013" y="76094"/>
                    <a:pt x="113013" y="107306"/>
                  </a:cubicBezTo>
                  <a:cubicBezTo>
                    <a:pt x="113013" y="138529"/>
                    <a:pt x="87742" y="163823"/>
                    <a:pt x="56517" y="163823"/>
                  </a:cubicBezTo>
                  <a:cubicBezTo>
                    <a:pt x="25297" y="163823"/>
                    <a:pt x="0" y="138529"/>
                    <a:pt x="0" y="107306"/>
                  </a:cubicBezTo>
                  <a:cubicBezTo>
                    <a:pt x="0" y="76094"/>
                    <a:pt x="25297" y="50800"/>
                    <a:pt x="56517" y="50800"/>
                  </a:cubicBezTo>
                  <a:close/>
                  <a:moveTo>
                    <a:pt x="884231" y="50799"/>
                  </a:moveTo>
                  <a:cubicBezTo>
                    <a:pt x="914686" y="50799"/>
                    <a:pt x="945141" y="62421"/>
                    <a:pt x="968363" y="85665"/>
                  </a:cubicBezTo>
                  <a:lnTo>
                    <a:pt x="949994" y="104064"/>
                  </a:lnTo>
                  <a:cubicBezTo>
                    <a:pt x="913678" y="67746"/>
                    <a:pt x="854785" y="67746"/>
                    <a:pt x="818500" y="104064"/>
                  </a:cubicBezTo>
                  <a:lnTo>
                    <a:pt x="800100" y="85665"/>
                  </a:lnTo>
                  <a:cubicBezTo>
                    <a:pt x="823322" y="62421"/>
                    <a:pt x="853777" y="50799"/>
                    <a:pt x="884231" y="50799"/>
                  </a:cubicBezTo>
                  <a:close/>
                  <a:moveTo>
                    <a:pt x="6760660" y="36283"/>
                  </a:moveTo>
                  <a:lnTo>
                    <a:pt x="7080614" y="36283"/>
                  </a:lnTo>
                  <a:cubicBezTo>
                    <a:pt x="7084854" y="36283"/>
                    <a:pt x="7088316" y="39748"/>
                    <a:pt x="7088316" y="43991"/>
                  </a:cubicBezTo>
                  <a:lnTo>
                    <a:pt x="7088316" y="153938"/>
                  </a:lnTo>
                  <a:cubicBezTo>
                    <a:pt x="7088316" y="158180"/>
                    <a:pt x="7084854" y="161645"/>
                    <a:pt x="7080614" y="161645"/>
                  </a:cubicBezTo>
                  <a:cubicBezTo>
                    <a:pt x="7080614" y="161645"/>
                    <a:pt x="6760660" y="161645"/>
                    <a:pt x="6760660" y="161645"/>
                  </a:cubicBezTo>
                  <a:cubicBezTo>
                    <a:pt x="6756406" y="161645"/>
                    <a:pt x="6752944" y="158180"/>
                    <a:pt x="6752944" y="153938"/>
                  </a:cubicBezTo>
                  <a:lnTo>
                    <a:pt x="6752944" y="43991"/>
                  </a:lnTo>
                  <a:cubicBezTo>
                    <a:pt x="6752944" y="39748"/>
                    <a:pt x="6756406" y="36283"/>
                    <a:pt x="6760660" y="36283"/>
                  </a:cubicBezTo>
                  <a:close/>
                  <a:moveTo>
                    <a:pt x="6750030" y="8275"/>
                  </a:moveTo>
                  <a:cubicBezTo>
                    <a:pt x="6737106" y="8275"/>
                    <a:pt x="6726576" y="18785"/>
                    <a:pt x="6726576" y="31726"/>
                  </a:cubicBezTo>
                  <a:lnTo>
                    <a:pt x="6726576" y="170241"/>
                  </a:lnTo>
                  <a:cubicBezTo>
                    <a:pt x="6726576" y="183172"/>
                    <a:pt x="6737106" y="193691"/>
                    <a:pt x="6750030" y="193691"/>
                  </a:cubicBezTo>
                  <a:lnTo>
                    <a:pt x="7153150" y="193691"/>
                  </a:lnTo>
                  <a:cubicBezTo>
                    <a:pt x="7166098" y="193691"/>
                    <a:pt x="7176604" y="183172"/>
                    <a:pt x="7176604" y="170241"/>
                  </a:cubicBezTo>
                  <a:cubicBezTo>
                    <a:pt x="7176604" y="170241"/>
                    <a:pt x="7176604" y="31726"/>
                    <a:pt x="7176604" y="31726"/>
                  </a:cubicBezTo>
                  <a:cubicBezTo>
                    <a:pt x="7176604" y="18785"/>
                    <a:pt x="7166098" y="8275"/>
                    <a:pt x="7153150" y="8275"/>
                  </a:cubicBezTo>
                  <a:close/>
                  <a:moveTo>
                    <a:pt x="6750030" y="0"/>
                  </a:moveTo>
                  <a:lnTo>
                    <a:pt x="7153150" y="0"/>
                  </a:lnTo>
                  <a:cubicBezTo>
                    <a:pt x="7170630" y="0"/>
                    <a:pt x="7184856" y="14222"/>
                    <a:pt x="7184856" y="31726"/>
                  </a:cubicBezTo>
                  <a:lnTo>
                    <a:pt x="7184856" y="64134"/>
                  </a:lnTo>
                  <a:cubicBezTo>
                    <a:pt x="7204614" y="65031"/>
                    <a:pt x="7220398" y="81030"/>
                    <a:pt x="7220398" y="100983"/>
                  </a:cubicBezTo>
                  <a:cubicBezTo>
                    <a:pt x="7220398" y="120927"/>
                    <a:pt x="7204614" y="136935"/>
                    <a:pt x="7184856" y="137833"/>
                  </a:cubicBezTo>
                  <a:lnTo>
                    <a:pt x="7184856" y="170241"/>
                  </a:lnTo>
                  <a:cubicBezTo>
                    <a:pt x="7184856" y="187744"/>
                    <a:pt x="7170630" y="201966"/>
                    <a:pt x="7153150" y="201966"/>
                  </a:cubicBezTo>
                  <a:lnTo>
                    <a:pt x="6750030" y="201966"/>
                  </a:lnTo>
                  <a:cubicBezTo>
                    <a:pt x="6732526" y="201966"/>
                    <a:pt x="6718300" y="187744"/>
                    <a:pt x="6718300" y="170241"/>
                  </a:cubicBezTo>
                  <a:lnTo>
                    <a:pt x="6718300" y="31726"/>
                  </a:lnTo>
                  <a:cubicBezTo>
                    <a:pt x="6718300" y="14222"/>
                    <a:pt x="6732526" y="0"/>
                    <a:pt x="6750030" y="0"/>
                  </a:cubicBezTo>
                  <a:close/>
                  <a:moveTo>
                    <a:pt x="881329" y="0"/>
                  </a:moveTo>
                  <a:cubicBezTo>
                    <a:pt x="924520" y="0"/>
                    <a:pt x="967711" y="16474"/>
                    <a:pt x="1000659" y="49421"/>
                  </a:cubicBezTo>
                  <a:lnTo>
                    <a:pt x="982307" y="67782"/>
                  </a:lnTo>
                  <a:cubicBezTo>
                    <a:pt x="926553" y="12002"/>
                    <a:pt x="836106" y="12002"/>
                    <a:pt x="780319" y="67770"/>
                  </a:cubicBezTo>
                  <a:cubicBezTo>
                    <a:pt x="780319" y="67770"/>
                    <a:pt x="762000" y="49421"/>
                    <a:pt x="762000" y="49421"/>
                  </a:cubicBezTo>
                  <a:cubicBezTo>
                    <a:pt x="794948" y="16474"/>
                    <a:pt x="838139" y="0"/>
                    <a:pt x="881329" y="0"/>
                  </a:cubicBezTo>
                  <a:close/>
                </a:path>
              </a:pathLst>
            </a:custGeom>
            <a:solidFill>
              <a:srgbClr val="000000"/>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23">
              <a:extLst>
                <a:ext uri="{FF2B5EF4-FFF2-40B4-BE49-F238E27FC236}">
                  <a16:creationId xmlns:a16="http://schemas.microsoft.com/office/drawing/2014/main" id="{6232E5DA-EA3E-4893-A551-0FA46EF2C32E}"/>
                </a:ext>
              </a:extLst>
            </p:cNvPr>
            <p:cNvSpPr/>
            <p:nvPr/>
          </p:nvSpPr>
          <p:spPr>
            <a:xfrm>
              <a:off x="13995400" y="5257800"/>
              <a:ext cx="55172" cy="12965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adFill>
              <a:gsLst>
                <a:gs pos="5000">
                  <a:srgbClr val="444450"/>
                </a:gs>
                <a:gs pos="92970">
                  <a:srgbClr val="333B4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24">
              <a:extLst>
                <a:ext uri="{FF2B5EF4-FFF2-40B4-BE49-F238E27FC236}">
                  <a16:creationId xmlns:a16="http://schemas.microsoft.com/office/drawing/2014/main" id="{89CBBEB6-B7DE-4DBF-8E40-B4C977BFD0D4}"/>
                </a:ext>
              </a:extLst>
            </p:cNvPr>
            <p:cNvSpPr/>
            <p:nvPr/>
          </p:nvSpPr>
          <p:spPr>
            <a:xfrm>
              <a:off x="13970000" y="5257800"/>
              <a:ext cx="27586" cy="129599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041"/>
                  </a:lnTo>
                  <a:lnTo>
                    <a:pt x="0" y="559"/>
                  </a:lnTo>
                  <a:cubicBezTo>
                    <a:pt x="0" y="559"/>
                    <a:pt x="21600" y="0"/>
                    <a:pt x="21600" y="0"/>
                  </a:cubicBezTo>
                  <a:close/>
                </a:path>
              </a:pathLst>
            </a:custGeom>
            <a:gradFill>
              <a:gsLst>
                <a:gs pos="7000">
                  <a:srgbClr val="A6ABB4"/>
                </a:gs>
                <a:gs pos="85957">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25">
              <a:extLst>
                <a:ext uri="{FF2B5EF4-FFF2-40B4-BE49-F238E27FC236}">
                  <a16:creationId xmlns:a16="http://schemas.microsoft.com/office/drawing/2014/main" id="{898EF25E-6273-4CEB-9BD0-BFA97D305BB6}"/>
                </a:ext>
              </a:extLst>
            </p:cNvPr>
            <p:cNvSpPr/>
            <p:nvPr/>
          </p:nvSpPr>
          <p:spPr>
            <a:xfrm>
              <a:off x="14020800" y="3759200"/>
              <a:ext cx="31629" cy="68784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adFill>
              <a:gsLst>
                <a:gs pos="6000">
                  <a:srgbClr val="444450"/>
                </a:gs>
                <a:gs pos="90036">
                  <a:srgbClr val="343B42"/>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26">
              <a:extLst>
                <a:ext uri="{FF2B5EF4-FFF2-40B4-BE49-F238E27FC236}">
                  <a16:creationId xmlns:a16="http://schemas.microsoft.com/office/drawing/2014/main" id="{2749EDC6-F4A3-499F-BDE5-08498B2B7BF4}"/>
                </a:ext>
              </a:extLst>
            </p:cNvPr>
            <p:cNvSpPr/>
            <p:nvPr/>
          </p:nvSpPr>
          <p:spPr>
            <a:xfrm>
              <a:off x="14008100" y="3759200"/>
              <a:ext cx="15815" cy="6875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0997"/>
                  </a:lnTo>
                  <a:lnTo>
                    <a:pt x="0" y="604"/>
                  </a:lnTo>
                  <a:cubicBezTo>
                    <a:pt x="0" y="604"/>
                    <a:pt x="21600" y="0"/>
                    <a:pt x="21600" y="0"/>
                  </a:cubicBezTo>
                  <a:close/>
                </a:path>
              </a:pathLst>
            </a:custGeom>
            <a:gradFill>
              <a:gsLst>
                <a:gs pos="4000">
                  <a:srgbClr val="A6ABB4"/>
                </a:gs>
                <a:gs pos="92992">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3" name="Shape 27">
              <a:extLst>
                <a:ext uri="{FF2B5EF4-FFF2-40B4-BE49-F238E27FC236}">
                  <a16:creationId xmlns:a16="http://schemas.microsoft.com/office/drawing/2014/main" id="{0E40F0BF-E2AA-4109-8741-575738CAF216}"/>
                </a:ext>
              </a:extLst>
            </p:cNvPr>
            <p:cNvSpPr/>
            <p:nvPr/>
          </p:nvSpPr>
          <p:spPr>
            <a:xfrm>
              <a:off x="13995400" y="6858000"/>
              <a:ext cx="55172" cy="12965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adFill>
              <a:gsLst>
                <a:gs pos="5000">
                  <a:srgbClr val="444450"/>
                </a:gs>
                <a:gs pos="92970">
                  <a:srgbClr val="333B4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4" name="Shape 28">
              <a:extLst>
                <a:ext uri="{FF2B5EF4-FFF2-40B4-BE49-F238E27FC236}">
                  <a16:creationId xmlns:a16="http://schemas.microsoft.com/office/drawing/2014/main" id="{1C6F5D77-ECF4-4EB8-99AD-C364DC6F05BB}"/>
                </a:ext>
              </a:extLst>
            </p:cNvPr>
            <p:cNvSpPr/>
            <p:nvPr/>
          </p:nvSpPr>
          <p:spPr>
            <a:xfrm>
              <a:off x="13970000" y="6858000"/>
              <a:ext cx="27586" cy="129599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041"/>
                  </a:lnTo>
                  <a:lnTo>
                    <a:pt x="0" y="559"/>
                  </a:lnTo>
                  <a:cubicBezTo>
                    <a:pt x="0" y="559"/>
                    <a:pt x="21600" y="0"/>
                    <a:pt x="21600" y="0"/>
                  </a:cubicBezTo>
                  <a:close/>
                </a:path>
              </a:pathLst>
            </a:custGeom>
            <a:gradFill>
              <a:gsLst>
                <a:gs pos="7000">
                  <a:srgbClr val="A6ABB4"/>
                </a:gs>
                <a:gs pos="85957">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29">
              <a:extLst>
                <a:ext uri="{FF2B5EF4-FFF2-40B4-BE49-F238E27FC236}">
                  <a16:creationId xmlns:a16="http://schemas.microsoft.com/office/drawing/2014/main" id="{4871E5E0-B447-4873-9F1A-055EF07E1343}"/>
                </a:ext>
              </a:extLst>
            </p:cNvPr>
            <p:cNvSpPr/>
            <p:nvPr/>
          </p:nvSpPr>
          <p:spPr>
            <a:xfrm>
              <a:off x="22529800" y="5257800"/>
              <a:ext cx="55172" cy="129654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adFill>
              <a:gsLst>
                <a:gs pos="6000">
                  <a:srgbClr val="444450"/>
                </a:gs>
                <a:gs pos="93984">
                  <a:srgbClr val="333B4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30">
              <a:extLst>
                <a:ext uri="{FF2B5EF4-FFF2-40B4-BE49-F238E27FC236}">
                  <a16:creationId xmlns:a16="http://schemas.microsoft.com/office/drawing/2014/main" id="{9EF90568-892B-4699-BD90-86F88E7DF7DD}"/>
                </a:ext>
              </a:extLst>
            </p:cNvPr>
            <p:cNvSpPr/>
            <p:nvPr/>
          </p:nvSpPr>
          <p:spPr>
            <a:xfrm>
              <a:off x="22586011" y="5259679"/>
              <a:ext cx="27586" cy="12959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559"/>
                  </a:lnTo>
                  <a:lnTo>
                    <a:pt x="21600" y="21041"/>
                  </a:lnTo>
                  <a:cubicBezTo>
                    <a:pt x="21600" y="21041"/>
                    <a:pt x="0" y="21600"/>
                    <a:pt x="0" y="21600"/>
                  </a:cubicBezTo>
                  <a:close/>
                </a:path>
              </a:pathLst>
            </a:custGeom>
            <a:gradFill>
              <a:gsLst>
                <a:gs pos="5000">
                  <a:srgbClr val="A6ABB4"/>
                </a:gs>
                <a:gs pos="90025">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31">
              <a:extLst>
                <a:ext uri="{FF2B5EF4-FFF2-40B4-BE49-F238E27FC236}">
                  <a16:creationId xmlns:a16="http://schemas.microsoft.com/office/drawing/2014/main" id="{4F470BDD-AF44-4FFD-B21F-F4900D6230A4}"/>
                </a:ext>
              </a:extLst>
            </p:cNvPr>
            <p:cNvSpPr/>
            <p:nvPr/>
          </p:nvSpPr>
          <p:spPr>
            <a:xfrm>
              <a:off x="16789400" y="2501900"/>
              <a:ext cx="286770" cy="28678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7" y="21600"/>
                    <a:pt x="10801" y="21600"/>
                  </a:cubicBezTo>
                  <a:cubicBezTo>
                    <a:pt x="4836" y="21600"/>
                    <a:pt x="0" y="16765"/>
                    <a:pt x="0" y="10800"/>
                  </a:cubicBezTo>
                  <a:cubicBezTo>
                    <a:pt x="0" y="4835"/>
                    <a:pt x="4836" y="0"/>
                    <a:pt x="10801" y="0"/>
                  </a:cubicBezTo>
                  <a:cubicBezTo>
                    <a:pt x="16767" y="0"/>
                    <a:pt x="21600" y="4835"/>
                    <a:pt x="21600" y="10800"/>
                  </a:cubicBezTo>
                  <a:close/>
                </a:path>
              </a:pathLst>
            </a:custGeom>
            <a:gradFill>
              <a:gsLst>
                <a:gs pos="5000">
                  <a:srgbClr val="222729"/>
                </a:gs>
                <a:gs pos="96010">
                  <a:srgbClr val="7D7F7F"/>
                </a:gs>
              </a:gsLst>
              <a:lin ang="326536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32">
              <a:extLst>
                <a:ext uri="{FF2B5EF4-FFF2-40B4-BE49-F238E27FC236}">
                  <a16:creationId xmlns:a16="http://schemas.microsoft.com/office/drawing/2014/main" id="{3E36011F-EB1E-40B7-BCF7-3F7229AA097F}"/>
                </a:ext>
              </a:extLst>
            </p:cNvPr>
            <p:cNvSpPr/>
            <p:nvPr/>
          </p:nvSpPr>
          <p:spPr>
            <a:xfrm>
              <a:off x="16865600" y="2565400"/>
              <a:ext cx="153743" cy="1537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4"/>
                    <a:pt x="16767" y="21600"/>
                    <a:pt x="10802" y="21600"/>
                  </a:cubicBezTo>
                  <a:cubicBezTo>
                    <a:pt x="4837" y="21600"/>
                    <a:pt x="0" y="16764"/>
                    <a:pt x="0" y="10801"/>
                  </a:cubicBezTo>
                  <a:cubicBezTo>
                    <a:pt x="0" y="4836"/>
                    <a:pt x="4837" y="0"/>
                    <a:pt x="10802" y="0"/>
                  </a:cubicBezTo>
                  <a:cubicBezTo>
                    <a:pt x="16767" y="0"/>
                    <a:pt x="21600" y="4836"/>
                    <a:pt x="21600" y="10801"/>
                  </a:cubicBezTo>
                  <a:close/>
                </a:path>
              </a:pathLst>
            </a:custGeom>
            <a:solidFill>
              <a:srgbClr val="080A0A"/>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33">
              <a:extLst>
                <a:ext uri="{FF2B5EF4-FFF2-40B4-BE49-F238E27FC236}">
                  <a16:creationId xmlns:a16="http://schemas.microsoft.com/office/drawing/2014/main" id="{70B0E65C-C32D-495C-8E1D-9DC5ED577DC1}"/>
                </a:ext>
              </a:extLst>
            </p:cNvPr>
            <p:cNvSpPr/>
            <p:nvPr/>
          </p:nvSpPr>
          <p:spPr>
            <a:xfrm>
              <a:off x="16878300" y="2578100"/>
              <a:ext cx="133079" cy="13308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4" y="21600"/>
                    <a:pt x="10800" y="21600"/>
                  </a:cubicBezTo>
                  <a:cubicBezTo>
                    <a:pt x="4836" y="21600"/>
                    <a:pt x="0" y="16764"/>
                    <a:pt x="0" y="10800"/>
                  </a:cubicBezTo>
                  <a:cubicBezTo>
                    <a:pt x="0" y="4836"/>
                    <a:pt x="4836" y="0"/>
                    <a:pt x="10800" y="0"/>
                  </a:cubicBezTo>
                  <a:cubicBezTo>
                    <a:pt x="16764" y="0"/>
                    <a:pt x="21600" y="4836"/>
                    <a:pt x="21600" y="10800"/>
                  </a:cubicBezTo>
                  <a:close/>
                </a:path>
              </a:pathLst>
            </a:custGeom>
            <a:gradFill>
              <a:gsLst>
                <a:gs pos="7000">
                  <a:srgbClr val="39669E"/>
                </a:gs>
                <a:gs pos="90979">
                  <a:srgbClr val="294C7E"/>
                </a:gs>
              </a:gsLst>
              <a:lin ang="27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34">
              <a:extLst>
                <a:ext uri="{FF2B5EF4-FFF2-40B4-BE49-F238E27FC236}">
                  <a16:creationId xmlns:a16="http://schemas.microsoft.com/office/drawing/2014/main" id="{84778A38-7009-4012-9520-19E34DE1B215}"/>
                </a:ext>
              </a:extLst>
            </p:cNvPr>
            <p:cNvSpPr/>
            <p:nvPr/>
          </p:nvSpPr>
          <p:spPr>
            <a:xfrm>
              <a:off x="17602200" y="2565400"/>
              <a:ext cx="1379301" cy="158620"/>
            </a:xfrm>
            <a:custGeom>
              <a:avLst/>
              <a:gdLst/>
              <a:ahLst/>
              <a:cxnLst>
                <a:cxn ang="0">
                  <a:pos x="wd2" y="hd2"/>
                </a:cxn>
                <a:cxn ang="5400000">
                  <a:pos x="wd2" y="hd2"/>
                </a:cxn>
                <a:cxn ang="10800000">
                  <a:pos x="wd2" y="hd2"/>
                </a:cxn>
                <a:cxn ang="16200000">
                  <a:pos x="wd2" y="hd2"/>
                </a:cxn>
              </a:cxnLst>
              <a:rect l="0" t="0" r="r" b="b"/>
              <a:pathLst>
                <a:path w="21600" h="21600" extrusionOk="0">
                  <a:moveTo>
                    <a:pt x="20358" y="0"/>
                  </a:moveTo>
                  <a:lnTo>
                    <a:pt x="1242" y="0"/>
                  </a:lnTo>
                  <a:cubicBezTo>
                    <a:pt x="556" y="0"/>
                    <a:pt x="0" y="4835"/>
                    <a:pt x="0" y="10800"/>
                  </a:cubicBezTo>
                  <a:cubicBezTo>
                    <a:pt x="0" y="16765"/>
                    <a:pt x="556" y="21600"/>
                    <a:pt x="1242" y="21600"/>
                  </a:cubicBezTo>
                  <a:lnTo>
                    <a:pt x="20358" y="21600"/>
                  </a:lnTo>
                  <a:cubicBezTo>
                    <a:pt x="21044" y="21600"/>
                    <a:pt x="21600" y="16765"/>
                    <a:pt x="21600" y="10800"/>
                  </a:cubicBezTo>
                  <a:cubicBezTo>
                    <a:pt x="21600" y="4835"/>
                    <a:pt x="21044" y="0"/>
                    <a:pt x="20358" y="0"/>
                  </a:cubicBezTo>
                  <a:close/>
                </a:path>
              </a:pathLst>
            </a:custGeom>
            <a:solidFill>
              <a:srgbClr val="22272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35">
              <a:extLst>
                <a:ext uri="{FF2B5EF4-FFF2-40B4-BE49-F238E27FC236}">
                  <a16:creationId xmlns:a16="http://schemas.microsoft.com/office/drawing/2014/main" id="{7315CD05-927C-4624-8130-5F6C7837A21C}"/>
                </a:ext>
              </a:extLst>
            </p:cNvPr>
            <p:cNvSpPr/>
            <p:nvPr/>
          </p:nvSpPr>
          <p:spPr>
            <a:xfrm>
              <a:off x="17602200" y="2578100"/>
              <a:ext cx="1379301" cy="138846"/>
            </a:xfrm>
            <a:custGeom>
              <a:avLst/>
              <a:gdLst/>
              <a:ahLst/>
              <a:cxnLst>
                <a:cxn ang="0">
                  <a:pos x="wd2" y="hd2"/>
                </a:cxn>
                <a:cxn ang="5400000">
                  <a:pos x="wd2" y="hd2"/>
                </a:cxn>
                <a:cxn ang="10800000">
                  <a:pos x="wd2" y="hd2"/>
                </a:cxn>
                <a:cxn ang="16200000">
                  <a:pos x="wd2" y="hd2"/>
                </a:cxn>
              </a:cxnLst>
              <a:rect l="0" t="0" r="r" b="b"/>
              <a:pathLst>
                <a:path w="21600" h="21600" extrusionOk="0">
                  <a:moveTo>
                    <a:pt x="20358" y="18895"/>
                  </a:moveTo>
                  <a:lnTo>
                    <a:pt x="1242" y="18895"/>
                  </a:lnTo>
                  <a:cubicBezTo>
                    <a:pt x="729" y="18895"/>
                    <a:pt x="311" y="15264"/>
                    <a:pt x="311" y="10800"/>
                  </a:cubicBezTo>
                  <a:cubicBezTo>
                    <a:pt x="311" y="6337"/>
                    <a:pt x="729" y="2705"/>
                    <a:pt x="1242" y="2705"/>
                  </a:cubicBezTo>
                  <a:lnTo>
                    <a:pt x="20358" y="2705"/>
                  </a:lnTo>
                  <a:cubicBezTo>
                    <a:pt x="20871" y="2705"/>
                    <a:pt x="21289" y="6337"/>
                    <a:pt x="21289" y="10800"/>
                  </a:cubicBezTo>
                  <a:cubicBezTo>
                    <a:pt x="21289" y="15264"/>
                    <a:pt x="20871" y="18895"/>
                    <a:pt x="20358" y="18895"/>
                  </a:cubicBezTo>
                  <a:close/>
                  <a:moveTo>
                    <a:pt x="20358" y="0"/>
                  </a:moveTo>
                  <a:lnTo>
                    <a:pt x="1242" y="0"/>
                  </a:lnTo>
                  <a:cubicBezTo>
                    <a:pt x="556" y="0"/>
                    <a:pt x="0" y="4834"/>
                    <a:pt x="0" y="10800"/>
                  </a:cubicBezTo>
                  <a:cubicBezTo>
                    <a:pt x="0" y="16766"/>
                    <a:pt x="556" y="21600"/>
                    <a:pt x="1242" y="21600"/>
                  </a:cubicBezTo>
                  <a:lnTo>
                    <a:pt x="20358" y="21600"/>
                  </a:lnTo>
                  <a:cubicBezTo>
                    <a:pt x="21044" y="21600"/>
                    <a:pt x="21600" y="16766"/>
                    <a:pt x="21600" y="10800"/>
                  </a:cubicBezTo>
                  <a:cubicBezTo>
                    <a:pt x="21600" y="4834"/>
                    <a:pt x="21044" y="0"/>
                    <a:pt x="20358" y="0"/>
                  </a:cubicBezTo>
                  <a:close/>
                </a:path>
              </a:pathLst>
            </a:custGeom>
            <a:solidFill>
              <a:srgbClr val="1D2224">
                <a:alpha val="8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36">
              <a:extLst>
                <a:ext uri="{FF2B5EF4-FFF2-40B4-BE49-F238E27FC236}">
                  <a16:creationId xmlns:a16="http://schemas.microsoft.com/office/drawing/2014/main" id="{CC8CC5C4-81C0-42D4-A5DC-75E8754F5CE2}"/>
                </a:ext>
              </a:extLst>
            </p:cNvPr>
            <p:cNvSpPr/>
            <p:nvPr/>
          </p:nvSpPr>
          <p:spPr>
            <a:xfrm>
              <a:off x="17602200" y="2565400"/>
              <a:ext cx="1379301" cy="158620"/>
            </a:xfrm>
            <a:custGeom>
              <a:avLst/>
              <a:gdLst/>
              <a:ahLst/>
              <a:cxnLst>
                <a:cxn ang="0">
                  <a:pos x="wd2" y="hd2"/>
                </a:cxn>
                <a:cxn ang="5400000">
                  <a:pos x="wd2" y="hd2"/>
                </a:cxn>
                <a:cxn ang="10800000">
                  <a:pos x="wd2" y="hd2"/>
                </a:cxn>
                <a:cxn ang="16200000">
                  <a:pos x="wd2" y="hd2"/>
                </a:cxn>
              </a:cxnLst>
              <a:rect l="0" t="0" r="r" b="b"/>
              <a:pathLst>
                <a:path w="21600" h="21600" extrusionOk="0">
                  <a:moveTo>
                    <a:pt x="20358" y="18895"/>
                  </a:moveTo>
                  <a:lnTo>
                    <a:pt x="1242" y="18895"/>
                  </a:lnTo>
                  <a:cubicBezTo>
                    <a:pt x="729" y="18895"/>
                    <a:pt x="311" y="15265"/>
                    <a:pt x="311" y="10800"/>
                  </a:cubicBezTo>
                  <a:cubicBezTo>
                    <a:pt x="311" y="6335"/>
                    <a:pt x="729" y="2705"/>
                    <a:pt x="1242" y="2705"/>
                  </a:cubicBezTo>
                  <a:lnTo>
                    <a:pt x="20358" y="2705"/>
                  </a:lnTo>
                  <a:cubicBezTo>
                    <a:pt x="20871" y="2705"/>
                    <a:pt x="21289" y="6335"/>
                    <a:pt x="21289" y="10800"/>
                  </a:cubicBezTo>
                  <a:cubicBezTo>
                    <a:pt x="21289" y="15265"/>
                    <a:pt x="20871" y="18895"/>
                    <a:pt x="20358" y="18895"/>
                  </a:cubicBezTo>
                  <a:close/>
                  <a:moveTo>
                    <a:pt x="20358" y="0"/>
                  </a:moveTo>
                  <a:lnTo>
                    <a:pt x="1242" y="0"/>
                  </a:lnTo>
                  <a:cubicBezTo>
                    <a:pt x="556" y="0"/>
                    <a:pt x="0" y="4835"/>
                    <a:pt x="0" y="10800"/>
                  </a:cubicBezTo>
                  <a:cubicBezTo>
                    <a:pt x="0" y="16765"/>
                    <a:pt x="556" y="21600"/>
                    <a:pt x="1242" y="21600"/>
                  </a:cubicBezTo>
                  <a:lnTo>
                    <a:pt x="20358" y="21600"/>
                  </a:lnTo>
                  <a:cubicBezTo>
                    <a:pt x="21044" y="21600"/>
                    <a:pt x="21600" y="16765"/>
                    <a:pt x="21600" y="10800"/>
                  </a:cubicBezTo>
                  <a:cubicBezTo>
                    <a:pt x="21600" y="4835"/>
                    <a:pt x="21044" y="0"/>
                    <a:pt x="20358" y="0"/>
                  </a:cubicBezTo>
                  <a:close/>
                </a:path>
              </a:pathLst>
            </a:custGeom>
            <a:gradFill>
              <a:gsLst>
                <a:gs pos="1000">
                  <a:srgbClr val="23282A"/>
                </a:gs>
                <a:gs pos="96992">
                  <a:srgbClr val="7E8080"/>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3" name="Shape 37">
              <a:extLst>
                <a:ext uri="{FF2B5EF4-FFF2-40B4-BE49-F238E27FC236}">
                  <a16:creationId xmlns:a16="http://schemas.microsoft.com/office/drawing/2014/main" id="{BCC829F4-D57B-473C-8231-B774E88476C0}"/>
                </a:ext>
              </a:extLst>
            </p:cNvPr>
            <p:cNvSpPr/>
            <p:nvPr/>
          </p:nvSpPr>
          <p:spPr>
            <a:xfrm>
              <a:off x="14046200" y="17360900"/>
              <a:ext cx="139034" cy="25269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A5AAAB"/>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34" name="Bildplatzhalter 1"/>
          <p:cNvSpPr>
            <a:spLocks noGrp="1"/>
          </p:cNvSpPr>
          <p:nvPr>
            <p:ph type="pic" sz="quarter" idx="4294967295"/>
          </p:nvPr>
        </p:nvSpPr>
        <p:spPr>
          <a:xfrm>
            <a:off x="9956495" y="4217465"/>
            <a:ext cx="1570121" cy="1298504"/>
          </a:xfrm>
          <a:custGeom>
            <a:avLst/>
            <a:gdLst>
              <a:gd name="connsiteX0" fmla="*/ 0 w 1570121"/>
              <a:gd name="connsiteY0" fmla="*/ 0 h 2741194"/>
              <a:gd name="connsiteX1" fmla="*/ 1570121 w 1570121"/>
              <a:gd name="connsiteY1" fmla="*/ 0 h 2741194"/>
              <a:gd name="connsiteX2" fmla="*/ 1570121 w 1570121"/>
              <a:gd name="connsiteY2" fmla="*/ 2741194 h 2741194"/>
              <a:gd name="connsiteX3" fmla="*/ 0 w 1570121"/>
              <a:gd name="connsiteY3" fmla="*/ 2741194 h 2741194"/>
            </a:gdLst>
            <a:ahLst/>
            <a:cxnLst>
              <a:cxn ang="0">
                <a:pos x="connsiteX0" y="connsiteY0"/>
              </a:cxn>
              <a:cxn ang="0">
                <a:pos x="connsiteX1" y="connsiteY1"/>
              </a:cxn>
              <a:cxn ang="0">
                <a:pos x="connsiteX2" y="connsiteY2"/>
              </a:cxn>
              <a:cxn ang="0">
                <a:pos x="connsiteX3" y="connsiteY3"/>
              </a:cxn>
            </a:cxnLst>
            <a:rect l="l" t="t" r="r" b="b"/>
            <a:pathLst>
              <a:path w="1570121" h="2741194">
                <a:moveTo>
                  <a:pt x="0" y="0"/>
                </a:moveTo>
                <a:lnTo>
                  <a:pt x="1570121" y="0"/>
                </a:lnTo>
                <a:lnTo>
                  <a:pt x="1570121" y="2741194"/>
                </a:lnTo>
                <a:lnTo>
                  <a:pt x="0" y="2741194"/>
                </a:lnTo>
                <a:close/>
              </a:path>
            </a:pathLst>
          </a:custGeom>
        </p:spPr>
      </p:sp>
      <p:pic>
        <p:nvPicPr>
          <p:cNvPr id="35" name="Grafik 34"/>
          <p:cNvPicPr>
            <a:picLocks noChangeAspect="1"/>
          </p:cNvPicPr>
          <p:nvPr/>
        </p:nvPicPr>
        <p:blipFill rotWithShape="1">
          <a:blip r:embed="rId6"/>
          <a:srcRect l="66161" t="18364" r="8053" b="34894"/>
          <a:stretch/>
        </p:blipFill>
        <p:spPr>
          <a:xfrm>
            <a:off x="10007049" y="4082609"/>
            <a:ext cx="1469012" cy="1497816"/>
          </a:xfrm>
          <a:prstGeom prst="rect">
            <a:avLst/>
          </a:prstGeom>
        </p:spPr>
      </p:pic>
    </p:spTree>
    <p:extLst>
      <p:ext uri="{BB962C8B-B14F-4D97-AF65-F5344CB8AC3E}">
        <p14:creationId xmlns:p14="http://schemas.microsoft.com/office/powerpoint/2010/main" val="3138663435"/>
      </p:ext>
    </p:extLst>
  </p:cSld>
  <p:clrMapOvr>
    <a:masterClrMapping/>
  </p:clrMapOvr>
  <p:timing>
    <p:tnLst>
      <p:par>
        <p:cTn id="1" dur="indefinite" restart="never" nodeType="tmRoot"/>
      </p:par>
    </p:tnLst>
  </p:timing>
</p:sld>
</file>

<file path=ppt/theme/theme1.xml><?xml version="1.0" encoding="utf-8"?>
<a:theme xmlns:a="http://schemas.openxmlformats.org/drawingml/2006/main" name="3_ERGO PPT">
  <a:themeElements>
    <a:clrScheme name="ERGO">
      <a:dk1>
        <a:sysClr val="windowText" lastClr="000000"/>
      </a:dk1>
      <a:lt1>
        <a:sysClr val="window" lastClr="FFFFFF"/>
      </a:lt1>
      <a:dk2>
        <a:srgbClr val="BF1528"/>
      </a:dk2>
      <a:lt2>
        <a:srgbClr val="EBE6D8"/>
      </a:lt2>
      <a:accent1>
        <a:srgbClr val="0F94A7"/>
      </a:accent1>
      <a:accent2>
        <a:srgbClr val="47BCC5"/>
      </a:accent2>
      <a:accent3>
        <a:srgbClr val="CCEBED"/>
      </a:accent3>
      <a:accent4>
        <a:srgbClr val="545241"/>
      </a:accent4>
      <a:accent5>
        <a:srgbClr val="807E6F"/>
      </a:accent5>
      <a:accent6>
        <a:srgbClr val="D9D5C7"/>
      </a:accent6>
      <a:hlink>
        <a:srgbClr val="BF1528"/>
      </a:hlink>
      <a:folHlink>
        <a:srgbClr val="545241"/>
      </a:folHlink>
    </a:clrScheme>
    <a:fontScheme name="ER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lIns="108000" tIns="72000" rIns="108000" bIns="72000" rtlCol="0" anchor="ctr"/>
      <a:lstStyle>
        <a:defPPr algn="ctr">
          <a:defRPr sz="16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110000"/>
          </a:lnSpc>
          <a:defRPr sz="1600" dirty="0" err="1" smtClean="0"/>
        </a:defPPr>
      </a:lstStyle>
    </a:txDef>
  </a:objectDefaults>
  <a:extraClrSchemeLst/>
  <a:custClrLst>
    <a:custClr name="Violett">
      <a:srgbClr val="E4D6E4"/>
    </a:custClr>
    <a:custClr name="Violett Dunkel 1">
      <a:srgbClr val="DBACCC"/>
    </a:custClr>
    <a:custClr name="Violett Dunkel 2">
      <a:srgbClr val="CE5E92"/>
    </a:custClr>
    <a:custClr name="Violett Dunkel 3">
      <a:srgbClr val="B31767"/>
    </a:custClr>
    <a:custClr>
      <a:srgbClr val="FFFFFF"/>
    </a:custClr>
    <a:custClr>
      <a:srgbClr val="FFFFFF"/>
    </a:custClr>
    <a:custClr name="Grün">
      <a:srgbClr val="B5D5C1"/>
    </a:custClr>
    <a:custClr name="Grün Dunkel 1">
      <a:srgbClr val="8BC9AD"/>
    </a:custClr>
    <a:custClr name="Grün Dunkel 2">
      <a:srgbClr val="5FB8A2"/>
    </a:custClr>
    <a:custClr name="Grün Dunkel 3">
      <a:srgbClr val="009284"/>
    </a:custClr>
    <a:custClr name="Eisblau">
      <a:srgbClr val="CCEBED"/>
    </a:custClr>
    <a:custClr name="Eisblau Dunkel 1">
      <a:srgbClr val="A9DAE0"/>
    </a:custClr>
    <a:custClr name="Eisblau Dunkel 2">
      <a:srgbClr val="47BCC5"/>
    </a:custClr>
    <a:custClr name="Eisblau Dunkel 3">
      <a:srgbClr val="0F94A7"/>
    </a:custClr>
    <a:custClr>
      <a:srgbClr val="FFFFFF"/>
    </a:custClr>
    <a:custClr>
      <a:srgbClr val="FFFFFF"/>
    </a:custClr>
    <a:custClr name="Gelb">
      <a:srgbClr val="F8E89D"/>
    </a:custClr>
    <a:custClr name="Gelb Dunkel 1">
      <a:srgbClr val="F7DB6F"/>
    </a:custClr>
    <a:custClr name="Gelb Dunkel 2">
      <a:srgbClr val="FAD73B"/>
    </a:custClr>
    <a:custClr name="Gelb Dunkel 3">
      <a:srgbClr val="F6CB00"/>
    </a:custClr>
    <a:custClr name="Orange">
      <a:srgbClr val="F7DCBB"/>
    </a:custClr>
    <a:custClr name="Orange Dunkel 1">
      <a:srgbClr val="F3C591"/>
    </a:custClr>
    <a:custClr name="Orange Dunkel 2">
      <a:srgbClr val="EFA56D"/>
    </a:custClr>
    <a:custClr name="Orange Dunkel 3">
      <a:srgbClr val="E87A16"/>
    </a:custClr>
    <a:custClr>
      <a:srgbClr val="FFFFFF"/>
    </a:custClr>
    <a:custClr name="Warm Grey Hell">
      <a:srgbClr val="EBE6D8"/>
    </a:custClr>
    <a:custClr name="Warm Grey">
      <a:srgbClr val="D9D5C7"/>
    </a:custClr>
    <a:custClr name="Warm Grey Dunkel 1">
      <a:srgbClr val="BBB9AD"/>
    </a:custClr>
    <a:custClr name="Warm Grey Dunkel 2">
      <a:srgbClr val="807E6F"/>
    </a:custClr>
    <a:custClr name="Warm Grey Dunkel 3">
      <a:srgbClr val="545241"/>
    </a:custClr>
    <a:custClr name="ERGO Rot">
      <a:srgbClr val="BF1528"/>
    </a:custClr>
    <a:custClr>
      <a:srgbClr val="FFFFFF"/>
    </a:custClr>
    <a:custClr>
      <a:srgbClr val="FFFFFF"/>
    </a:custClr>
    <a:custClr>
      <a:srgbClr val="FFFFFF"/>
    </a:custClr>
    <a:custClr>
      <a:srgbClr val="FFFFFF"/>
    </a:custClr>
    <a:custClr>
      <a:srgbClr val="FFFFFF"/>
    </a:custClr>
    <a:custClr>
      <a:srgbClr val="FFFFFF"/>
    </a:custClr>
    <a:custClr name="Ampel Rot">
      <a:srgbClr val="BF1528"/>
    </a:custClr>
    <a:custClr name="Ampel Gelb">
      <a:srgbClr val="F6CB00"/>
    </a:custClr>
    <a:custClr name="Ampel Grün">
      <a:srgbClr val="009284"/>
    </a:custClr>
  </a:custClrLst>
  <a:extLst>
    <a:ext uri="{05A4C25C-085E-4340-85A3-A5531E510DB2}">
      <thm15:themeFamily xmlns:thm15="http://schemas.microsoft.com/office/thememl/2012/main" name="ERGO_mit Endorsement_2019-11-18.potx" id="{AC175643-EDC8-4AC5-A2DE-6C59E382776C}" vid="{E21F6BFB-E1D8-4AD3-81DD-966881737ECA}"/>
    </a:ext>
  </a:extLst>
</a:theme>
</file>

<file path=ppt/theme/theme2.xml><?xml version="1.0" encoding="utf-8"?>
<a:theme xmlns:a="http://schemas.openxmlformats.org/drawingml/2006/main" name="2_ERGO PPT">
  <a:themeElements>
    <a:clrScheme name="ERGO">
      <a:dk1>
        <a:sysClr val="windowText" lastClr="000000"/>
      </a:dk1>
      <a:lt1>
        <a:sysClr val="window" lastClr="FFFFFF"/>
      </a:lt1>
      <a:dk2>
        <a:srgbClr val="BF1528"/>
      </a:dk2>
      <a:lt2>
        <a:srgbClr val="EBE6D8"/>
      </a:lt2>
      <a:accent1>
        <a:srgbClr val="0F94A7"/>
      </a:accent1>
      <a:accent2>
        <a:srgbClr val="47BCC5"/>
      </a:accent2>
      <a:accent3>
        <a:srgbClr val="CCEBED"/>
      </a:accent3>
      <a:accent4>
        <a:srgbClr val="545241"/>
      </a:accent4>
      <a:accent5>
        <a:srgbClr val="807E6F"/>
      </a:accent5>
      <a:accent6>
        <a:srgbClr val="D9D5C7"/>
      </a:accent6>
      <a:hlink>
        <a:srgbClr val="BF1528"/>
      </a:hlink>
      <a:folHlink>
        <a:srgbClr val="545241"/>
      </a:folHlink>
    </a:clrScheme>
    <a:fontScheme name="ER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lIns="108000" tIns="72000" rIns="108000" bIns="72000" rtlCol="0" anchor="ctr"/>
      <a:lstStyle>
        <a:defPPr algn="ctr">
          <a:defRPr sz="16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110000"/>
          </a:lnSpc>
          <a:defRPr sz="1600" dirty="0" err="1" smtClean="0"/>
        </a:defPPr>
      </a:lstStyle>
    </a:txDef>
  </a:objectDefaults>
  <a:extraClrSchemeLst/>
  <a:custClrLst>
    <a:custClr name="Violett">
      <a:srgbClr val="E4D6E4"/>
    </a:custClr>
    <a:custClr name="Violett Dunkel 1">
      <a:srgbClr val="DBACCC"/>
    </a:custClr>
    <a:custClr name="Violett Dunkel 2">
      <a:srgbClr val="CE5E92"/>
    </a:custClr>
    <a:custClr name="Violett Dunkel 3">
      <a:srgbClr val="B31767"/>
    </a:custClr>
    <a:custClr>
      <a:srgbClr val="FFFFFF"/>
    </a:custClr>
    <a:custClr>
      <a:srgbClr val="FFFFFF"/>
    </a:custClr>
    <a:custClr name="Grün">
      <a:srgbClr val="B5D5C1"/>
    </a:custClr>
    <a:custClr name="Grün Dunkel 1">
      <a:srgbClr val="8BC9AD"/>
    </a:custClr>
    <a:custClr name="Grün Dunkel 2">
      <a:srgbClr val="5FB8A2"/>
    </a:custClr>
    <a:custClr name="Grün Dunkel 3">
      <a:srgbClr val="009284"/>
    </a:custClr>
    <a:custClr name="Eisblau">
      <a:srgbClr val="CCEBED"/>
    </a:custClr>
    <a:custClr name="Eisblau Dunkel 1">
      <a:srgbClr val="A9DAE0"/>
    </a:custClr>
    <a:custClr name="Eisblau Dunkel 2">
      <a:srgbClr val="47BCC5"/>
    </a:custClr>
    <a:custClr name="Eisblau Dunkel 3">
      <a:srgbClr val="0F94A7"/>
    </a:custClr>
    <a:custClr>
      <a:srgbClr val="FFFFFF"/>
    </a:custClr>
    <a:custClr>
      <a:srgbClr val="FFFFFF"/>
    </a:custClr>
    <a:custClr name="Gelb">
      <a:srgbClr val="F8E89D"/>
    </a:custClr>
    <a:custClr name="Gelb Dunkel 1">
      <a:srgbClr val="F7DB6F"/>
    </a:custClr>
    <a:custClr name="Gelb Dunkel 2">
      <a:srgbClr val="FAD73B"/>
    </a:custClr>
    <a:custClr name="Gelb Dunkel 3">
      <a:srgbClr val="F6CB00"/>
    </a:custClr>
    <a:custClr name="Orange">
      <a:srgbClr val="F7DCBB"/>
    </a:custClr>
    <a:custClr name="Orange Dunkel 1">
      <a:srgbClr val="F3C591"/>
    </a:custClr>
    <a:custClr name="Orange Dunkel 2">
      <a:srgbClr val="EFA56D"/>
    </a:custClr>
    <a:custClr name="Orange Dunkel 3">
      <a:srgbClr val="E87A16"/>
    </a:custClr>
    <a:custClr>
      <a:srgbClr val="FFFFFF"/>
    </a:custClr>
    <a:custClr name="Warm Grey Hell">
      <a:srgbClr val="EBE6D8"/>
    </a:custClr>
    <a:custClr name="Warm Grey">
      <a:srgbClr val="D9D5C7"/>
    </a:custClr>
    <a:custClr name="Warm Grey Dunkel 1">
      <a:srgbClr val="BBB9AD"/>
    </a:custClr>
    <a:custClr name="Warm Grey Dunkel 2">
      <a:srgbClr val="807E6F"/>
    </a:custClr>
    <a:custClr name="Warm Grey Dunkel 3">
      <a:srgbClr val="545241"/>
    </a:custClr>
    <a:custClr name="ERGO Rot">
      <a:srgbClr val="BF1528"/>
    </a:custClr>
    <a:custClr>
      <a:srgbClr val="FFFFFF"/>
    </a:custClr>
    <a:custClr>
      <a:srgbClr val="FFFFFF"/>
    </a:custClr>
    <a:custClr>
      <a:srgbClr val="FFFFFF"/>
    </a:custClr>
    <a:custClr>
      <a:srgbClr val="FFFFFF"/>
    </a:custClr>
    <a:custClr>
      <a:srgbClr val="FFFFFF"/>
    </a:custClr>
    <a:custClr>
      <a:srgbClr val="FFFFFF"/>
    </a:custClr>
    <a:custClr name="Ampel Rot">
      <a:srgbClr val="BF1528"/>
    </a:custClr>
    <a:custClr name="Ampel Gelb">
      <a:srgbClr val="F6CB00"/>
    </a:custClr>
    <a:custClr name="Ampel Grün">
      <a:srgbClr val="009284"/>
    </a:custClr>
  </a:custClrLst>
  <a:extLst>
    <a:ext uri="{05A4C25C-085E-4340-85A3-A5531E510DB2}">
      <thm15:themeFamily xmlns:thm15="http://schemas.microsoft.com/office/thememl/2012/main" name="ERGO_mit Endorsement_2019-11-18.potx" id="{AC175643-EDC8-4AC5-A2DE-6C59E382776C}" vid="{E21F6BFB-E1D8-4AD3-81DD-966881737ECA}"/>
    </a:ext>
  </a:extLst>
</a:theme>
</file>

<file path=ppt/theme/theme3.xml><?xml version="1.0" encoding="utf-8"?>
<a:theme xmlns:a="http://schemas.openxmlformats.org/drawingml/2006/main" name="4_ERGO PPT">
  <a:themeElements>
    <a:clrScheme name="ERGO">
      <a:dk1>
        <a:sysClr val="windowText" lastClr="000000"/>
      </a:dk1>
      <a:lt1>
        <a:sysClr val="window" lastClr="FFFFFF"/>
      </a:lt1>
      <a:dk2>
        <a:srgbClr val="BF1528"/>
      </a:dk2>
      <a:lt2>
        <a:srgbClr val="EBE6D8"/>
      </a:lt2>
      <a:accent1>
        <a:srgbClr val="0F94A7"/>
      </a:accent1>
      <a:accent2>
        <a:srgbClr val="47BCC5"/>
      </a:accent2>
      <a:accent3>
        <a:srgbClr val="CCEBED"/>
      </a:accent3>
      <a:accent4>
        <a:srgbClr val="545241"/>
      </a:accent4>
      <a:accent5>
        <a:srgbClr val="807E6F"/>
      </a:accent5>
      <a:accent6>
        <a:srgbClr val="D9D5C7"/>
      </a:accent6>
      <a:hlink>
        <a:srgbClr val="BF1528"/>
      </a:hlink>
      <a:folHlink>
        <a:srgbClr val="545241"/>
      </a:folHlink>
    </a:clrScheme>
    <a:fontScheme name="ER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lIns="108000" tIns="72000" rIns="108000" bIns="72000" rtlCol="0" anchor="ctr"/>
      <a:lstStyle>
        <a:defPPr algn="ctr">
          <a:defRPr sz="16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110000"/>
          </a:lnSpc>
          <a:defRPr sz="1600" dirty="0" err="1" smtClean="0"/>
        </a:defPPr>
      </a:lstStyle>
    </a:txDef>
  </a:objectDefaults>
  <a:extraClrSchemeLst/>
  <a:custClrLst>
    <a:custClr name="Violett">
      <a:srgbClr val="E4D6E4"/>
    </a:custClr>
    <a:custClr name="Violett Dunkel 1">
      <a:srgbClr val="DBACCC"/>
    </a:custClr>
    <a:custClr name="Violett Dunkel 2">
      <a:srgbClr val="CE5E92"/>
    </a:custClr>
    <a:custClr name="Violett Dunkel 3">
      <a:srgbClr val="B31767"/>
    </a:custClr>
    <a:custClr>
      <a:srgbClr val="FFFFFF"/>
    </a:custClr>
    <a:custClr>
      <a:srgbClr val="FFFFFF"/>
    </a:custClr>
    <a:custClr name="Grün">
      <a:srgbClr val="B5D5C1"/>
    </a:custClr>
    <a:custClr name="Grün Dunkel 1">
      <a:srgbClr val="8BC9AD"/>
    </a:custClr>
    <a:custClr name="Grün Dunkel 2">
      <a:srgbClr val="5FB8A2"/>
    </a:custClr>
    <a:custClr name="Grün Dunkel 3">
      <a:srgbClr val="009284"/>
    </a:custClr>
    <a:custClr name="Eisblau">
      <a:srgbClr val="CCEBED"/>
    </a:custClr>
    <a:custClr name="Eisblau Dunkel 1">
      <a:srgbClr val="A9DAE0"/>
    </a:custClr>
    <a:custClr name="Eisblau Dunkel 2">
      <a:srgbClr val="47BCC5"/>
    </a:custClr>
    <a:custClr name="Eisblau Dunkel 3">
      <a:srgbClr val="0F94A7"/>
    </a:custClr>
    <a:custClr>
      <a:srgbClr val="FFFFFF"/>
    </a:custClr>
    <a:custClr>
      <a:srgbClr val="FFFFFF"/>
    </a:custClr>
    <a:custClr name="Gelb">
      <a:srgbClr val="F8E89D"/>
    </a:custClr>
    <a:custClr name="Gelb Dunkel 1">
      <a:srgbClr val="F7DB6F"/>
    </a:custClr>
    <a:custClr name="Gelb Dunkel 2">
      <a:srgbClr val="FAD73B"/>
    </a:custClr>
    <a:custClr name="Gelb Dunkel 3">
      <a:srgbClr val="F6CB00"/>
    </a:custClr>
    <a:custClr name="Orange">
      <a:srgbClr val="F7DCBB"/>
    </a:custClr>
    <a:custClr name="Orange Dunkel 1">
      <a:srgbClr val="F3C591"/>
    </a:custClr>
    <a:custClr name="Orange Dunkel 2">
      <a:srgbClr val="EFA56D"/>
    </a:custClr>
    <a:custClr name="Orange Dunkel 3">
      <a:srgbClr val="E87A16"/>
    </a:custClr>
    <a:custClr>
      <a:srgbClr val="FFFFFF"/>
    </a:custClr>
    <a:custClr name="Warm Grey Hell">
      <a:srgbClr val="EBE6D8"/>
    </a:custClr>
    <a:custClr name="Warm Grey">
      <a:srgbClr val="D9D5C7"/>
    </a:custClr>
    <a:custClr name="Warm Grey Dunkel 1">
      <a:srgbClr val="BBB9AD"/>
    </a:custClr>
    <a:custClr name="Warm Grey Dunkel 2">
      <a:srgbClr val="807E6F"/>
    </a:custClr>
    <a:custClr name="Warm Grey Dunkel 3">
      <a:srgbClr val="545241"/>
    </a:custClr>
    <a:custClr name="ERGO Rot">
      <a:srgbClr val="BF1528"/>
    </a:custClr>
    <a:custClr>
      <a:srgbClr val="FFFFFF"/>
    </a:custClr>
    <a:custClr>
      <a:srgbClr val="FFFFFF"/>
    </a:custClr>
    <a:custClr>
      <a:srgbClr val="FFFFFF"/>
    </a:custClr>
    <a:custClr>
      <a:srgbClr val="FFFFFF"/>
    </a:custClr>
    <a:custClr>
      <a:srgbClr val="FFFFFF"/>
    </a:custClr>
    <a:custClr>
      <a:srgbClr val="FFFFFF"/>
    </a:custClr>
    <a:custClr name="Ampel Rot">
      <a:srgbClr val="BF1528"/>
    </a:custClr>
    <a:custClr name="Ampel Gelb">
      <a:srgbClr val="F6CB00"/>
    </a:custClr>
    <a:custClr name="Ampel Grün">
      <a:srgbClr val="009284"/>
    </a:custClr>
  </a:custClrLst>
  <a:extLst>
    <a:ext uri="{05A4C25C-085E-4340-85A3-A5531E510DB2}">
      <thm15:themeFamily xmlns:thm15="http://schemas.microsoft.com/office/thememl/2012/main" name="Präsentation3" id="{D510C629-6C8C-F548-BA52-7EE6DBDB298D}" vid="{882C4EE2-B20C-0842-8199-93B5B28EAD53}"/>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d9343bc8-c08c-4b5e-9ea8-720554b45d14" ContentTypeId="0x010100AFBE247B875C0747BF1167066CCF1A0C" PreviousValue="false"/>
</file>

<file path=customXml/item3.xml><?xml version="1.0" encoding="utf-8"?>
<p:properties xmlns:p="http://schemas.microsoft.com/office/2006/metadata/properties" xmlns:xsi="http://www.w3.org/2001/XMLSchema-instance" xmlns:pc="http://schemas.microsoft.com/office/infopath/2007/PartnerControls">
  <documentManagement>
    <EW_CompletionInPercent xmlns="a68323a4-cd25-4736-8309-866d9ae1ab0c">100 %</EW_CompletionInPercent>
    <EW_Notes xmlns="a68323a4-cd25-4736-8309-866d9ae1ab0c">Stand Juni 2023</EW_Notes>
    <TaxCatchAll xmlns="a68323a4-cd25-4736-8309-866d9ae1ab0c">
      <Value>147</Value>
      <Value>146</Value>
      <Value>145</Value>
      <Value>144</Value>
      <Value>143</Value>
      <Value>142</Value>
      <Value>394</Value>
      <Value>794</Value>
      <Value>117</Value>
      <Value>116</Value>
      <Value>150</Value>
      <Value>149</Value>
      <Value>148</Value>
    </TaxCatchAll>
    <TaxKeywordTaxHTField xmlns="de1327b4-ac13-411a-ae27-057a12d135cd">
      <Terms xmlns="http://schemas.microsoft.com/office/infopath/2007/PartnerControls">
        <TermInfo xmlns="http://schemas.microsoft.com/office/infopath/2007/PartnerControls">
          <TermName xmlns="http://schemas.microsoft.com/office/infopath/2007/PartnerControls">Todesfall</TermName>
          <TermId xmlns="http://schemas.microsoft.com/office/infopath/2007/PartnerControls">3df14559-dc7d-4c84-b0df-671f2867c398</TermId>
        </TermInfo>
        <TermInfo xmlns="http://schemas.microsoft.com/office/infopath/2007/PartnerControls">
          <TermName xmlns="http://schemas.microsoft.com/office/infopath/2007/PartnerControls">Hinterbliebenenschutz</TermName>
          <TermId xmlns="http://schemas.microsoft.com/office/infopath/2007/PartnerControls">a60958ac-7aa6-4d70-98e9-a20c6904edb2</TermId>
        </TermInfo>
        <TermInfo xmlns="http://schemas.microsoft.com/office/infopath/2007/PartnerControls">
          <TermName xmlns="http://schemas.microsoft.com/office/infopath/2007/PartnerControls">Grundschutz</TermName>
          <TermId xmlns="http://schemas.microsoft.com/office/infopath/2007/PartnerControls">1e9ae808-185d-4cff-9417-50d27e9a9ce6</TermId>
        </TermInfo>
        <TermInfo xmlns="http://schemas.microsoft.com/office/infopath/2007/PartnerControls">
          <TermName xmlns="http://schemas.microsoft.com/office/infopath/2007/PartnerControls">Risikolebensversicherung</TermName>
          <TermId xmlns="http://schemas.microsoft.com/office/infopath/2007/PartnerControls">3c63115d-65f0-4d8b-bc6b-f1d043b350c4</TermId>
        </TermInfo>
        <TermInfo xmlns="http://schemas.microsoft.com/office/infopath/2007/PartnerControls">
          <TermName xmlns="http://schemas.microsoft.com/office/infopath/2007/PartnerControls">Risiko Leben</TermName>
          <TermId xmlns="http://schemas.microsoft.com/office/infopath/2007/PartnerControls">0cd1721b-20cc-420c-b108-cd0726859456</TermId>
        </TermInfo>
        <TermInfo xmlns="http://schemas.microsoft.com/office/infopath/2007/PartnerControls">
          <TermName xmlns="http://schemas.microsoft.com/office/infopath/2007/PartnerControls">Risiko LV</TermName>
          <TermId xmlns="http://schemas.microsoft.com/office/infopath/2007/PartnerControls">9b9725e4-0e8a-4080-851d-564296cf6a3b</TermId>
        </TermInfo>
        <TermInfo xmlns="http://schemas.microsoft.com/office/infopath/2007/PartnerControls">
          <TermName xmlns="http://schemas.microsoft.com/office/infopath/2007/PartnerControls">Praxisfinanzierung</TermName>
          <TermId xmlns="http://schemas.microsoft.com/office/infopath/2007/PartnerControls">cb12be8c-31fd-4e1f-aede-34cafd022b7f</TermId>
        </TermInfo>
        <TermInfo xmlns="http://schemas.microsoft.com/office/infopath/2007/PartnerControls">
          <TermName xmlns="http://schemas.microsoft.com/office/infopath/2007/PartnerControls">Immobilienfianzierung</TermName>
          <TermId xmlns="http://schemas.microsoft.com/office/infopath/2007/PartnerControls">c49a1398-408e-49d4-9221-385d4808760e</TermId>
        </TermInfo>
        <TermInfo xmlns="http://schemas.microsoft.com/office/infopath/2007/PartnerControls">
          <TermName xmlns="http://schemas.microsoft.com/office/infopath/2007/PartnerControls">Premium</TermName>
          <TermId xmlns="http://schemas.microsoft.com/office/infopath/2007/PartnerControls">0ebb9dbd-d761-42d1-983c-0e0a58f73091</TermId>
        </TermInfo>
        <TermInfo xmlns="http://schemas.microsoft.com/office/infopath/2007/PartnerControls">
          <TermName xmlns="http://schemas.microsoft.com/office/infopath/2007/PartnerControls">Komfort</TermName>
          <TermId xmlns="http://schemas.microsoft.com/office/infopath/2007/PartnerControls">28eafdfd-2f38-460f-afc7-7cead094b56d</TermId>
        </TermInfo>
        <TermInfo xmlns="http://schemas.microsoft.com/office/infopath/2007/PartnerControls">
          <TermName xmlns="http://schemas.microsoft.com/office/infopath/2007/PartnerControls">Raucher</TermName>
          <TermId xmlns="http://schemas.microsoft.com/office/infopath/2007/PartnerControls">d7da26eb-b000-4ade-bf19-57ec1c3d1c5a</TermId>
        </TermInfo>
        <TermInfo xmlns="http://schemas.microsoft.com/office/infopath/2007/PartnerControls">
          <TermName xmlns="http://schemas.microsoft.com/office/infopath/2007/PartnerControls">nichtraucher</TermName>
          <TermId xmlns="http://schemas.microsoft.com/office/infopath/2007/PartnerControls">5704c6a3-3b1b-47f4-bc2c-72b21918c365</TermId>
        </TermInfo>
        <TermInfo xmlns="http://schemas.microsoft.com/office/infopath/2007/PartnerControls">
          <TermName xmlns="http://schemas.microsoft.com/office/infopath/2007/PartnerControls">Sicherheit plus</TermName>
          <TermId xmlns="http://schemas.microsoft.com/office/infopath/2007/PartnerControls">30121011-e67e-4233-9ce2-b659ae576b00</TermId>
        </TermInfo>
      </Terms>
    </TaxKeywordTaxHTField>
    <EW_Status xmlns="a68323a4-cd25-4736-8309-866d9ae1ab0c">fertig</EW_Status>
    <be3faeb996114b72af06e7688e0b738b xmlns="a68323a4-cd25-4736-8309-866d9ae1ab0c">
      <Terms xmlns="http://schemas.microsoft.com/office/infopath/2007/PartnerControls"/>
    </be3faeb996114b72af06e7688e0b738b>
    <bcb26192a5c043708095dafe434a48f7 xmlns="a68323a4-cd25-4736-8309-866d9ae1ab0c">
      <Terms xmlns="http://schemas.microsoft.com/office/infopath/2007/PartnerControls"/>
    </bcb26192a5c043708095dafe434a48f7>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Powerpoint" ma:contentTypeID="0x010100156E2257865EBF4F9AFD6CC6F020BF0800E27B52C7093A15498087F82BABF71365" ma:contentTypeVersion="5" ma:contentTypeDescription="eine neue Powerpoint-Datei erstellen" ma:contentTypeScope="" ma:versionID="b88abe4ad7a6ec659087b9b7fa52e172">
  <xsd:schema xmlns:xsd="http://www.w3.org/2001/XMLSchema" xmlns:xs="http://www.w3.org/2001/XMLSchema" xmlns:p="http://schemas.microsoft.com/office/2006/metadata/properties" xmlns:ns2="a68323a4-cd25-4736-8309-866d9ae1ab0c" xmlns:ns3="de1327b4-ac13-411a-ae27-057a12d135cd" targetNamespace="http://schemas.microsoft.com/office/2006/metadata/properties" ma:root="true" ma:fieldsID="df76cb6b0d7f4d108a18c89390354710" ns2:_="" ns3:_="">
    <xsd:import namespace="a68323a4-cd25-4736-8309-866d9ae1ab0c"/>
    <xsd:import namespace="de1327b4-ac13-411a-ae27-057a12d135cd"/>
    <xsd:element name="properties">
      <xsd:complexType>
        <xsd:sequence>
          <xsd:element name="documentManagement">
            <xsd:complexType>
              <xsd:all>
                <xsd:element ref="ns2:EW_Notes" minOccurs="0"/>
                <xsd:element ref="ns2:TaxCatchAll" minOccurs="0"/>
                <xsd:element ref="ns2:TaxCatchAllLabel" minOccurs="0"/>
                <xsd:element ref="ns2:bcb26192a5c043708095dafe434a48f7" minOccurs="0"/>
                <xsd:element ref="ns2:EW_CompletionInPercent" minOccurs="0"/>
                <xsd:element ref="ns2:EW_Status" minOccurs="0"/>
                <xsd:element ref="ns2:be3faeb996114b72af06e7688e0b738b" minOccurs="0"/>
                <xsd:element ref="ns3:TaxKeyword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8323a4-cd25-4736-8309-866d9ae1ab0c" elementFormDefault="qualified">
    <xsd:import namespace="http://schemas.microsoft.com/office/2006/documentManagement/types"/>
    <xsd:import namespace="http://schemas.microsoft.com/office/infopath/2007/PartnerControls"/>
    <xsd:element name="EW_Notes" ma:index="8" nillable="true" ma:displayName="Bemerkungen" ma:internalName="EW_Notes">
      <xsd:simpleType>
        <xsd:restriction base="dms:Text">
          <xsd:maxLength value="255"/>
        </xsd:restriction>
      </xsd:simpleType>
    </xsd:element>
    <xsd:element name="TaxCatchAll" ma:index="9" nillable="true" ma:displayName="Taxonomy Catch All Column" ma:hidden="true" ma:list="{df7bbd6f-8df7-4962-92b2-f6a404b779b9}" ma:internalName="TaxCatchAll" ma:showField="CatchAllData" ma:web="de1327b4-ac13-411a-ae27-057a12d135cd">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df7bbd6f-8df7-4962-92b2-f6a404b779b9}" ma:internalName="TaxCatchAllLabel" ma:readOnly="true" ma:showField="CatchAllDataLabel" ma:web="de1327b4-ac13-411a-ae27-057a12d135cd">
      <xsd:complexType>
        <xsd:complexContent>
          <xsd:extension base="dms:MultiChoiceLookup">
            <xsd:sequence>
              <xsd:element name="Value" type="dms:Lookup" maxOccurs="unbounded" minOccurs="0" nillable="true"/>
            </xsd:sequence>
          </xsd:extension>
        </xsd:complexContent>
      </xsd:complexType>
    </xsd:element>
    <xsd:element name="bcb26192a5c043708095dafe434a48f7" ma:index="12" nillable="true" ma:taxonomy="true" ma:internalName="bcb26192a5c043708095dafe434a48f7" ma:taxonomyFieldName="EW_TaxDocumentType" ma:displayName="Dokumentenart" ma:default="" ma:fieldId="{bcb26192-a5c0-4370-8095-dafe434a48f7}" ma:taxonomyMulti="true" ma:sspId="f549f336-5415-4e47-a332-6b6bdb3fcb2f" ma:termSetId="fa485dcf-d3f4-4a27-8a8d-2922206477c7" ma:anchorId="4d27abae-adf8-447a-b9ea-b4c6819c8afe" ma:open="false" ma:isKeyword="false">
      <xsd:complexType>
        <xsd:sequence>
          <xsd:element ref="pc:Terms" minOccurs="0" maxOccurs="1"/>
        </xsd:sequence>
      </xsd:complexType>
    </xsd:element>
    <xsd:element name="EW_CompletionInPercent" ma:index="13" nillable="true" ma:displayName="Fertigstellungsgrad in %" ma:format="Dropdown" ma:internalName="EW_CompletionInPercent" ma:readOnly="false">
      <xsd:simpleType>
        <xsd:restriction base="dms:Choice">
          <xsd:enumeration value="0 %"/>
          <xsd:enumeration value="25 %"/>
          <xsd:enumeration value="50 %"/>
          <xsd:enumeration value="75 %"/>
          <xsd:enumeration value="100 %"/>
        </xsd:restriction>
      </xsd:simpleType>
    </xsd:element>
    <xsd:element name="EW_Status" ma:index="14" nillable="true" ma:displayName="Status" ma:default="in Arbeit" ma:format="Dropdown" ma:internalName="EW_Status">
      <xsd:simpleType>
        <xsd:restriction base="dms:Choice">
          <xsd:enumeration value="in Arbeit"/>
          <xsd:enumeration value="fertig"/>
        </xsd:restriction>
      </xsd:simpleType>
    </xsd:element>
    <xsd:element name="be3faeb996114b72af06e7688e0b738b" ma:index="16" nillable="true" ma:taxonomy="true" ma:internalName="be3faeb996114b72af06e7688e0b738b" ma:taxonomyFieldName="EW_Taxonomy" ma:displayName="ERGO Metadaten" ma:default="" ma:fieldId="{be3faeb9-9611-4b72-af06-e7688e0b738b}" ma:taxonomyMulti="true" ma:sspId="f549f336-5415-4e47-a332-6b6bdb3fcb2f" ma:termSetId="fa485dcf-d3f4-4a27-8a8d-2922206477c7"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e1327b4-ac13-411a-ae27-057a12d135cd" elementFormDefault="qualified">
    <xsd:import namespace="http://schemas.microsoft.com/office/2006/documentManagement/types"/>
    <xsd:import namespace="http://schemas.microsoft.com/office/infopath/2007/PartnerControls"/>
    <xsd:element name="TaxKeywordTaxHTField" ma:index="17" nillable="true" ma:taxonomy="true" ma:internalName="TaxKeywordTaxHTField" ma:taxonomyFieldName="TaxKeyword" ma:displayName="Unternehmensstichwörter" ma:fieldId="{23f27201-bee3-471e-b2e7-b64fd8b7ca38}" ma:taxonomyMulti="true" ma:sspId="f549f336-5415-4e47-a332-6b6bdb3fcb2f"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427D26-D4F5-403D-BBE0-6E3E7E3B8CB9}">
  <ds:schemaRefs>
    <ds:schemaRef ds:uri="http://schemas.microsoft.com/sharepoint/v3/contenttype/forms"/>
  </ds:schemaRefs>
</ds:datastoreItem>
</file>

<file path=customXml/itemProps2.xml><?xml version="1.0" encoding="utf-8"?>
<ds:datastoreItem xmlns:ds="http://schemas.openxmlformats.org/officeDocument/2006/customXml" ds:itemID="{72960431-CB3A-4C0C-85D4-20400DC4C50E}">
  <ds:schemaRefs>
    <ds:schemaRef ds:uri="Microsoft.SharePoint.Taxonomy.ContentTypeSync"/>
  </ds:schemaRefs>
</ds:datastoreItem>
</file>

<file path=customXml/itemProps3.xml><?xml version="1.0" encoding="utf-8"?>
<ds:datastoreItem xmlns:ds="http://schemas.openxmlformats.org/officeDocument/2006/customXml" ds:itemID="{9E9FCC5B-33BF-4479-B0EE-2570D2AC44D7}">
  <ds:schemaRefs>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a68323a4-cd25-4736-8309-866d9ae1ab0c"/>
    <ds:schemaRef ds:uri="de1327b4-ac13-411a-ae27-057a12d135cd"/>
    <ds:schemaRef ds:uri="http://purl.org/dc/elements/1.1/"/>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6CB0BAEE-70D8-4CC4-85A1-98C4EADDDEAB}">
  <ds:schemaRefs>
    <ds:schemaRef ds:uri="http://schemas.microsoft.com/sharepoint/events"/>
  </ds:schemaRefs>
</ds:datastoreItem>
</file>

<file path=customXml/itemProps5.xml><?xml version="1.0" encoding="utf-8"?>
<ds:datastoreItem xmlns:ds="http://schemas.openxmlformats.org/officeDocument/2006/customXml" ds:itemID="{7A9CE5EF-D359-4072-9012-B23498121C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8323a4-cd25-4736-8309-866d9ae1ab0c"/>
    <ds:schemaRef ds:uri="de1327b4-ac13-411a-ae27-057a12d135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ERGO Folienmaster</Template>
  <TotalTime>0</TotalTime>
  <Words>2665</Words>
  <Application>Microsoft Office PowerPoint</Application>
  <PresentationFormat>Breitbild</PresentationFormat>
  <Paragraphs>505</Paragraphs>
  <Slides>33</Slides>
  <Notes>30</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33</vt:i4>
      </vt:variant>
    </vt:vector>
  </HeadingPairs>
  <TitlesOfParts>
    <vt:vector size="42" baseType="lpstr">
      <vt:lpstr>Arial</vt:lpstr>
      <vt:lpstr>Calibri</vt:lpstr>
      <vt:lpstr>FS Me</vt:lpstr>
      <vt:lpstr>Symbol</vt:lpstr>
      <vt:lpstr>Wingdings</vt:lpstr>
      <vt:lpstr>Wingdings 2</vt:lpstr>
      <vt:lpstr>3_ERGO PPT</vt:lpstr>
      <vt:lpstr>2_ERGO PPT</vt:lpstr>
      <vt:lpstr>4_ERGO PPT</vt:lpstr>
      <vt:lpstr>Herzlich Willkommen</vt:lpstr>
      <vt:lpstr>Todesfallabsicherung – Einfach, weil´s wichtig ist. </vt:lpstr>
      <vt:lpstr>  </vt:lpstr>
      <vt:lpstr>PowerPoint-Präsentation</vt:lpstr>
      <vt:lpstr>Ein emotionales Thema, das es selbst zu regeln gilt</vt:lpstr>
      <vt:lpstr>3 attraktive Sterbevorsorge-Möglichkeiten im Überblick </vt:lpstr>
      <vt:lpstr>Versicherungsleistung</vt:lpstr>
      <vt:lpstr>Serviceleistungen</vt:lpstr>
      <vt:lpstr>ERGO Sterbevorsorge Ordner</vt:lpstr>
      <vt:lpstr>Leistungen und Services bei Komfort</vt:lpstr>
      <vt:lpstr>Leistungen und Services bei Premium</vt:lpstr>
      <vt:lpstr>Zahlreiche Leistungen und Services  </vt:lpstr>
      <vt:lpstr>Leistung bei Pflegebedürftigkeit</vt:lpstr>
      <vt:lpstr>Leistung bei schwerer Krankheit</vt:lpstr>
      <vt:lpstr>Medizinische Zweitmeinung aus weltweitem Netzwerk</vt:lpstr>
      <vt:lpstr>PowerPoint-Präsentation</vt:lpstr>
      <vt:lpstr>PowerPoint-Präsentation</vt:lpstr>
      <vt:lpstr>Service rund um Haus, Haushalt und Haustiere</vt:lpstr>
      <vt:lpstr>Vermittlung der Rückholung</vt:lpstr>
      <vt:lpstr>Digitaler Nachlassverwalter</vt:lpstr>
      <vt:lpstr>Bestattungspakete</vt:lpstr>
      <vt:lpstr>Bestattungspakete</vt:lpstr>
      <vt:lpstr>Premium-Schutz bietet nicht nur zahlreiche Services, er kann sich auf finanziell lohnen</vt:lpstr>
      <vt:lpstr>Premium-Schutz bietet nicht nur zahlreiche Services, er kann sich auf finanziell lohnen</vt:lpstr>
      <vt:lpstr>Berechnungsbeispiele – jeweils bis Alter 90</vt:lpstr>
      <vt:lpstr>Berechnung und Abschluss ganz einfach –  mit dem Makler Tarifrechner Leben</vt:lpstr>
      <vt:lpstr>PowerPoint-Präsentation</vt:lpstr>
      <vt:lpstr>Der passende Schutz für jeden Kunden</vt:lpstr>
      <vt:lpstr>   Einfach, weil´s wichtig ist!</vt:lpstr>
      <vt:lpstr>Passender Schutz für jeden Kunden </vt:lpstr>
      <vt:lpstr>Relaunch Risikoleben bei ERGO  Profitieren Sie von den Prozessverbesserungen</vt:lpstr>
      <vt:lpstr>Unser Tipp: Einfach ausprobieren!</vt:lpstr>
      <vt:lpstr>PowerPoint-Präsentation</vt:lpstr>
    </vt:vector>
  </TitlesOfParts>
  <Company>ERGO Group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ERGO Risikolebensversicherung</dc:title>
  <dc:creator>Behnen, Carsten (ODPKD)</dc:creator>
  <cp:keywords>Komfort; Risiko LV; Sicherheit plus; Risikolebensversicherung; nichtraucher; Risiko Leben; Hinterbliebenenschutz; Raucher; Praxisfinanzierung; Premium; Immobilienfianzierung; Todesfall; Grundschutz</cp:keywords>
  <cp:lastModifiedBy>Rönnau, Stefan (OD-Pro-Strukt-21721)</cp:lastModifiedBy>
  <cp:revision>222</cp:revision>
  <cp:lastPrinted>2023-08-14T13:38:10Z</cp:lastPrinted>
  <dcterms:created xsi:type="dcterms:W3CDTF">2019-06-17T07:51:33Z</dcterms:created>
  <dcterms:modified xsi:type="dcterms:W3CDTF">2023-08-21T09:17:40Z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147;#Todesfall|3df14559-dc7d-4c84-b0df-671f2867c398;#146;#Hinterbliebenenschutz|a60958ac-7aa6-4d70-98e9-a20c6904edb2;#145;#Grundschutz|1e9ae808-185d-4cff-9417-50d27e9a9ce6;#144;#Risikolebensversicherung|3c63115d-65f0-4d8b-bc6b-f1d043b350c4;#143;#Risiko Le</vt:lpwstr>
  </property>
  <property fmtid="{D5CDD505-2E9C-101B-9397-08002B2CF9AE}" pid="3" name="ContentTypeId">
    <vt:lpwstr>0x010100156E2257865EBF4F9AFD6CC6F020BF0800E27B52C7093A15498087F82BABF71365</vt:lpwstr>
  </property>
  <property fmtid="{D5CDD505-2E9C-101B-9397-08002B2CF9AE}" pid="4" name="EW_Taxonomy">
    <vt:lpwstr/>
  </property>
  <property fmtid="{D5CDD505-2E9C-101B-9397-08002B2CF9AE}" pid="5" name="EW_TaxDocumentType">
    <vt:lpwstr/>
  </property>
  <property fmtid="{D5CDD505-2E9C-101B-9397-08002B2CF9AE}" pid="6" name="Order">
    <vt:r8>2700</vt:r8>
  </property>
  <property fmtid="{D5CDD505-2E9C-101B-9397-08002B2CF9AE}" pid="7" name="xd_ProgID">
    <vt:lpwstr/>
  </property>
  <property fmtid="{D5CDD505-2E9C-101B-9397-08002B2CF9AE}" pid="8" name="DocumentSetDescription">
    <vt:lpwstr/>
  </property>
  <property fmtid="{D5CDD505-2E9C-101B-9397-08002B2CF9AE}" pid="9" name="_dlc_DocId">
    <vt:lpwstr>NTHXQKFD5QZX-1325030399-630</vt:lpwstr>
  </property>
  <property fmtid="{D5CDD505-2E9C-101B-9397-08002B2CF9AE}" pid="10" name="TemplateUrl">
    <vt:lpwstr/>
  </property>
  <property fmtid="{D5CDD505-2E9C-101B-9397-08002B2CF9AE}" pid="11" name="_dlc_DocIdItemGuid">
    <vt:lpwstr>77f94228-75c4-4f6e-be7e-9b5991b9cc3c</vt:lpwstr>
  </property>
  <property fmtid="{D5CDD505-2E9C-101B-9397-08002B2CF9AE}" pid="12" name="_dlc_DocIdUrl">
    <vt:lpwstr>http://ergo-teams/sites/Landingpage/_layouts/15/DocIdRedir.aspx?ID=NTHXQKFD5QZX-1325030399-630, NTHXQKFD5QZX-1325030399-630</vt:lpwstr>
  </property>
</Properties>
</file>