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3.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4.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29" r:id="rId2"/>
    <p:sldMasterId id="2147483712" r:id="rId3"/>
    <p:sldMasterId id="2147483677" r:id="rId4"/>
    <p:sldMasterId id="2147483694" r:id="rId5"/>
  </p:sldMasterIdLst>
  <p:notesMasterIdLst>
    <p:notesMasterId r:id="rId48"/>
  </p:notesMasterIdLst>
  <p:sldIdLst>
    <p:sldId id="1205" r:id="rId6"/>
    <p:sldId id="455" r:id="rId7"/>
    <p:sldId id="489" r:id="rId8"/>
    <p:sldId id="488" r:id="rId9"/>
    <p:sldId id="1206" r:id="rId10"/>
    <p:sldId id="1207" r:id="rId11"/>
    <p:sldId id="487" r:id="rId12"/>
    <p:sldId id="482" r:id="rId13"/>
    <p:sldId id="454" r:id="rId14"/>
    <p:sldId id="458" r:id="rId15"/>
    <p:sldId id="459" r:id="rId16"/>
    <p:sldId id="460" r:id="rId17"/>
    <p:sldId id="461" r:id="rId18"/>
    <p:sldId id="462" r:id="rId19"/>
    <p:sldId id="463" r:id="rId20"/>
    <p:sldId id="464" r:id="rId21"/>
    <p:sldId id="465" r:id="rId22"/>
    <p:sldId id="466" r:id="rId23"/>
    <p:sldId id="468" r:id="rId24"/>
    <p:sldId id="469" r:id="rId25"/>
    <p:sldId id="391" r:id="rId26"/>
    <p:sldId id="476" r:id="rId27"/>
    <p:sldId id="470" r:id="rId28"/>
    <p:sldId id="481" r:id="rId29"/>
    <p:sldId id="478" r:id="rId30"/>
    <p:sldId id="472" r:id="rId31"/>
    <p:sldId id="453" r:id="rId32"/>
    <p:sldId id="447" r:id="rId33"/>
    <p:sldId id="393" r:id="rId34"/>
    <p:sldId id="473" r:id="rId35"/>
    <p:sldId id="479" r:id="rId36"/>
    <p:sldId id="307" r:id="rId37"/>
    <p:sldId id="403" r:id="rId38"/>
    <p:sldId id="443" r:id="rId39"/>
    <p:sldId id="484" r:id="rId40"/>
    <p:sldId id="474" r:id="rId41"/>
    <p:sldId id="485" r:id="rId42"/>
    <p:sldId id="381" r:id="rId43"/>
    <p:sldId id="486" r:id="rId44"/>
    <p:sldId id="483" r:id="rId45"/>
    <p:sldId id="416" r:id="rId46"/>
    <p:sldId id="1208" r:id="rId47"/>
  </p:sldIdLst>
  <p:sldSz cx="12192000" cy="6858000"/>
  <p:notesSz cx="7102475" cy="1023461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bschnitt" id="{9BEC1072-9163-4D8C-A816-256168BD7434}">
          <p14:sldIdLst>
            <p14:sldId id="1205"/>
            <p14:sldId id="455"/>
            <p14:sldId id="489"/>
            <p14:sldId id="488"/>
            <p14:sldId id="1206"/>
            <p14:sldId id="1207"/>
            <p14:sldId id="487"/>
            <p14:sldId id="482"/>
            <p14:sldId id="454"/>
            <p14:sldId id="458"/>
            <p14:sldId id="459"/>
            <p14:sldId id="460"/>
            <p14:sldId id="461"/>
            <p14:sldId id="462"/>
            <p14:sldId id="463"/>
            <p14:sldId id="464"/>
            <p14:sldId id="465"/>
            <p14:sldId id="466"/>
            <p14:sldId id="468"/>
            <p14:sldId id="469"/>
            <p14:sldId id="391"/>
            <p14:sldId id="476"/>
            <p14:sldId id="470"/>
            <p14:sldId id="481"/>
            <p14:sldId id="478"/>
            <p14:sldId id="472"/>
            <p14:sldId id="453"/>
            <p14:sldId id="447"/>
            <p14:sldId id="393"/>
            <p14:sldId id="473"/>
            <p14:sldId id="479"/>
            <p14:sldId id="307"/>
            <p14:sldId id="403"/>
            <p14:sldId id="443"/>
            <p14:sldId id="484"/>
            <p14:sldId id="474"/>
            <p14:sldId id="485"/>
            <p14:sldId id="381"/>
            <p14:sldId id="486"/>
            <p14:sldId id="483"/>
            <p14:sldId id="416"/>
            <p14:sldId id="1208"/>
          </p14:sldIdLst>
        </p14:section>
      </p14:sectionLst>
    </p:ext>
    <p:ext uri="{EFAFB233-063F-42B5-8137-9DF3F51BA10A}">
      <p15:sldGuideLst xmlns:p15="http://schemas.microsoft.com/office/powerpoint/2012/main">
        <p15:guide id="1" orient="horz" pos="1207" userDrawn="1">
          <p15:clr>
            <a:srgbClr val="A4A3A4"/>
          </p15:clr>
        </p15:guide>
        <p15:guide id="2" pos="3840">
          <p15:clr>
            <a:srgbClr val="A4A3A4"/>
          </p15:clr>
        </p15:guide>
        <p15:guide id="3" orient="horz" pos="1366" userDrawn="1">
          <p15:clr>
            <a:srgbClr val="A4A3A4"/>
          </p15:clr>
        </p15:guide>
        <p15:guide id="4" orient="horz" pos="163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leinert, Stefanie (k-pm3)" initials="KS(" lastIdx="2" clrIdx="0">
    <p:extLst>
      <p:ext uri="{19B8F6BF-5375-455C-9EA6-DF929625EA0E}">
        <p15:presenceInfo xmlns:p15="http://schemas.microsoft.com/office/powerpoint/2012/main" userId="Kleinert, Stefanie (k-pm3)" providerId="None"/>
      </p:ext>
    </p:extLst>
  </p:cmAuthor>
  <p:cmAuthor id="8" name="Minnie, Birgit (k-fv-g)" initials="MB(" lastIdx="30" clrIdx="5">
    <p:extLst>
      <p:ext uri="{19B8F6BF-5375-455C-9EA6-DF929625EA0E}">
        <p15:presenceInfo xmlns:p15="http://schemas.microsoft.com/office/powerpoint/2012/main" userId="Minnie, Birgit (k-fv-g)" providerId="None"/>
      </p:ext>
    </p:extLst>
  </p:cmAuthor>
  <p:cmAuthor id="2" name="Maser, Stephanie (k-fv2-bkv)" initials="MS(" lastIdx="48" clrIdx="1">
    <p:extLst>
      <p:ext uri="{19B8F6BF-5375-455C-9EA6-DF929625EA0E}">
        <p15:presenceInfo xmlns:p15="http://schemas.microsoft.com/office/powerpoint/2012/main" userId="Maser, Stephanie (k-fv2-bkv)" providerId="None"/>
      </p:ext>
    </p:extLst>
  </p:cmAuthor>
  <p:cmAuthor id="9" name="Vogt, Lukas (k-fv2)" initials="VL(" lastIdx="15" clrIdx="6">
    <p:extLst>
      <p:ext uri="{19B8F6BF-5375-455C-9EA6-DF929625EA0E}">
        <p15:presenceInfo xmlns:p15="http://schemas.microsoft.com/office/powerpoint/2012/main" userId="Vogt, Lukas (k-fv2)" providerId="None"/>
      </p:ext>
    </p:extLst>
  </p:cmAuthor>
  <p:cmAuthor id="3" name="Quiros Hoppe, Anabel (Azubi-DOM)" initials="QHA(" lastIdx="10" clrIdx="2">
    <p:extLst>
      <p:ext uri="{19B8F6BF-5375-455C-9EA6-DF929625EA0E}">
        <p15:presenceInfo xmlns:p15="http://schemas.microsoft.com/office/powerpoint/2012/main" userId="Quiros Hoppe, Anabel (Azubi-DOM)" providerId="None"/>
      </p:ext>
    </p:extLst>
  </p:cmAuthor>
  <p:cmAuthor id="10" name="Minnie, Birgit (k-fv)" initials="MB(" lastIdx="3" clrIdx="7">
    <p:extLst>
      <p:ext uri="{19B8F6BF-5375-455C-9EA6-DF929625EA0E}">
        <p15:presenceInfo xmlns:p15="http://schemas.microsoft.com/office/powerpoint/2012/main" userId="Minnie, Birgit (k-fv)" providerId="None"/>
      </p:ext>
    </p:extLst>
  </p:cmAuthor>
  <p:cmAuthor id="4" name="Pappert, Selina (k-pm3)" initials="PS(" lastIdx="7" clrIdx="3">
    <p:extLst>
      <p:ext uri="{19B8F6BF-5375-455C-9EA6-DF929625EA0E}">
        <p15:presenceInfo xmlns:p15="http://schemas.microsoft.com/office/powerpoint/2012/main" userId="Pappert, Selina (k-pm3)" providerId="None"/>
      </p:ext>
    </p:extLst>
  </p:cmAuthor>
  <p:cmAuthor id="11" name="Hellmig, Andre (k-fv3)" initials="HA(" lastIdx="3" clrIdx="8">
    <p:extLst>
      <p:ext uri="{19B8F6BF-5375-455C-9EA6-DF929625EA0E}">
        <p15:presenceInfo xmlns:p15="http://schemas.microsoft.com/office/powerpoint/2012/main" userId="Hellmig, Andre (k-fv3)" providerId="None"/>
      </p:ext>
    </p:extLst>
  </p:cmAuthor>
  <p:cmAuthor id="5" name="Becker, Melanie (k-fv3)" initials="BM(" lastIdx="113" clrIdx="4">
    <p:extLst>
      <p:ext uri="{19B8F6BF-5375-455C-9EA6-DF929625EA0E}">
        <p15:presenceInfo xmlns:p15="http://schemas.microsoft.com/office/powerpoint/2012/main" userId="Becker, Melanie (k-fv3)" providerId="None"/>
      </p:ext>
    </p:extLst>
  </p:cmAuthor>
  <p:cmAuthor id="12" name="Küther, Sabrina (k-fv3)" initials="KS(" lastIdx="4" clrIdx="9">
    <p:extLst>
      <p:ext uri="{19B8F6BF-5375-455C-9EA6-DF929625EA0E}">
        <p15:presenceInfo xmlns:p15="http://schemas.microsoft.com/office/powerpoint/2012/main" userId="Küther, Sabrina (k-fv3)" providerId="None"/>
      </p:ext>
    </p:extLst>
  </p:cmAuthor>
  <p:cmAuthor id="13" name="Maser, Stephanie (k-fv3)" initials="MS(f" lastIdx="13" clrIdx="10">
    <p:extLst>
      <p:ext uri="{19B8F6BF-5375-455C-9EA6-DF929625EA0E}">
        <p15:presenceInfo xmlns:p15="http://schemas.microsoft.com/office/powerpoint/2012/main" userId="S::MASERSTE@continentale.de::b68da119-e37a-4df2-b4aa-651d2fd1126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878787"/>
    <a:srgbClr val="EDEDED"/>
    <a:srgbClr val="C01953"/>
    <a:srgbClr val="C4CEE1"/>
    <a:srgbClr val="002C5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923" autoAdjust="0"/>
    <p:restoredTop sz="90097" autoAdjust="0"/>
  </p:normalViewPr>
  <p:slideViewPr>
    <p:cSldViewPr snapToGrid="0">
      <p:cViewPr varScale="1">
        <p:scale>
          <a:sx n="99" d="100"/>
          <a:sy n="99" d="100"/>
        </p:scale>
        <p:origin x="1128" y="84"/>
      </p:cViewPr>
      <p:guideLst>
        <p:guide orient="horz" pos="1207"/>
        <p:guide pos="3840"/>
        <p:guide orient="horz" pos="1366"/>
        <p:guide orient="horz" pos="163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commentAuthors" Target="commen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notesMaster" Target="notesMasters/notesMaster1.xml"/><Relationship Id="rId8" Type="http://schemas.openxmlformats.org/officeDocument/2006/relationships/slide" Target="slides/slide3.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077739" cy="513508"/>
          </a:xfrm>
          <a:prstGeom prst="rect">
            <a:avLst/>
          </a:prstGeom>
        </p:spPr>
        <p:txBody>
          <a:bodyPr vert="horz" lIns="99066" tIns="49533" rIns="99066" bIns="49533" rtlCol="0"/>
          <a:lstStyle>
            <a:lvl1pPr algn="l">
              <a:defRPr sz="1300"/>
            </a:lvl1pPr>
          </a:lstStyle>
          <a:p>
            <a:endParaRPr lang="de-DE"/>
          </a:p>
        </p:txBody>
      </p:sp>
      <p:sp>
        <p:nvSpPr>
          <p:cNvPr id="3" name="Datumsplatzhalter 2"/>
          <p:cNvSpPr>
            <a:spLocks noGrp="1"/>
          </p:cNvSpPr>
          <p:nvPr>
            <p:ph type="dt" idx="1"/>
          </p:nvPr>
        </p:nvSpPr>
        <p:spPr>
          <a:xfrm>
            <a:off x="4023092" y="0"/>
            <a:ext cx="3077739" cy="513508"/>
          </a:xfrm>
          <a:prstGeom prst="rect">
            <a:avLst/>
          </a:prstGeom>
        </p:spPr>
        <p:txBody>
          <a:bodyPr vert="horz" lIns="99066" tIns="49533" rIns="99066" bIns="49533" rtlCol="0"/>
          <a:lstStyle>
            <a:lvl1pPr algn="r">
              <a:defRPr sz="1300"/>
            </a:lvl1pPr>
          </a:lstStyle>
          <a:p>
            <a:fld id="{F1231699-7470-47CB-A046-AD3346A3B758}" type="datetimeFigureOut">
              <a:rPr lang="de-DE" smtClean="0"/>
              <a:t>16.06.2023</a:t>
            </a:fld>
            <a:endParaRPr lang="de-DE"/>
          </a:p>
        </p:txBody>
      </p:sp>
      <p:sp>
        <p:nvSpPr>
          <p:cNvPr id="4" name="Folienbildplatzhalter 3"/>
          <p:cNvSpPr>
            <a:spLocks noGrp="1" noRot="1" noChangeAspect="1"/>
          </p:cNvSpPr>
          <p:nvPr>
            <p:ph type="sldImg" idx="2"/>
          </p:nvPr>
        </p:nvSpPr>
        <p:spPr>
          <a:xfrm>
            <a:off x="481013" y="1279525"/>
            <a:ext cx="6140450" cy="3454400"/>
          </a:xfrm>
          <a:prstGeom prst="rect">
            <a:avLst/>
          </a:prstGeom>
          <a:noFill/>
          <a:ln w="12700">
            <a:solidFill>
              <a:prstClr val="black"/>
            </a:solidFill>
          </a:ln>
        </p:spPr>
        <p:txBody>
          <a:bodyPr vert="horz" lIns="99066" tIns="49533" rIns="99066" bIns="49533" rtlCol="0" anchor="ctr"/>
          <a:lstStyle/>
          <a:p>
            <a:endParaRPr lang="de-DE"/>
          </a:p>
        </p:txBody>
      </p:sp>
      <p:sp>
        <p:nvSpPr>
          <p:cNvPr id="5" name="Notizenplatzhalter 4"/>
          <p:cNvSpPr>
            <a:spLocks noGrp="1"/>
          </p:cNvSpPr>
          <p:nvPr>
            <p:ph type="body" sz="quarter" idx="3"/>
          </p:nvPr>
        </p:nvSpPr>
        <p:spPr>
          <a:xfrm>
            <a:off x="710248" y="4925407"/>
            <a:ext cx="5681980" cy="4029879"/>
          </a:xfrm>
          <a:prstGeom prst="rect">
            <a:avLst/>
          </a:prstGeom>
        </p:spPr>
        <p:txBody>
          <a:bodyPr vert="horz" lIns="99066" tIns="49533" rIns="99066" bIns="49533" rtlCol="0"/>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721107"/>
            <a:ext cx="3077739" cy="513507"/>
          </a:xfrm>
          <a:prstGeom prst="rect">
            <a:avLst/>
          </a:prstGeom>
        </p:spPr>
        <p:txBody>
          <a:bodyPr vert="horz" lIns="99066" tIns="49533" rIns="99066" bIns="49533" rtlCol="0" anchor="b"/>
          <a:lstStyle>
            <a:lvl1pPr algn="l">
              <a:defRPr sz="1300"/>
            </a:lvl1pPr>
          </a:lstStyle>
          <a:p>
            <a:endParaRPr lang="de-DE"/>
          </a:p>
        </p:txBody>
      </p:sp>
      <p:sp>
        <p:nvSpPr>
          <p:cNvPr id="7" name="Foliennummernplatzhalter 6"/>
          <p:cNvSpPr>
            <a:spLocks noGrp="1"/>
          </p:cNvSpPr>
          <p:nvPr>
            <p:ph type="sldNum" sz="quarter" idx="5"/>
          </p:nvPr>
        </p:nvSpPr>
        <p:spPr>
          <a:xfrm>
            <a:off x="4023092" y="9721107"/>
            <a:ext cx="3077739" cy="513507"/>
          </a:xfrm>
          <a:prstGeom prst="rect">
            <a:avLst/>
          </a:prstGeom>
        </p:spPr>
        <p:txBody>
          <a:bodyPr vert="horz" lIns="99066" tIns="49533" rIns="99066" bIns="49533" rtlCol="0" anchor="b"/>
          <a:lstStyle>
            <a:lvl1pPr algn="r">
              <a:defRPr sz="1300"/>
            </a:lvl1pPr>
          </a:lstStyle>
          <a:p>
            <a:fld id="{B5781B41-281E-4A5F-98C0-980907F02FCD}" type="slidenum">
              <a:rPr lang="de-DE" smtClean="0"/>
              <a:t>‹Nr.›</a:t>
            </a:fld>
            <a:endParaRPr lang="de-DE"/>
          </a:p>
        </p:txBody>
      </p:sp>
    </p:spTree>
    <p:extLst>
      <p:ext uri="{BB962C8B-B14F-4D97-AF65-F5344CB8AC3E}">
        <p14:creationId xmlns:p14="http://schemas.microsoft.com/office/powerpoint/2010/main" val="15258570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de-DE" altLang="de-DE" dirty="0" err="1"/>
              <a:t>Kooslo</a:t>
            </a:r>
            <a:r>
              <a:rPr lang="de-DE" altLang="de-DE" dirty="0"/>
              <a:t> 1-11</a:t>
            </a:r>
          </a:p>
          <a:p>
            <a:r>
              <a:rPr lang="de-DE" altLang="de-DE" dirty="0"/>
              <a:t>Sie wissen</a:t>
            </a:r>
            <a:r>
              <a:rPr lang="de-DE" altLang="de-DE" baseline="0" dirty="0"/>
              <a:t> aber auch, dass Krankenversicherung ein Ausdauersport ist.</a:t>
            </a:r>
          </a:p>
          <a:p>
            <a:r>
              <a:rPr lang="de-DE" altLang="de-DE" baseline="0" dirty="0"/>
              <a:t>Wer vorne zu schnell läuft …</a:t>
            </a:r>
          </a:p>
          <a:p>
            <a:endParaRPr lang="de-DE" altLang="de-DE" baseline="0" dirty="0"/>
          </a:p>
          <a:p>
            <a:r>
              <a:rPr lang="de-DE" altLang="de-DE" baseline="0" dirty="0"/>
              <a:t>Was das konkret bedeutet schauen wir uns einmal an</a:t>
            </a:r>
          </a:p>
          <a:p>
            <a:endParaRPr lang="de-DE" altLang="de-DE" baseline="0" dirty="0"/>
          </a:p>
          <a:p>
            <a:r>
              <a:rPr lang="de-DE" altLang="de-DE" baseline="0" dirty="0"/>
              <a:t>Klick Folgefolie</a:t>
            </a:r>
            <a:endParaRPr lang="de-DE" altLang="de-DE" dirty="0"/>
          </a:p>
          <a:p>
            <a:endParaRPr lang="de-DE" altLang="de-DE" dirty="0"/>
          </a:p>
        </p:txBody>
      </p:sp>
      <p:sp>
        <p:nvSpPr>
          <p:cNvPr id="61444"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ontinentaleOffice" panose="00000500000000000000" pitchFamily="2" charset="0"/>
              </a:defRPr>
            </a:lvl1pPr>
            <a:lvl2pPr marL="742950" indent="-285750">
              <a:defRPr>
                <a:solidFill>
                  <a:schemeClr val="tx1"/>
                </a:solidFill>
                <a:latin typeface="ContinentaleOffice" panose="00000500000000000000" pitchFamily="2" charset="0"/>
              </a:defRPr>
            </a:lvl2pPr>
            <a:lvl3pPr marL="1143000" indent="-228600">
              <a:defRPr>
                <a:solidFill>
                  <a:schemeClr val="tx1"/>
                </a:solidFill>
                <a:latin typeface="ContinentaleOffice" panose="00000500000000000000" pitchFamily="2" charset="0"/>
              </a:defRPr>
            </a:lvl3pPr>
            <a:lvl4pPr marL="1600200" indent="-228600">
              <a:defRPr>
                <a:solidFill>
                  <a:schemeClr val="tx1"/>
                </a:solidFill>
                <a:latin typeface="ContinentaleOffice" panose="00000500000000000000" pitchFamily="2" charset="0"/>
              </a:defRPr>
            </a:lvl4pPr>
            <a:lvl5pPr marL="2057400" indent="-228600">
              <a:defRPr>
                <a:solidFill>
                  <a:schemeClr val="tx1"/>
                </a:solidFill>
                <a:latin typeface="ContinentaleOffice" panose="00000500000000000000" pitchFamily="2" charset="0"/>
              </a:defRPr>
            </a:lvl5pPr>
            <a:lvl6pPr marL="2514600" indent="-228600" eaLnBrk="0" fontAlgn="base" hangingPunct="0">
              <a:spcBef>
                <a:spcPct val="0"/>
              </a:spcBef>
              <a:spcAft>
                <a:spcPct val="0"/>
              </a:spcAft>
              <a:defRPr>
                <a:solidFill>
                  <a:schemeClr val="tx1"/>
                </a:solidFill>
                <a:latin typeface="ContinentaleOffice" panose="00000500000000000000" pitchFamily="2" charset="0"/>
              </a:defRPr>
            </a:lvl6pPr>
            <a:lvl7pPr marL="2971800" indent="-228600" eaLnBrk="0" fontAlgn="base" hangingPunct="0">
              <a:spcBef>
                <a:spcPct val="0"/>
              </a:spcBef>
              <a:spcAft>
                <a:spcPct val="0"/>
              </a:spcAft>
              <a:defRPr>
                <a:solidFill>
                  <a:schemeClr val="tx1"/>
                </a:solidFill>
                <a:latin typeface="ContinentaleOffice" panose="00000500000000000000" pitchFamily="2" charset="0"/>
              </a:defRPr>
            </a:lvl7pPr>
            <a:lvl8pPr marL="3429000" indent="-228600" eaLnBrk="0" fontAlgn="base" hangingPunct="0">
              <a:spcBef>
                <a:spcPct val="0"/>
              </a:spcBef>
              <a:spcAft>
                <a:spcPct val="0"/>
              </a:spcAft>
              <a:defRPr>
                <a:solidFill>
                  <a:schemeClr val="tx1"/>
                </a:solidFill>
                <a:latin typeface="ContinentaleOffice" panose="00000500000000000000" pitchFamily="2" charset="0"/>
              </a:defRPr>
            </a:lvl8pPr>
            <a:lvl9pPr marL="3886200" indent="-228600" eaLnBrk="0" fontAlgn="base" hangingPunct="0">
              <a:spcBef>
                <a:spcPct val="0"/>
              </a:spcBef>
              <a:spcAft>
                <a:spcPct val="0"/>
              </a:spcAft>
              <a:defRPr>
                <a:solidFill>
                  <a:schemeClr val="tx1"/>
                </a:solidFill>
                <a:latin typeface="ContinentaleOffice" panose="00000500000000000000" pitchFamily="2" charset="0"/>
              </a:defRPr>
            </a:lvl9pPr>
          </a:lstStyle>
          <a:p>
            <a:fld id="{498C942A-135A-4AC5-B697-A2491F6421B4}" type="slidenum">
              <a:rPr lang="de-DE" altLang="de-DE" smtClean="0"/>
              <a:pPr/>
              <a:t>1</a:t>
            </a:fld>
            <a:endParaRPr lang="de-DE" altLang="de-DE"/>
          </a:p>
        </p:txBody>
      </p:sp>
    </p:spTree>
    <p:extLst>
      <p:ext uri="{BB962C8B-B14F-4D97-AF65-F5344CB8AC3E}">
        <p14:creationId xmlns:p14="http://schemas.microsoft.com/office/powerpoint/2010/main" val="27044734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Premiere</a:t>
            </a:r>
            <a:r>
              <a:rPr lang="de-DE" baseline="0" dirty="0"/>
              <a:t> heute!!!! </a:t>
            </a:r>
          </a:p>
          <a:p>
            <a:r>
              <a:rPr lang="de-DE" baseline="0" dirty="0"/>
              <a:t>Viele herzliche Grüße aus dem heutige  ….. Burgrieden an das Team … der </a:t>
            </a:r>
            <a:r>
              <a:rPr lang="de-DE" baseline="0" dirty="0" err="1"/>
              <a:t>Finanzguru`s</a:t>
            </a:r>
            <a:r>
              <a:rPr lang="de-DE" baseline="0" dirty="0"/>
              <a:t>.</a:t>
            </a:r>
          </a:p>
          <a:p>
            <a:r>
              <a:rPr lang="de-DE" baseline="0" dirty="0"/>
              <a:t>Burgrieden liegt nah Ulm … und nachdem Sie / Ihr bereits ein wenig über die Conti erfahren habt … </a:t>
            </a:r>
          </a:p>
          <a:p>
            <a:endParaRPr lang="de-DE" baseline="0" dirty="0"/>
          </a:p>
          <a:p>
            <a:r>
              <a:rPr lang="de-DE" baseline="0" dirty="0"/>
              <a:t>Nur wenige Takte zu mir als Ihrem heutigen Referent.</a:t>
            </a:r>
          </a:p>
          <a:p>
            <a:r>
              <a:rPr lang="de-DE" baseline="0" dirty="0"/>
              <a:t>Unterschied: nicht nur Theorie – sondern echte Kunden – alle Seiten durchlebt: ID Makler, Vermittler, Maklerbetreuer</a:t>
            </a:r>
            <a:endParaRPr lang="de-DE" dirty="0"/>
          </a:p>
        </p:txBody>
      </p:sp>
      <p:sp>
        <p:nvSpPr>
          <p:cNvPr id="4" name="Foliennummernplatzhalter 3"/>
          <p:cNvSpPr>
            <a:spLocks noGrp="1"/>
          </p:cNvSpPr>
          <p:nvPr>
            <p:ph type="sldNum" sz="quarter" idx="10"/>
          </p:nvPr>
        </p:nvSpPr>
        <p:spPr/>
        <p:txBody>
          <a:bodyPr/>
          <a:lstStyle/>
          <a:p>
            <a:fld id="{6D9078D5-253E-44D9-8EAF-78E9257F9713}" type="slidenum">
              <a:rPr lang="de-DE" smtClean="0"/>
              <a:pPr/>
              <a:t>2</a:t>
            </a:fld>
            <a:endParaRPr lang="de-DE" dirty="0"/>
          </a:p>
        </p:txBody>
      </p:sp>
    </p:spTree>
    <p:extLst>
      <p:ext uri="{BB962C8B-B14F-4D97-AF65-F5344CB8AC3E}">
        <p14:creationId xmlns:p14="http://schemas.microsoft.com/office/powerpoint/2010/main" val="18195649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defTabSz="990661">
              <a:defRPr/>
            </a:pPr>
            <a:fld id="{6D9078D5-253E-44D9-8EAF-78E9257F9713}" type="slidenum">
              <a:rPr lang="de-DE" sz="1200">
                <a:solidFill>
                  <a:srgbClr val="000000"/>
                </a:solidFill>
                <a:latin typeface="ContinentaleOffice"/>
              </a:rPr>
              <a:pPr defTabSz="990661">
                <a:defRPr/>
              </a:pPr>
              <a:t>3</a:t>
            </a:fld>
            <a:endParaRPr lang="de-DE" sz="1200" dirty="0">
              <a:solidFill>
                <a:srgbClr val="000000"/>
              </a:solidFill>
              <a:latin typeface="ContinentaleOffice"/>
            </a:endParaRPr>
          </a:p>
        </p:txBody>
      </p:sp>
    </p:spTree>
    <p:extLst>
      <p:ext uri="{BB962C8B-B14F-4D97-AF65-F5344CB8AC3E}">
        <p14:creationId xmlns:p14="http://schemas.microsoft.com/office/powerpoint/2010/main" val="30058039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defTabSz="990661">
              <a:defRPr/>
            </a:pPr>
            <a:fld id="{6D9078D5-253E-44D9-8EAF-78E9257F9713}" type="slidenum">
              <a:rPr lang="de-DE" sz="1200">
                <a:solidFill>
                  <a:srgbClr val="000000"/>
                </a:solidFill>
                <a:latin typeface="ContinentaleOffice"/>
              </a:rPr>
              <a:pPr defTabSz="990661">
                <a:defRPr/>
              </a:pPr>
              <a:t>5</a:t>
            </a:fld>
            <a:endParaRPr lang="de-DE" sz="1200" dirty="0">
              <a:solidFill>
                <a:srgbClr val="000000"/>
              </a:solidFill>
              <a:latin typeface="ContinentaleOffice"/>
            </a:endParaRPr>
          </a:p>
        </p:txBody>
      </p:sp>
    </p:spTree>
    <p:extLst>
      <p:ext uri="{BB962C8B-B14F-4D97-AF65-F5344CB8AC3E}">
        <p14:creationId xmlns:p14="http://schemas.microsoft.com/office/powerpoint/2010/main" val="30667314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defTabSz="990661">
              <a:defRPr/>
            </a:pPr>
            <a:fld id="{6D9078D5-253E-44D9-8EAF-78E9257F9713}" type="slidenum">
              <a:rPr lang="de-DE" sz="1200">
                <a:solidFill>
                  <a:srgbClr val="000000"/>
                </a:solidFill>
                <a:latin typeface="ContinentaleOffice"/>
              </a:rPr>
              <a:pPr defTabSz="990661">
                <a:defRPr/>
              </a:pPr>
              <a:t>6</a:t>
            </a:fld>
            <a:endParaRPr lang="de-DE" sz="1200" dirty="0">
              <a:solidFill>
                <a:srgbClr val="000000"/>
              </a:solidFill>
              <a:latin typeface="ContinentaleOffice"/>
            </a:endParaRPr>
          </a:p>
        </p:txBody>
      </p:sp>
    </p:spTree>
    <p:extLst>
      <p:ext uri="{BB962C8B-B14F-4D97-AF65-F5344CB8AC3E}">
        <p14:creationId xmlns:p14="http://schemas.microsoft.com/office/powerpoint/2010/main" val="29146673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bKV</a:t>
            </a:r>
            <a:r>
              <a:rPr lang="de-DE" dirty="0"/>
              <a:t>=trendy und in aller Munde. Im Aufwind, sowohl Anzahl der Betriebe als auch Anzahl der Beschäftigen. Allerdings auf niedrigem Niveau.</a:t>
            </a:r>
          </a:p>
          <a:p>
            <a:r>
              <a:rPr lang="de-DE" dirty="0"/>
              <a:t>95% der in Frage kommenden Betriebe hat noch keine </a:t>
            </a:r>
            <a:r>
              <a:rPr lang="de-DE" dirty="0" err="1"/>
              <a:t>bKV</a:t>
            </a:r>
            <a:r>
              <a:rPr lang="de-DE" dirty="0"/>
              <a:t> eingerichtet!</a:t>
            </a:r>
          </a:p>
        </p:txBody>
      </p:sp>
      <p:sp>
        <p:nvSpPr>
          <p:cNvPr id="4" name="Foliennummernplatzhalter 3"/>
          <p:cNvSpPr>
            <a:spLocks noGrp="1"/>
          </p:cNvSpPr>
          <p:nvPr>
            <p:ph type="sldNum" sz="quarter" idx="10"/>
          </p:nvPr>
        </p:nvSpPr>
        <p:spPr/>
        <p:txBody>
          <a:bodyPr/>
          <a:lstStyle/>
          <a:p>
            <a:pPr defTabSz="990661">
              <a:defRPr/>
            </a:pPr>
            <a:fld id="{6D9078D5-253E-44D9-8EAF-78E9257F9713}" type="slidenum">
              <a:rPr lang="de-DE" sz="1200">
                <a:solidFill>
                  <a:srgbClr val="000000"/>
                </a:solidFill>
                <a:latin typeface="ContinentaleOffice"/>
              </a:rPr>
              <a:pPr defTabSz="990661">
                <a:defRPr/>
              </a:pPr>
              <a:t>7</a:t>
            </a:fld>
            <a:endParaRPr lang="de-DE" sz="1200" dirty="0">
              <a:solidFill>
                <a:srgbClr val="000000"/>
              </a:solidFill>
              <a:latin typeface="ContinentaleOffice"/>
            </a:endParaRPr>
          </a:p>
        </p:txBody>
      </p:sp>
    </p:spTree>
    <p:extLst>
      <p:ext uri="{BB962C8B-B14F-4D97-AF65-F5344CB8AC3E}">
        <p14:creationId xmlns:p14="http://schemas.microsoft.com/office/powerpoint/2010/main" val="25727609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6D9078D5-253E-44D9-8EAF-78E9257F9713}" type="slidenum">
              <a:rPr lang="de-DE" smtClean="0"/>
              <a:pPr/>
              <a:t>8</a:t>
            </a:fld>
            <a:endParaRPr lang="de-DE" dirty="0"/>
          </a:p>
        </p:txBody>
      </p:sp>
    </p:spTree>
    <p:extLst>
      <p:ext uri="{BB962C8B-B14F-4D97-AF65-F5344CB8AC3E}">
        <p14:creationId xmlns:p14="http://schemas.microsoft.com/office/powerpoint/2010/main" val="22351165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2000" dirty="0">
                <a:solidFill>
                  <a:srgbClr val="000000"/>
                </a:solidFill>
                <a:latin typeface="Arial" panose="020B0604020202020204" pitchFamily="34" charset="0"/>
              </a:rPr>
              <a:t>XEMPUS: Die führende Plattform zur Digitalisierung der Vorsorge in Deutschland</a:t>
            </a:r>
          </a:p>
          <a:p>
            <a:r>
              <a:rPr lang="de-DE" sz="2000" dirty="0" err="1">
                <a:solidFill>
                  <a:srgbClr val="000000"/>
                </a:solidFill>
                <a:latin typeface="Arial" panose="020B0604020202020204" pitchFamily="34" charset="0"/>
              </a:rPr>
              <a:t>bAVnet</a:t>
            </a:r>
            <a:r>
              <a:rPr lang="de-DE" sz="2000" dirty="0">
                <a:solidFill>
                  <a:srgbClr val="000000"/>
                </a:solidFill>
                <a:latin typeface="Arial" panose="020B0604020202020204" pitchFamily="34" charset="0"/>
              </a:rPr>
              <a:t>= Die gesamte </a:t>
            </a:r>
            <a:r>
              <a:rPr lang="de-DE" sz="2000" dirty="0" err="1">
                <a:solidFill>
                  <a:srgbClr val="000000"/>
                </a:solidFill>
                <a:latin typeface="Arial" panose="020B0604020202020204" pitchFamily="34" charset="0"/>
              </a:rPr>
              <a:t>bAV</a:t>
            </a:r>
            <a:r>
              <a:rPr lang="de-DE" sz="2000" dirty="0">
                <a:solidFill>
                  <a:srgbClr val="000000"/>
                </a:solidFill>
                <a:latin typeface="Arial" panose="020B0604020202020204" pitchFamily="34" charset="0"/>
              </a:rPr>
              <a:t>-Verwaltung auf einer online Plattform für alle Beteiligte.</a:t>
            </a:r>
          </a:p>
          <a:p>
            <a:r>
              <a:rPr lang="de-DE" sz="2000" dirty="0">
                <a:solidFill>
                  <a:srgbClr val="000000"/>
                </a:solidFill>
                <a:latin typeface="Arial" panose="020B0604020202020204" pitchFamily="34" charset="0"/>
              </a:rPr>
              <a:t>Jetzt neue auch in der </a:t>
            </a:r>
            <a:r>
              <a:rPr lang="de-DE" sz="2000" dirty="0" err="1">
                <a:solidFill>
                  <a:srgbClr val="000000"/>
                </a:solidFill>
                <a:latin typeface="Arial" panose="020B0604020202020204" pitchFamily="34" charset="0"/>
              </a:rPr>
              <a:t>bKV</a:t>
            </a:r>
            <a:r>
              <a:rPr lang="de-DE" sz="2000" dirty="0">
                <a:solidFill>
                  <a:srgbClr val="000000"/>
                </a:solidFill>
                <a:latin typeface="Arial" panose="020B0604020202020204" pitchFamily="34" charset="0"/>
              </a:rPr>
              <a:t>! </a:t>
            </a:r>
            <a:endParaRPr lang="de-DE" b="0" dirty="0"/>
          </a:p>
        </p:txBody>
      </p:sp>
      <p:sp>
        <p:nvSpPr>
          <p:cNvPr id="4" name="Foliennummernplatzhalter 3"/>
          <p:cNvSpPr>
            <a:spLocks noGrp="1"/>
          </p:cNvSpPr>
          <p:nvPr>
            <p:ph type="sldNum" sz="quarter" idx="5"/>
          </p:nvPr>
        </p:nvSpPr>
        <p:spPr/>
        <p:txBody>
          <a:bodyPr/>
          <a:lstStyle/>
          <a:p>
            <a:fld id="{B5781B41-281E-4A5F-98C0-980907F02FCD}" type="slidenum">
              <a:rPr lang="de-DE" smtClean="0"/>
              <a:t>9</a:t>
            </a:fld>
            <a:endParaRPr lang="de-DE"/>
          </a:p>
        </p:txBody>
      </p:sp>
    </p:spTree>
    <p:extLst>
      <p:ext uri="{BB962C8B-B14F-4D97-AF65-F5344CB8AC3E}">
        <p14:creationId xmlns:p14="http://schemas.microsoft.com/office/powerpoint/2010/main" val="26687323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Ab hier Heiko 12 – 20</a:t>
            </a:r>
          </a:p>
          <a:p>
            <a:endParaRPr lang="de-DE" dirty="0"/>
          </a:p>
        </p:txBody>
      </p:sp>
      <p:sp>
        <p:nvSpPr>
          <p:cNvPr id="4" name="Foliennummernplatzhalter 3"/>
          <p:cNvSpPr>
            <a:spLocks noGrp="1"/>
          </p:cNvSpPr>
          <p:nvPr>
            <p:ph type="sldNum" sz="quarter" idx="10"/>
          </p:nvPr>
        </p:nvSpPr>
        <p:spPr/>
        <p:txBody>
          <a:bodyPr/>
          <a:lstStyle/>
          <a:p>
            <a:pPr defTabSz="990661">
              <a:defRPr/>
            </a:pPr>
            <a:fld id="{6D9078D5-253E-44D9-8EAF-78E9257F9713}" type="slidenum">
              <a:rPr lang="de-DE" sz="1200">
                <a:solidFill>
                  <a:srgbClr val="000000"/>
                </a:solidFill>
                <a:latin typeface="ContinentaleOffice"/>
              </a:rPr>
              <a:pPr defTabSz="990661">
                <a:defRPr/>
              </a:pPr>
              <a:t>12</a:t>
            </a:fld>
            <a:endParaRPr lang="de-DE" sz="1200" dirty="0">
              <a:solidFill>
                <a:srgbClr val="000000"/>
              </a:solidFill>
              <a:latin typeface="ContinentaleOffice"/>
            </a:endParaRPr>
          </a:p>
        </p:txBody>
      </p:sp>
    </p:spTree>
    <p:extLst>
      <p:ext uri="{BB962C8B-B14F-4D97-AF65-F5344CB8AC3E}">
        <p14:creationId xmlns:p14="http://schemas.microsoft.com/office/powerpoint/2010/main" val="31758947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defTabSz="990661">
              <a:defRPr/>
            </a:pPr>
            <a:fld id="{6D9078D5-253E-44D9-8EAF-78E9257F9713}" type="slidenum">
              <a:rPr lang="de-DE" sz="1200">
                <a:solidFill>
                  <a:srgbClr val="000000"/>
                </a:solidFill>
                <a:latin typeface="ContinentaleOffice"/>
              </a:rPr>
              <a:pPr defTabSz="990661">
                <a:defRPr/>
              </a:pPr>
              <a:t>13</a:t>
            </a:fld>
            <a:endParaRPr lang="de-DE" sz="1200" dirty="0">
              <a:solidFill>
                <a:srgbClr val="000000"/>
              </a:solidFill>
              <a:latin typeface="ContinentaleOffice"/>
            </a:endParaRPr>
          </a:p>
        </p:txBody>
      </p:sp>
    </p:spTree>
    <p:extLst>
      <p:ext uri="{BB962C8B-B14F-4D97-AF65-F5344CB8AC3E}">
        <p14:creationId xmlns:p14="http://schemas.microsoft.com/office/powerpoint/2010/main" val="252265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Darüber hinaus </a:t>
            </a:r>
            <a:r>
              <a:rPr lang="de-DE" dirty="0" err="1"/>
              <a:t>Choose</a:t>
            </a:r>
            <a:r>
              <a:rPr lang="de-DE" dirty="0"/>
              <a:t> More und </a:t>
            </a:r>
            <a:r>
              <a:rPr lang="de-DE" dirty="0" err="1"/>
              <a:t>Choose</a:t>
            </a:r>
            <a:r>
              <a:rPr lang="de-DE" dirty="0"/>
              <a:t> Max 1.600€ Budget. Höchste am Markt!</a:t>
            </a:r>
          </a:p>
        </p:txBody>
      </p:sp>
      <p:sp>
        <p:nvSpPr>
          <p:cNvPr id="4" name="Foliennummernplatzhalter 3"/>
          <p:cNvSpPr>
            <a:spLocks noGrp="1"/>
          </p:cNvSpPr>
          <p:nvPr>
            <p:ph type="sldNum" sz="quarter" idx="10"/>
          </p:nvPr>
        </p:nvSpPr>
        <p:spPr/>
        <p:txBody>
          <a:bodyPr/>
          <a:lstStyle/>
          <a:p>
            <a:pPr defTabSz="990661">
              <a:defRPr/>
            </a:pPr>
            <a:fld id="{6D9078D5-253E-44D9-8EAF-78E9257F9713}" type="slidenum">
              <a:rPr lang="de-DE" sz="1200">
                <a:solidFill>
                  <a:srgbClr val="000000"/>
                </a:solidFill>
                <a:latin typeface="ContinentaleOffice"/>
              </a:rPr>
              <a:pPr defTabSz="990661">
                <a:defRPr/>
              </a:pPr>
              <a:t>14</a:t>
            </a:fld>
            <a:endParaRPr lang="de-DE" sz="1200" dirty="0">
              <a:solidFill>
                <a:srgbClr val="000000"/>
              </a:solidFill>
              <a:latin typeface="ContinentaleOffice"/>
            </a:endParaRPr>
          </a:p>
        </p:txBody>
      </p:sp>
    </p:spTree>
    <p:extLst>
      <p:ext uri="{BB962C8B-B14F-4D97-AF65-F5344CB8AC3E}">
        <p14:creationId xmlns:p14="http://schemas.microsoft.com/office/powerpoint/2010/main" val="15079371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defTabSz="990661">
              <a:defRPr/>
            </a:pPr>
            <a:fld id="{6D9078D5-253E-44D9-8EAF-78E9257F9713}" type="slidenum">
              <a:rPr lang="de-DE" sz="1200">
                <a:solidFill>
                  <a:srgbClr val="000000"/>
                </a:solidFill>
                <a:latin typeface="ContinentaleOffice"/>
              </a:rPr>
              <a:pPr defTabSz="990661">
                <a:defRPr/>
              </a:pPr>
              <a:t>15</a:t>
            </a:fld>
            <a:endParaRPr lang="de-DE" sz="1200" dirty="0">
              <a:solidFill>
                <a:srgbClr val="000000"/>
              </a:solidFill>
              <a:latin typeface="ContinentaleOffice"/>
            </a:endParaRPr>
          </a:p>
        </p:txBody>
      </p:sp>
    </p:spTree>
    <p:extLst>
      <p:ext uri="{BB962C8B-B14F-4D97-AF65-F5344CB8AC3E}">
        <p14:creationId xmlns:p14="http://schemas.microsoft.com/office/powerpoint/2010/main" val="27824514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Rakete=Wegfall der max. Erstattungssätze – keine Sublimits. Erstattung bis zur gewählten Budgethöhe im </a:t>
            </a:r>
            <a:r>
              <a:rPr lang="de-DE" dirty="0" err="1"/>
              <a:t>Choose</a:t>
            </a:r>
            <a:r>
              <a:rPr lang="de-DE" dirty="0"/>
              <a:t> Max!</a:t>
            </a:r>
          </a:p>
        </p:txBody>
      </p:sp>
      <p:sp>
        <p:nvSpPr>
          <p:cNvPr id="4" name="Foliennummernplatzhalter 3"/>
          <p:cNvSpPr>
            <a:spLocks noGrp="1"/>
          </p:cNvSpPr>
          <p:nvPr>
            <p:ph type="sldNum" sz="quarter" idx="10"/>
          </p:nvPr>
        </p:nvSpPr>
        <p:spPr/>
        <p:txBody>
          <a:bodyPr/>
          <a:lstStyle/>
          <a:p>
            <a:pPr defTabSz="990661">
              <a:defRPr/>
            </a:pPr>
            <a:fld id="{6D9078D5-253E-44D9-8EAF-78E9257F9713}" type="slidenum">
              <a:rPr lang="de-DE" sz="1200">
                <a:solidFill>
                  <a:srgbClr val="000000"/>
                </a:solidFill>
                <a:latin typeface="ContinentaleOffice"/>
              </a:rPr>
              <a:pPr defTabSz="990661">
                <a:defRPr/>
              </a:pPr>
              <a:t>16</a:t>
            </a:fld>
            <a:endParaRPr lang="de-DE" sz="1200" dirty="0">
              <a:solidFill>
                <a:srgbClr val="000000"/>
              </a:solidFill>
              <a:latin typeface="ContinentaleOffice"/>
            </a:endParaRPr>
          </a:p>
        </p:txBody>
      </p:sp>
    </p:spTree>
    <p:extLst>
      <p:ext uri="{BB962C8B-B14F-4D97-AF65-F5344CB8AC3E}">
        <p14:creationId xmlns:p14="http://schemas.microsoft.com/office/powerpoint/2010/main" val="2377052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defTabSz="990661">
              <a:defRPr/>
            </a:pPr>
            <a:fld id="{6D9078D5-253E-44D9-8EAF-78E9257F9713}" type="slidenum">
              <a:rPr lang="de-DE" sz="1200">
                <a:solidFill>
                  <a:srgbClr val="000000"/>
                </a:solidFill>
                <a:latin typeface="ContinentaleOffice"/>
              </a:rPr>
              <a:pPr defTabSz="990661">
                <a:defRPr/>
              </a:pPr>
              <a:t>17</a:t>
            </a:fld>
            <a:endParaRPr lang="de-DE" sz="1200" dirty="0">
              <a:solidFill>
                <a:srgbClr val="000000"/>
              </a:solidFill>
              <a:latin typeface="ContinentaleOffice"/>
            </a:endParaRPr>
          </a:p>
        </p:txBody>
      </p:sp>
    </p:spTree>
    <p:extLst>
      <p:ext uri="{BB962C8B-B14F-4D97-AF65-F5344CB8AC3E}">
        <p14:creationId xmlns:p14="http://schemas.microsoft.com/office/powerpoint/2010/main" val="644715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defTabSz="990661">
              <a:defRPr/>
            </a:pPr>
            <a:fld id="{6D9078D5-253E-44D9-8EAF-78E9257F9713}" type="slidenum">
              <a:rPr lang="de-DE" sz="1200">
                <a:solidFill>
                  <a:srgbClr val="000000"/>
                </a:solidFill>
                <a:latin typeface="ContinentaleOffice"/>
              </a:rPr>
              <a:pPr defTabSz="990661">
                <a:defRPr/>
              </a:pPr>
              <a:t>18</a:t>
            </a:fld>
            <a:endParaRPr lang="de-DE" sz="1200" dirty="0">
              <a:solidFill>
                <a:srgbClr val="000000"/>
              </a:solidFill>
              <a:latin typeface="ContinentaleOffice"/>
            </a:endParaRPr>
          </a:p>
        </p:txBody>
      </p:sp>
    </p:spTree>
    <p:extLst>
      <p:ext uri="{BB962C8B-B14F-4D97-AF65-F5344CB8AC3E}">
        <p14:creationId xmlns:p14="http://schemas.microsoft.com/office/powerpoint/2010/main" val="5224766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defTabSz="990661">
              <a:defRPr/>
            </a:pPr>
            <a:fld id="{6D9078D5-253E-44D9-8EAF-78E9257F9713}" type="slidenum">
              <a:rPr lang="de-DE" sz="1200">
                <a:solidFill>
                  <a:srgbClr val="000000"/>
                </a:solidFill>
                <a:latin typeface="ContinentaleOffice"/>
              </a:rPr>
              <a:pPr defTabSz="990661">
                <a:defRPr/>
              </a:pPr>
              <a:t>19</a:t>
            </a:fld>
            <a:endParaRPr lang="de-DE" sz="1200" dirty="0">
              <a:solidFill>
                <a:srgbClr val="000000"/>
              </a:solidFill>
              <a:latin typeface="ContinentaleOffice"/>
            </a:endParaRPr>
          </a:p>
        </p:txBody>
      </p:sp>
    </p:spTree>
    <p:extLst>
      <p:ext uri="{BB962C8B-B14F-4D97-AF65-F5344CB8AC3E}">
        <p14:creationId xmlns:p14="http://schemas.microsoft.com/office/powerpoint/2010/main" val="576884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defTabSz="990661">
              <a:defRPr/>
            </a:pPr>
            <a:fld id="{6D9078D5-253E-44D9-8EAF-78E9257F9713}" type="slidenum">
              <a:rPr lang="de-DE" sz="1200">
                <a:solidFill>
                  <a:srgbClr val="000000"/>
                </a:solidFill>
                <a:latin typeface="ContinentaleOffice"/>
              </a:rPr>
              <a:pPr defTabSz="990661">
                <a:defRPr/>
              </a:pPr>
              <a:t>20</a:t>
            </a:fld>
            <a:endParaRPr lang="de-DE" sz="1200" dirty="0">
              <a:solidFill>
                <a:srgbClr val="000000"/>
              </a:solidFill>
              <a:latin typeface="ContinentaleOffice"/>
            </a:endParaRPr>
          </a:p>
        </p:txBody>
      </p:sp>
    </p:spTree>
    <p:extLst>
      <p:ext uri="{BB962C8B-B14F-4D97-AF65-F5344CB8AC3E}">
        <p14:creationId xmlns:p14="http://schemas.microsoft.com/office/powerpoint/2010/main" val="38554452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Alleinstellungsmerkmal</a:t>
            </a:r>
          </a:p>
          <a:p>
            <a:r>
              <a:rPr lang="de-DE" b="1" dirty="0"/>
              <a:t>Ab hier </a:t>
            </a:r>
            <a:r>
              <a:rPr lang="de-DE" b="1" dirty="0" err="1"/>
              <a:t>Koolso</a:t>
            </a:r>
            <a:r>
              <a:rPr lang="de-DE" b="1" dirty="0"/>
              <a:t> </a:t>
            </a:r>
          </a:p>
          <a:p>
            <a:r>
              <a:rPr lang="de-DE" dirty="0"/>
              <a:t>: Budgetretter oder hier Budget-Bonus.</a:t>
            </a:r>
          </a:p>
        </p:txBody>
      </p:sp>
      <p:sp>
        <p:nvSpPr>
          <p:cNvPr id="4" name="Foliennummernplatzhalter 3"/>
          <p:cNvSpPr>
            <a:spLocks noGrp="1"/>
          </p:cNvSpPr>
          <p:nvPr>
            <p:ph type="sldNum" sz="quarter" idx="10"/>
          </p:nvPr>
        </p:nvSpPr>
        <p:spPr/>
        <p:txBody>
          <a:bodyPr/>
          <a:lstStyle/>
          <a:p>
            <a:pPr defTabSz="990661">
              <a:defRPr/>
            </a:pPr>
            <a:fld id="{6D9078D5-253E-44D9-8EAF-78E9257F9713}" type="slidenum">
              <a:rPr lang="de-DE" sz="1200">
                <a:solidFill>
                  <a:srgbClr val="000000"/>
                </a:solidFill>
                <a:latin typeface="ContinentaleOffice"/>
              </a:rPr>
              <a:pPr defTabSz="990661">
                <a:defRPr/>
              </a:pPr>
              <a:t>21</a:t>
            </a:fld>
            <a:endParaRPr lang="de-DE" sz="1200" dirty="0">
              <a:solidFill>
                <a:srgbClr val="000000"/>
              </a:solidFill>
              <a:latin typeface="ContinentaleOffice"/>
            </a:endParaRPr>
          </a:p>
        </p:txBody>
      </p:sp>
    </p:spTree>
    <p:extLst>
      <p:ext uri="{BB962C8B-B14F-4D97-AF65-F5344CB8AC3E}">
        <p14:creationId xmlns:p14="http://schemas.microsoft.com/office/powerpoint/2010/main" val="6276974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B5781B41-281E-4A5F-98C0-980907F02FCD}" type="slidenum">
              <a:rPr lang="de-DE" smtClean="0"/>
              <a:t>22</a:t>
            </a:fld>
            <a:endParaRPr lang="de-DE"/>
          </a:p>
        </p:txBody>
      </p:sp>
    </p:spTree>
    <p:extLst>
      <p:ext uri="{BB962C8B-B14F-4D97-AF65-F5344CB8AC3E}">
        <p14:creationId xmlns:p14="http://schemas.microsoft.com/office/powerpoint/2010/main" val="35063152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Besonderheit im </a:t>
            </a:r>
            <a:r>
              <a:rPr lang="de-DE" dirty="0" err="1"/>
              <a:t>Choose</a:t>
            </a:r>
            <a:r>
              <a:rPr lang="de-DE" dirty="0"/>
              <a:t> Max (Rakete)</a:t>
            </a:r>
          </a:p>
        </p:txBody>
      </p:sp>
      <p:sp>
        <p:nvSpPr>
          <p:cNvPr id="4" name="Foliennummernplatzhalter 3"/>
          <p:cNvSpPr>
            <a:spLocks noGrp="1"/>
          </p:cNvSpPr>
          <p:nvPr>
            <p:ph type="sldNum" sz="quarter" idx="10"/>
          </p:nvPr>
        </p:nvSpPr>
        <p:spPr/>
        <p:txBody>
          <a:bodyPr/>
          <a:lstStyle/>
          <a:p>
            <a:fld id="{B5781B41-281E-4A5F-98C0-980907F02FCD}" type="slidenum">
              <a:rPr lang="de-DE" smtClean="0"/>
              <a:t>23</a:t>
            </a:fld>
            <a:endParaRPr lang="de-DE"/>
          </a:p>
        </p:txBody>
      </p:sp>
    </p:spTree>
    <p:extLst>
      <p:ext uri="{BB962C8B-B14F-4D97-AF65-F5344CB8AC3E}">
        <p14:creationId xmlns:p14="http://schemas.microsoft.com/office/powerpoint/2010/main" val="29060764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B5781B41-281E-4A5F-98C0-980907F02FCD}" type="slidenum">
              <a:rPr lang="de-DE" smtClean="0"/>
              <a:t>24</a:t>
            </a:fld>
            <a:endParaRPr lang="de-DE"/>
          </a:p>
        </p:txBody>
      </p:sp>
    </p:spTree>
    <p:extLst>
      <p:ext uri="{BB962C8B-B14F-4D97-AF65-F5344CB8AC3E}">
        <p14:creationId xmlns:p14="http://schemas.microsoft.com/office/powerpoint/2010/main" val="21026868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MA/Angehörige können selber finanziert aus eigener Tasche den </a:t>
            </a:r>
            <a:r>
              <a:rPr lang="de-DE" dirty="0" err="1"/>
              <a:t>Vschutz</a:t>
            </a:r>
            <a:r>
              <a:rPr lang="de-DE" dirty="0"/>
              <a:t> erweitern ohne GP innerhalb von 3 Monaten ab Beginn</a:t>
            </a:r>
          </a:p>
          <a:p>
            <a:endParaRPr lang="de-DE" dirty="0"/>
          </a:p>
        </p:txBody>
      </p:sp>
      <p:sp>
        <p:nvSpPr>
          <p:cNvPr id="4" name="Foliennummernplatzhalter 3"/>
          <p:cNvSpPr>
            <a:spLocks noGrp="1"/>
          </p:cNvSpPr>
          <p:nvPr>
            <p:ph type="sldNum" sz="quarter" idx="10"/>
          </p:nvPr>
        </p:nvSpPr>
        <p:spPr/>
        <p:txBody>
          <a:bodyPr/>
          <a:lstStyle/>
          <a:p>
            <a:pPr defTabSz="990661">
              <a:defRPr/>
            </a:pPr>
            <a:fld id="{6D9078D5-253E-44D9-8EAF-78E9257F9713}" type="slidenum">
              <a:rPr lang="de-DE" sz="1200">
                <a:solidFill>
                  <a:srgbClr val="000000"/>
                </a:solidFill>
                <a:latin typeface="ContinentaleOffice"/>
              </a:rPr>
              <a:pPr defTabSz="990661">
                <a:defRPr/>
              </a:pPr>
              <a:t>25</a:t>
            </a:fld>
            <a:endParaRPr lang="de-DE" sz="1200" dirty="0">
              <a:solidFill>
                <a:srgbClr val="000000"/>
              </a:solidFill>
              <a:latin typeface="ContinentaleOffice"/>
            </a:endParaRPr>
          </a:p>
        </p:txBody>
      </p:sp>
    </p:spTree>
    <p:extLst>
      <p:ext uri="{BB962C8B-B14F-4D97-AF65-F5344CB8AC3E}">
        <p14:creationId xmlns:p14="http://schemas.microsoft.com/office/powerpoint/2010/main" val="10668211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de-DE" altLang="de-DE" dirty="0"/>
          </a:p>
        </p:txBody>
      </p:sp>
      <p:sp>
        <p:nvSpPr>
          <p:cNvPr id="4" name="Foliennummernplatzhalter 3"/>
          <p:cNvSpPr>
            <a:spLocks noGrp="1"/>
          </p:cNvSpPr>
          <p:nvPr>
            <p:ph type="sldNum" sz="quarter" idx="5"/>
          </p:nvPr>
        </p:nvSpPr>
        <p:spPr/>
        <p:txBody>
          <a:bodyPr/>
          <a:lstStyle/>
          <a:p>
            <a:pPr>
              <a:defRPr/>
            </a:pPr>
            <a:fld id="{8515AEAF-0524-4D9C-90EE-5A2BC3CDA77E}" type="slidenum">
              <a:rPr lang="de-DE" smtClean="0"/>
              <a:pPr>
                <a:defRPr/>
              </a:pPr>
              <a:t>26</a:t>
            </a:fld>
            <a:endParaRPr lang="de-DE" dirty="0"/>
          </a:p>
        </p:txBody>
      </p:sp>
    </p:spTree>
    <p:extLst>
      <p:ext uri="{BB962C8B-B14F-4D97-AF65-F5344CB8AC3E}">
        <p14:creationId xmlns:p14="http://schemas.microsoft.com/office/powerpoint/2010/main" val="498130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Durch Online-Portal schnelle und einfache Kommunikation und Abwicklung.</a:t>
            </a:r>
          </a:p>
          <a:p>
            <a:r>
              <a:rPr lang="de-DE" dirty="0"/>
              <a:t>Rechnungs-App!</a:t>
            </a:r>
          </a:p>
        </p:txBody>
      </p:sp>
      <p:sp>
        <p:nvSpPr>
          <p:cNvPr id="4" name="Foliennummernplatzhalter 3"/>
          <p:cNvSpPr>
            <a:spLocks noGrp="1"/>
          </p:cNvSpPr>
          <p:nvPr>
            <p:ph type="sldNum" sz="quarter" idx="10"/>
          </p:nvPr>
        </p:nvSpPr>
        <p:spPr/>
        <p:txBody>
          <a:bodyPr/>
          <a:lstStyle/>
          <a:p>
            <a:fld id="{B5781B41-281E-4A5F-98C0-980907F02FCD}" type="slidenum">
              <a:rPr lang="de-DE" smtClean="0"/>
              <a:t>28</a:t>
            </a:fld>
            <a:endParaRPr lang="de-DE"/>
          </a:p>
        </p:txBody>
      </p:sp>
    </p:spTree>
    <p:extLst>
      <p:ext uri="{BB962C8B-B14F-4D97-AF65-F5344CB8AC3E}">
        <p14:creationId xmlns:p14="http://schemas.microsoft.com/office/powerpoint/2010/main" val="2885786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Robotics</a:t>
            </a:r>
            <a:r>
              <a:rPr lang="de-DE" baseline="0" dirty="0"/>
              <a:t> </a:t>
            </a:r>
            <a:r>
              <a:rPr lang="de-DE" dirty="0" err="1"/>
              <a:t>policiert</a:t>
            </a:r>
            <a:r>
              <a:rPr lang="de-DE" dirty="0"/>
              <a:t> automatisiert jede angemeldete Person dunkel. Von Einspielung in ConCORP bis zum Versand der Police. Komplett eigenständig.</a:t>
            </a:r>
          </a:p>
          <a:p>
            <a:endParaRPr lang="de-DE" dirty="0"/>
          </a:p>
          <a:p>
            <a:r>
              <a:rPr lang="de-DE" dirty="0"/>
              <a:t>Daher scheuen wir auch keine größeren Kollektive, denn wir haben gute Unterstützung und können so auch in kurzer Zeit unser Servicelevel halten. Während andere Versicherer mit 4,5,6 Wochen Rüstzeit planen, dauert bei uns eine abschließende </a:t>
            </a:r>
            <a:r>
              <a:rPr lang="de-DE" dirty="0" err="1"/>
              <a:t>Firmenpolicierung</a:t>
            </a:r>
            <a:r>
              <a:rPr lang="de-DE" dirty="0"/>
              <a:t> in aller Regel wenige Tage. </a:t>
            </a:r>
          </a:p>
        </p:txBody>
      </p:sp>
      <p:sp>
        <p:nvSpPr>
          <p:cNvPr id="4" name="Foliennummernplatzhalt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9078D5-253E-44D9-8EAF-78E9257F9713}" type="slidenum">
              <a:rPr kumimoji="0" lang="de-DE" sz="1100" b="0" i="0" u="none" strike="noStrike" kern="1200" cap="none" spc="0" normalizeH="0" baseline="0" noProof="0" smtClean="0">
                <a:ln>
                  <a:noFill/>
                </a:ln>
                <a:solidFill>
                  <a:srgbClr val="000000"/>
                </a:solidFill>
                <a:effectLst/>
                <a:uLnTx/>
                <a:uFillTx/>
                <a:latin typeface="ContinentaleOffice"/>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de-DE" sz="1100" b="0" i="0" u="none" strike="noStrike" kern="1200" cap="none" spc="0" normalizeH="0" baseline="0" noProof="0" dirty="0">
              <a:ln>
                <a:noFill/>
              </a:ln>
              <a:solidFill>
                <a:srgbClr val="000000"/>
              </a:solidFill>
              <a:effectLst/>
              <a:uLnTx/>
              <a:uFillTx/>
              <a:latin typeface="ContinentaleOffice"/>
              <a:ea typeface="+mn-ea"/>
              <a:cs typeface="+mn-cs"/>
            </a:endParaRPr>
          </a:p>
        </p:txBody>
      </p:sp>
    </p:spTree>
    <p:extLst>
      <p:ext uri="{BB962C8B-B14F-4D97-AF65-F5344CB8AC3E}">
        <p14:creationId xmlns:p14="http://schemas.microsoft.com/office/powerpoint/2010/main" val="29318767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defTabSz="990661">
              <a:defRPr/>
            </a:pPr>
            <a:fld id="{6D9078D5-253E-44D9-8EAF-78E9257F9713}" type="slidenum">
              <a:rPr lang="de-DE" sz="1200">
                <a:solidFill>
                  <a:srgbClr val="000000"/>
                </a:solidFill>
                <a:latin typeface="ContinentaleOffice"/>
              </a:rPr>
              <a:pPr defTabSz="990661">
                <a:defRPr/>
              </a:pPr>
              <a:t>30</a:t>
            </a:fld>
            <a:endParaRPr lang="de-DE" sz="1200" dirty="0">
              <a:solidFill>
                <a:srgbClr val="000000"/>
              </a:solidFill>
              <a:latin typeface="ContinentaleOffice"/>
            </a:endParaRPr>
          </a:p>
        </p:txBody>
      </p:sp>
    </p:spTree>
    <p:extLst>
      <p:ext uri="{BB962C8B-B14F-4D97-AF65-F5344CB8AC3E}">
        <p14:creationId xmlns:p14="http://schemas.microsoft.com/office/powerpoint/2010/main" val="32792920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Überzeugende Argumente:</a:t>
            </a:r>
          </a:p>
          <a:p>
            <a:pPr marL="185749" indent="-185749">
              <a:buFontTx/>
              <a:buChar char="-"/>
            </a:pPr>
            <a:r>
              <a:rPr lang="de-DE" dirty="0"/>
              <a:t>Durch </a:t>
            </a:r>
            <a:r>
              <a:rPr lang="de-DE" dirty="0" err="1"/>
              <a:t>Assistanceleistungen</a:t>
            </a:r>
            <a:r>
              <a:rPr lang="de-DE" dirty="0"/>
              <a:t>/Facharztvermittlung kann die Fehlzeiten von MA reduzieren.</a:t>
            </a:r>
          </a:p>
          <a:p>
            <a:pPr marL="185749" indent="-185749">
              <a:buFontTx/>
              <a:buChar char="-"/>
            </a:pPr>
            <a:r>
              <a:rPr lang="de-DE" dirty="0"/>
              <a:t>Gewinnung neuer MA durch </a:t>
            </a:r>
            <a:r>
              <a:rPr lang="de-DE" dirty="0" err="1"/>
              <a:t>Bennefit</a:t>
            </a:r>
            <a:r>
              <a:rPr lang="de-DE" dirty="0"/>
              <a:t> </a:t>
            </a:r>
            <a:r>
              <a:rPr lang="de-DE" dirty="0" err="1"/>
              <a:t>bKV</a:t>
            </a:r>
            <a:endParaRPr lang="de-DE" dirty="0"/>
          </a:p>
          <a:p>
            <a:pPr marL="185749" indent="-185749">
              <a:buFontTx/>
              <a:buChar char="-"/>
            </a:pPr>
            <a:r>
              <a:rPr lang="de-DE" dirty="0"/>
              <a:t>Neue Beratungsansätze (Absicherung der Maschine Mensch) mit innovativen Produkten (umfassende </a:t>
            </a:r>
            <a:r>
              <a:rPr lang="de-DE" dirty="0" err="1"/>
              <a:t>Budgetttarifen</a:t>
            </a:r>
            <a:r>
              <a:rPr lang="de-DE" dirty="0"/>
              <a:t>) und einfachen Abwicklungsprozessen</a:t>
            </a:r>
          </a:p>
        </p:txBody>
      </p:sp>
      <p:sp>
        <p:nvSpPr>
          <p:cNvPr id="4" name="Foliennummernplatzhalter 3"/>
          <p:cNvSpPr>
            <a:spLocks noGrp="1"/>
          </p:cNvSpPr>
          <p:nvPr>
            <p:ph type="sldNum" sz="quarter" idx="10"/>
          </p:nvPr>
        </p:nvSpPr>
        <p:spPr/>
        <p:txBody>
          <a:bodyPr/>
          <a:lstStyle/>
          <a:p>
            <a:pPr defTabSz="990661">
              <a:defRPr/>
            </a:pPr>
            <a:fld id="{6D9078D5-253E-44D9-8EAF-78E9257F9713}" type="slidenum">
              <a:rPr lang="de-DE" sz="1200">
                <a:solidFill>
                  <a:srgbClr val="000000"/>
                </a:solidFill>
                <a:latin typeface="ContinentaleOffice"/>
              </a:rPr>
              <a:pPr defTabSz="990661">
                <a:defRPr/>
              </a:pPr>
              <a:t>31</a:t>
            </a:fld>
            <a:endParaRPr lang="de-DE" sz="1200" dirty="0">
              <a:solidFill>
                <a:srgbClr val="000000"/>
              </a:solidFill>
              <a:latin typeface="ContinentaleOffice"/>
            </a:endParaRPr>
          </a:p>
        </p:txBody>
      </p:sp>
    </p:spTree>
    <p:extLst>
      <p:ext uri="{BB962C8B-B14F-4D97-AF65-F5344CB8AC3E}">
        <p14:creationId xmlns:p14="http://schemas.microsoft.com/office/powerpoint/2010/main" val="1215045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Ab hier Heiko 32 - 36</a:t>
            </a:r>
          </a:p>
        </p:txBody>
      </p:sp>
      <p:sp>
        <p:nvSpPr>
          <p:cNvPr id="4" name="Foliennummernplatzhalter 3"/>
          <p:cNvSpPr>
            <a:spLocks noGrp="1"/>
          </p:cNvSpPr>
          <p:nvPr>
            <p:ph type="sldNum" sz="quarter" idx="10"/>
          </p:nvPr>
        </p:nvSpPr>
        <p:spPr/>
        <p:txBody>
          <a:bodyPr/>
          <a:lstStyle/>
          <a:p>
            <a:pPr defTabSz="990661">
              <a:defRPr/>
            </a:pPr>
            <a:fld id="{6D9078D5-253E-44D9-8EAF-78E9257F9713}" type="slidenum">
              <a:rPr lang="de-DE" sz="1200">
                <a:solidFill>
                  <a:srgbClr val="000000"/>
                </a:solidFill>
                <a:latin typeface="ContinentaleOffice"/>
              </a:rPr>
              <a:pPr defTabSz="990661">
                <a:defRPr/>
              </a:pPr>
              <a:t>32</a:t>
            </a:fld>
            <a:endParaRPr lang="de-DE" sz="1200" dirty="0">
              <a:solidFill>
                <a:srgbClr val="000000"/>
              </a:solidFill>
              <a:latin typeface="ContinentaleOffice"/>
            </a:endParaRPr>
          </a:p>
        </p:txBody>
      </p:sp>
    </p:spTree>
    <p:extLst>
      <p:ext uri="{BB962C8B-B14F-4D97-AF65-F5344CB8AC3E}">
        <p14:creationId xmlns:p14="http://schemas.microsoft.com/office/powerpoint/2010/main" val="7146371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90661">
              <a:defRPr/>
            </a:pPr>
            <a:endParaRPr lang="de-DE" dirty="0"/>
          </a:p>
        </p:txBody>
      </p:sp>
      <p:sp>
        <p:nvSpPr>
          <p:cNvPr id="4" name="Foliennummernplatzhalter 3"/>
          <p:cNvSpPr>
            <a:spLocks noGrp="1"/>
          </p:cNvSpPr>
          <p:nvPr>
            <p:ph type="sldNum" sz="quarter" idx="10"/>
          </p:nvPr>
        </p:nvSpPr>
        <p:spPr/>
        <p:txBody>
          <a:bodyPr/>
          <a:lstStyle/>
          <a:p>
            <a:pPr defTabSz="990661">
              <a:defRPr/>
            </a:pPr>
            <a:fld id="{6D9078D5-253E-44D9-8EAF-78E9257F9713}" type="slidenum">
              <a:rPr lang="de-DE" sz="1200">
                <a:solidFill>
                  <a:srgbClr val="000000"/>
                </a:solidFill>
                <a:latin typeface="ContinentaleOffice"/>
              </a:rPr>
              <a:pPr defTabSz="990661">
                <a:defRPr/>
              </a:pPr>
              <a:t>33</a:t>
            </a:fld>
            <a:endParaRPr lang="de-DE" sz="1200" dirty="0">
              <a:solidFill>
                <a:srgbClr val="000000"/>
              </a:solidFill>
              <a:latin typeface="ContinentaleOffice"/>
            </a:endParaRPr>
          </a:p>
        </p:txBody>
      </p:sp>
    </p:spTree>
    <p:extLst>
      <p:ext uri="{BB962C8B-B14F-4D97-AF65-F5344CB8AC3E}">
        <p14:creationId xmlns:p14="http://schemas.microsoft.com/office/powerpoint/2010/main" val="8245845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90661">
              <a:defRPr/>
            </a:pPr>
            <a:r>
              <a:rPr lang="de-DE" dirty="0"/>
              <a:t>Im Rahmen vom 50€ Sachbezug gem. §8 EStG</a:t>
            </a:r>
          </a:p>
        </p:txBody>
      </p:sp>
      <p:sp>
        <p:nvSpPr>
          <p:cNvPr id="4" name="Foliennummernplatzhalter 3"/>
          <p:cNvSpPr>
            <a:spLocks noGrp="1"/>
          </p:cNvSpPr>
          <p:nvPr>
            <p:ph type="sldNum" sz="quarter" idx="10"/>
          </p:nvPr>
        </p:nvSpPr>
        <p:spPr/>
        <p:txBody>
          <a:bodyPr/>
          <a:lstStyle/>
          <a:p>
            <a:pPr defTabSz="990661">
              <a:defRPr/>
            </a:pPr>
            <a:fld id="{6D9078D5-253E-44D9-8EAF-78E9257F9713}" type="slidenum">
              <a:rPr lang="de-DE" sz="1200">
                <a:solidFill>
                  <a:srgbClr val="000000"/>
                </a:solidFill>
                <a:latin typeface="ContinentaleOffice"/>
              </a:rPr>
              <a:pPr defTabSz="990661">
                <a:defRPr/>
              </a:pPr>
              <a:t>34</a:t>
            </a:fld>
            <a:endParaRPr lang="de-DE" sz="1200" dirty="0">
              <a:solidFill>
                <a:srgbClr val="000000"/>
              </a:solidFill>
              <a:latin typeface="ContinentaleOffice"/>
            </a:endParaRPr>
          </a:p>
        </p:txBody>
      </p:sp>
    </p:spTree>
    <p:extLst>
      <p:ext uri="{BB962C8B-B14F-4D97-AF65-F5344CB8AC3E}">
        <p14:creationId xmlns:p14="http://schemas.microsoft.com/office/powerpoint/2010/main" val="15222982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2000" dirty="0">
                <a:latin typeface="Calibri" panose="020F0502020204030204" pitchFamily="34" charset="0"/>
                <a:ea typeface="Calibri" panose="020F0502020204030204" pitchFamily="34" charset="0"/>
                <a:cs typeface="Times New Roman" panose="02020603050405020304" pitchFamily="18" charset="0"/>
              </a:rPr>
              <a:t>Allianz: Mein Gesundheitsbudget Best 1200€ inkl. BF, Conti: </a:t>
            </a:r>
            <a:r>
              <a:rPr lang="de-DE" sz="2000" dirty="0" err="1">
                <a:latin typeface="Calibri" panose="020F0502020204030204" pitchFamily="34" charset="0"/>
                <a:ea typeface="Calibri" panose="020F0502020204030204" pitchFamily="34" charset="0"/>
                <a:cs typeface="Times New Roman" panose="02020603050405020304" pitchFamily="18" charset="0"/>
              </a:rPr>
              <a:t>Choose</a:t>
            </a:r>
            <a:r>
              <a:rPr lang="de-DE" sz="2000" dirty="0">
                <a:latin typeface="Calibri" panose="020F0502020204030204" pitchFamily="34" charset="0"/>
                <a:ea typeface="Calibri" panose="020F0502020204030204" pitchFamily="34" charset="0"/>
                <a:cs typeface="Times New Roman" panose="02020603050405020304" pitchFamily="18" charset="0"/>
              </a:rPr>
              <a:t> More 1200 inkl. BF, Hallesche: </a:t>
            </a:r>
            <a:r>
              <a:rPr lang="de-DE" sz="2000" dirty="0" err="1">
                <a:latin typeface="Calibri" panose="020F0502020204030204" pitchFamily="34" charset="0"/>
                <a:ea typeface="Calibri" panose="020F0502020204030204" pitchFamily="34" charset="0"/>
                <a:cs typeface="Times New Roman" panose="02020603050405020304" pitchFamily="18" charset="0"/>
              </a:rPr>
              <a:t>FEELfree</a:t>
            </a:r>
            <a:r>
              <a:rPr lang="de-DE" sz="2000" dirty="0">
                <a:latin typeface="Calibri" panose="020F0502020204030204" pitchFamily="34" charset="0"/>
                <a:ea typeface="Calibri" panose="020F0502020204030204" pitchFamily="34" charset="0"/>
                <a:cs typeface="Times New Roman" panose="02020603050405020304" pitchFamily="18" charset="0"/>
              </a:rPr>
              <a:t> Up 1200€ inkl. BF</a:t>
            </a:r>
            <a:endParaRPr lang="de-DE" dirty="0"/>
          </a:p>
        </p:txBody>
      </p:sp>
      <p:sp>
        <p:nvSpPr>
          <p:cNvPr id="4" name="Foliennummernplatzhalter 3"/>
          <p:cNvSpPr>
            <a:spLocks noGrp="1"/>
          </p:cNvSpPr>
          <p:nvPr>
            <p:ph type="sldNum" sz="quarter" idx="10"/>
          </p:nvPr>
        </p:nvSpPr>
        <p:spPr/>
        <p:txBody>
          <a:bodyPr/>
          <a:lstStyle/>
          <a:p>
            <a:pPr defTabSz="990661">
              <a:defRPr/>
            </a:pPr>
            <a:fld id="{6D9078D5-253E-44D9-8EAF-78E9257F9713}" type="slidenum">
              <a:rPr lang="de-DE" sz="1200">
                <a:solidFill>
                  <a:srgbClr val="000000"/>
                </a:solidFill>
                <a:latin typeface="ContinentaleOffice"/>
              </a:rPr>
              <a:pPr defTabSz="990661">
                <a:defRPr/>
              </a:pPr>
              <a:t>35</a:t>
            </a:fld>
            <a:endParaRPr lang="de-DE" sz="1200" dirty="0">
              <a:solidFill>
                <a:srgbClr val="000000"/>
              </a:solidFill>
              <a:latin typeface="ContinentaleOffice"/>
            </a:endParaRPr>
          </a:p>
        </p:txBody>
      </p:sp>
    </p:spTree>
    <p:extLst>
      <p:ext uri="{BB962C8B-B14F-4D97-AF65-F5344CB8AC3E}">
        <p14:creationId xmlns:p14="http://schemas.microsoft.com/office/powerpoint/2010/main" val="104888807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747D6813-367F-4309-A570-2D6DEE5EB320}" type="slidenum">
              <a:rPr lang="de-DE" altLang="de-DE" smtClean="0"/>
              <a:pPr>
                <a:defRPr/>
              </a:pPr>
              <a:t>36</a:t>
            </a:fld>
            <a:endParaRPr lang="de-DE" altLang="de-DE"/>
          </a:p>
        </p:txBody>
      </p:sp>
    </p:spTree>
    <p:extLst>
      <p:ext uri="{BB962C8B-B14F-4D97-AF65-F5344CB8AC3E}">
        <p14:creationId xmlns:p14="http://schemas.microsoft.com/office/powerpoint/2010/main" val="36088449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2000" dirty="0">
                <a:solidFill>
                  <a:srgbClr val="000000"/>
                </a:solidFill>
                <a:latin typeface="Calibri" panose="020F0502020204030204" pitchFamily="34" charset="0"/>
              </a:rPr>
              <a:t>Ab 37 </a:t>
            </a:r>
            <a:r>
              <a:rPr lang="de-DE" sz="2000" dirty="0" err="1">
                <a:solidFill>
                  <a:srgbClr val="000000"/>
                </a:solidFill>
                <a:latin typeface="Calibri" panose="020F0502020204030204" pitchFamily="34" charset="0"/>
              </a:rPr>
              <a:t>Kooslo</a:t>
            </a:r>
            <a:r>
              <a:rPr lang="de-DE" sz="2000" dirty="0">
                <a:solidFill>
                  <a:srgbClr val="000000"/>
                </a:solidFill>
                <a:latin typeface="Calibri" panose="020F0502020204030204" pitchFamily="34" charset="0"/>
              </a:rPr>
              <a:t> </a:t>
            </a:r>
          </a:p>
          <a:p>
            <a:r>
              <a:rPr lang="de-DE" sz="2000" dirty="0">
                <a:solidFill>
                  <a:srgbClr val="000000"/>
                </a:solidFill>
                <a:latin typeface="Calibri" panose="020F0502020204030204" pitchFamily="34" charset="0"/>
              </a:rPr>
              <a:t>In das Ranking des Deutschen B2B-Awards 2023 flossen laut </a:t>
            </a:r>
            <a:r>
              <a:rPr lang="de-DE" sz="2000" dirty="0" err="1">
                <a:solidFill>
                  <a:srgbClr val="000000"/>
                </a:solidFill>
                <a:latin typeface="Calibri" panose="020F0502020204030204" pitchFamily="34" charset="0"/>
              </a:rPr>
              <a:t>DtGV</a:t>
            </a:r>
            <a:r>
              <a:rPr lang="de-DE" sz="2000" dirty="0">
                <a:solidFill>
                  <a:srgbClr val="000000"/>
                </a:solidFill>
                <a:latin typeface="Calibri" panose="020F0502020204030204" pitchFamily="34" charset="0"/>
              </a:rPr>
              <a:t> mehr als 100.000 Urteile von Entscheidern zu insgesamt 1.347 Unternehmen aus 100 Branchen ein. </a:t>
            </a:r>
            <a:endParaRPr lang="de-DE" dirty="0"/>
          </a:p>
        </p:txBody>
      </p:sp>
      <p:sp>
        <p:nvSpPr>
          <p:cNvPr id="4" name="Foliennummernplatzhalter 3"/>
          <p:cNvSpPr>
            <a:spLocks noGrp="1"/>
          </p:cNvSpPr>
          <p:nvPr>
            <p:ph type="sldNum" sz="quarter" idx="10"/>
          </p:nvPr>
        </p:nvSpPr>
        <p:spPr/>
        <p:txBody>
          <a:bodyPr/>
          <a:lstStyle/>
          <a:p>
            <a:pPr defTabSz="990661">
              <a:defRPr/>
            </a:pPr>
            <a:fld id="{6D9078D5-253E-44D9-8EAF-78E9257F9713}" type="slidenum">
              <a:rPr lang="de-DE" sz="1200">
                <a:solidFill>
                  <a:srgbClr val="000000"/>
                </a:solidFill>
                <a:latin typeface="ContinentaleOffice"/>
              </a:rPr>
              <a:pPr defTabSz="990661">
                <a:defRPr/>
              </a:pPr>
              <a:t>37</a:t>
            </a:fld>
            <a:endParaRPr lang="de-DE" sz="1200" dirty="0">
              <a:solidFill>
                <a:srgbClr val="000000"/>
              </a:solidFill>
              <a:latin typeface="ContinentaleOffice"/>
            </a:endParaRPr>
          </a:p>
        </p:txBody>
      </p:sp>
    </p:spTree>
    <p:extLst>
      <p:ext uri="{BB962C8B-B14F-4D97-AF65-F5344CB8AC3E}">
        <p14:creationId xmlns:p14="http://schemas.microsoft.com/office/powerpoint/2010/main" val="182656767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defTabSz="990661">
              <a:defRPr/>
            </a:pPr>
            <a:fld id="{6D9078D5-253E-44D9-8EAF-78E9257F9713}" type="slidenum">
              <a:rPr lang="de-DE" sz="1200">
                <a:solidFill>
                  <a:srgbClr val="000000"/>
                </a:solidFill>
                <a:latin typeface="ContinentaleOffice"/>
              </a:rPr>
              <a:pPr defTabSz="990661">
                <a:defRPr/>
              </a:pPr>
              <a:t>38</a:t>
            </a:fld>
            <a:endParaRPr lang="de-DE" sz="1200" dirty="0">
              <a:solidFill>
                <a:srgbClr val="000000"/>
              </a:solidFill>
              <a:latin typeface="ContinentaleOffice"/>
            </a:endParaRPr>
          </a:p>
        </p:txBody>
      </p:sp>
    </p:spTree>
    <p:extLst>
      <p:ext uri="{BB962C8B-B14F-4D97-AF65-F5344CB8AC3E}">
        <p14:creationId xmlns:p14="http://schemas.microsoft.com/office/powerpoint/2010/main" val="238525717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Unterlagen für Sie als Vermittler – für AG+AN-Ansprache.</a:t>
            </a:r>
          </a:p>
        </p:txBody>
      </p:sp>
      <p:sp>
        <p:nvSpPr>
          <p:cNvPr id="4" name="Foliennummernplatzhalter 3"/>
          <p:cNvSpPr>
            <a:spLocks noGrp="1"/>
          </p:cNvSpPr>
          <p:nvPr>
            <p:ph type="sldNum" sz="quarter" idx="5"/>
          </p:nvPr>
        </p:nvSpPr>
        <p:spPr/>
        <p:txBody>
          <a:bodyPr/>
          <a:lstStyle/>
          <a:p>
            <a:fld id="{B5781B41-281E-4A5F-98C0-980907F02FCD}" type="slidenum">
              <a:rPr lang="de-DE" smtClean="0"/>
              <a:t>39</a:t>
            </a:fld>
            <a:endParaRPr lang="de-DE"/>
          </a:p>
        </p:txBody>
      </p:sp>
    </p:spTree>
    <p:extLst>
      <p:ext uri="{BB962C8B-B14F-4D97-AF65-F5344CB8AC3E}">
        <p14:creationId xmlns:p14="http://schemas.microsoft.com/office/powerpoint/2010/main" val="257685878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6D9078D5-253E-44D9-8EAF-78E9257F9713}" type="slidenum">
              <a:rPr lang="de-DE" smtClean="0"/>
              <a:pPr/>
              <a:t>40</a:t>
            </a:fld>
            <a:endParaRPr lang="de-DE" dirty="0"/>
          </a:p>
        </p:txBody>
      </p:sp>
    </p:spTree>
    <p:extLst>
      <p:ext uri="{BB962C8B-B14F-4D97-AF65-F5344CB8AC3E}">
        <p14:creationId xmlns:p14="http://schemas.microsoft.com/office/powerpoint/2010/main" val="269384578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Bei Fragen</a:t>
            </a:r>
            <a:r>
              <a:rPr lang="de-DE" baseline="0" dirty="0"/>
              <a:t> oder für weitere Vertriebsunterstützung stehe ich Ihnen gerne zur Verfügung.</a:t>
            </a:r>
          </a:p>
          <a:p>
            <a:r>
              <a:rPr lang="de-DE" baseline="0" dirty="0"/>
              <a:t>Kommen Sie gerne auf mich zu…..Vielen Dank und viel Erfolg mit der </a:t>
            </a:r>
            <a:r>
              <a:rPr lang="de-DE" baseline="0" dirty="0" err="1"/>
              <a:t>bKV</a:t>
            </a:r>
            <a:r>
              <a:rPr lang="de-DE" baseline="0" dirty="0"/>
              <a:t>.</a:t>
            </a:r>
          </a:p>
          <a:p>
            <a:endParaRPr lang="de-DE" baseline="0" dirty="0"/>
          </a:p>
          <a:p>
            <a:endParaRPr lang="de-DE" dirty="0"/>
          </a:p>
        </p:txBody>
      </p:sp>
      <p:sp>
        <p:nvSpPr>
          <p:cNvPr id="4" name="Foliennummernplatzhalter 3"/>
          <p:cNvSpPr>
            <a:spLocks noGrp="1"/>
          </p:cNvSpPr>
          <p:nvPr>
            <p:ph type="sldNum" sz="quarter" idx="10"/>
          </p:nvPr>
        </p:nvSpPr>
        <p:spPr/>
        <p:txBody>
          <a:bodyPr/>
          <a:lstStyle/>
          <a:p>
            <a:fld id="{6D9078D5-253E-44D9-8EAF-78E9257F9713}" type="slidenum">
              <a:rPr lang="de-DE" smtClean="0"/>
              <a:pPr/>
              <a:t>41</a:t>
            </a:fld>
            <a:endParaRPr lang="de-DE" dirty="0"/>
          </a:p>
        </p:txBody>
      </p:sp>
    </p:spTree>
    <p:extLst>
      <p:ext uri="{BB962C8B-B14F-4D97-AF65-F5344CB8AC3E}">
        <p14:creationId xmlns:p14="http://schemas.microsoft.com/office/powerpoint/2010/main" val="281300127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Bei Fragen</a:t>
            </a:r>
            <a:r>
              <a:rPr lang="de-DE" baseline="0" dirty="0"/>
              <a:t> oder für weitere Vertriebsunterstützung stehe ich Ihnen gerne zur Verfügung.</a:t>
            </a:r>
          </a:p>
          <a:p>
            <a:r>
              <a:rPr lang="de-DE" baseline="0" dirty="0"/>
              <a:t>Kommen Sie gerne auf mich zu…..Vielen Dank und viel Erfolg mit der </a:t>
            </a:r>
            <a:r>
              <a:rPr lang="de-DE" baseline="0" dirty="0" err="1"/>
              <a:t>bKV</a:t>
            </a:r>
            <a:r>
              <a:rPr lang="de-DE" baseline="0" dirty="0"/>
              <a:t>.</a:t>
            </a:r>
          </a:p>
          <a:p>
            <a:endParaRPr lang="de-DE" baseline="0" dirty="0"/>
          </a:p>
          <a:p>
            <a:endParaRPr lang="de-DE" dirty="0"/>
          </a:p>
        </p:txBody>
      </p:sp>
      <p:sp>
        <p:nvSpPr>
          <p:cNvPr id="4" name="Foliennummernplatzhalter 3"/>
          <p:cNvSpPr>
            <a:spLocks noGrp="1"/>
          </p:cNvSpPr>
          <p:nvPr>
            <p:ph type="sldNum" sz="quarter" idx="10"/>
          </p:nvPr>
        </p:nvSpPr>
        <p:spPr/>
        <p:txBody>
          <a:bodyPr/>
          <a:lstStyle/>
          <a:p>
            <a:fld id="{6D9078D5-253E-44D9-8EAF-78E9257F9713}" type="slidenum">
              <a:rPr lang="de-DE" smtClean="0"/>
              <a:pPr/>
              <a:t>42</a:t>
            </a:fld>
            <a:endParaRPr lang="de-DE" dirty="0"/>
          </a:p>
        </p:txBody>
      </p:sp>
    </p:spTree>
    <p:extLst>
      <p:ext uri="{BB962C8B-B14F-4D97-AF65-F5344CB8AC3E}">
        <p14:creationId xmlns:p14="http://schemas.microsoft.com/office/powerpoint/2010/main" val="31108036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Farbverlauf">
    <p:spTree>
      <p:nvGrpSpPr>
        <p:cNvPr id="1" name=""/>
        <p:cNvGrpSpPr/>
        <p:nvPr/>
      </p:nvGrpSpPr>
      <p:grpSpPr>
        <a:xfrm>
          <a:off x="0" y="0"/>
          <a:ext cx="0" cy="0"/>
          <a:chOff x="0" y="0"/>
          <a:chExt cx="0" cy="0"/>
        </a:xfrm>
      </p:grpSpPr>
      <p:grpSp>
        <p:nvGrpSpPr>
          <p:cNvPr id="4" name="Gruppieren 3">
            <a:extLst>
              <a:ext uri="{FF2B5EF4-FFF2-40B4-BE49-F238E27FC236}">
                <a16:creationId xmlns:a16="http://schemas.microsoft.com/office/drawing/2014/main" id="{D9627807-B2C2-4A7E-A06C-467F42138C0E}"/>
              </a:ext>
            </a:extLst>
          </p:cNvPr>
          <p:cNvGrpSpPr/>
          <p:nvPr userDrawn="1"/>
        </p:nvGrpSpPr>
        <p:grpSpPr>
          <a:xfrm>
            <a:off x="0" y="0"/>
            <a:ext cx="12192000" cy="6865951"/>
            <a:chOff x="0" y="0"/>
            <a:chExt cx="12192000" cy="6865951"/>
          </a:xfrm>
        </p:grpSpPr>
        <p:sp>
          <p:nvSpPr>
            <p:cNvPr id="8" name="Rechteck 7">
              <a:extLst>
                <a:ext uri="{FF2B5EF4-FFF2-40B4-BE49-F238E27FC236}">
                  <a16:creationId xmlns:a16="http://schemas.microsoft.com/office/drawing/2014/main" id="{32737F4A-4374-4291-896B-774F4F66E113}"/>
                </a:ext>
              </a:extLst>
            </p:cNvPr>
            <p:cNvSpPr/>
            <p:nvPr userDrawn="1"/>
          </p:nvSpPr>
          <p:spPr>
            <a:xfrm>
              <a:off x="0" y="0"/>
              <a:ext cx="12192000" cy="6865951"/>
            </a:xfrm>
            <a:prstGeom prst="rect">
              <a:avLst/>
            </a:prstGeom>
            <a:gradFill flip="none" rotWithShape="1">
              <a:gsLst>
                <a:gs pos="0">
                  <a:schemeClr val="accent2"/>
                </a:gs>
                <a:gs pos="84000">
                  <a:schemeClr val="accent1">
                    <a:lumMod val="10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 name="Textfeld 9">
              <a:extLst>
                <a:ext uri="{FF2B5EF4-FFF2-40B4-BE49-F238E27FC236}">
                  <a16:creationId xmlns:a16="http://schemas.microsoft.com/office/drawing/2014/main" id="{6AEC9A40-2C38-4865-8F04-CC13E0FD3077}"/>
                </a:ext>
              </a:extLst>
            </p:cNvPr>
            <p:cNvSpPr txBox="1"/>
            <p:nvPr userDrawn="1"/>
          </p:nvSpPr>
          <p:spPr>
            <a:xfrm>
              <a:off x="530423" y="6247752"/>
              <a:ext cx="3172571" cy="257369"/>
            </a:xfrm>
            <a:prstGeom prst="rect">
              <a:avLst/>
            </a:prstGeom>
            <a:noFill/>
          </p:spPr>
          <p:txBody>
            <a:bodyPr wrap="square" lIns="0" tIns="36000" rIns="0" bIns="36000" rtlCol="0">
              <a:spAutoFit/>
            </a:bodyPr>
            <a:lstStyle/>
            <a:p>
              <a:r>
                <a:rPr lang="de-DE" sz="1200" b="0" dirty="0">
                  <a:solidFill>
                    <a:schemeClr val="bg1"/>
                  </a:solidFill>
                  <a:latin typeface="ContinentaleOffice Semibold" panose="00000700000000000000" pitchFamily="2" charset="0"/>
                </a:rPr>
                <a:t>Vertrauen, das bleibt.</a:t>
              </a:r>
            </a:p>
          </p:txBody>
        </p:sp>
      </p:grpSp>
      <p:sp>
        <p:nvSpPr>
          <p:cNvPr id="2" name="Titel 1">
            <a:extLst>
              <a:ext uri="{FF2B5EF4-FFF2-40B4-BE49-F238E27FC236}">
                <a16:creationId xmlns:a16="http://schemas.microsoft.com/office/drawing/2014/main" id="{16D62953-1B35-4BF1-BAFE-07E46C6E3F39}"/>
              </a:ext>
            </a:extLst>
          </p:cNvPr>
          <p:cNvSpPr>
            <a:spLocks noGrp="1"/>
          </p:cNvSpPr>
          <p:nvPr>
            <p:ph type="ctrTitle" hasCustomPrompt="1"/>
          </p:nvPr>
        </p:nvSpPr>
        <p:spPr>
          <a:xfrm>
            <a:off x="530422" y="518668"/>
            <a:ext cx="7920000" cy="1475106"/>
          </a:xfrm>
        </p:spPr>
        <p:txBody>
          <a:bodyPr tIns="36000" bIns="0" anchor="b">
            <a:noAutofit/>
          </a:bodyPr>
          <a:lstStyle>
            <a:lvl1pPr algn="l">
              <a:lnSpc>
                <a:spcPct val="100000"/>
              </a:lnSpc>
              <a:defRPr sz="4500">
                <a:solidFill>
                  <a:schemeClr val="bg1"/>
                </a:solidFill>
              </a:defRPr>
            </a:lvl1pPr>
          </a:lstStyle>
          <a:p>
            <a:r>
              <a:rPr lang="de-DE" dirty="0"/>
              <a:t>Headline bearbeiten</a:t>
            </a:r>
            <a:br>
              <a:rPr lang="de-DE" dirty="0"/>
            </a:br>
            <a:r>
              <a:rPr lang="de-DE" dirty="0"/>
              <a:t>(max. 2-zeilig)</a:t>
            </a:r>
          </a:p>
        </p:txBody>
      </p:sp>
      <p:sp>
        <p:nvSpPr>
          <p:cNvPr id="3" name="Untertitel 2">
            <a:extLst>
              <a:ext uri="{FF2B5EF4-FFF2-40B4-BE49-F238E27FC236}">
                <a16:creationId xmlns:a16="http://schemas.microsoft.com/office/drawing/2014/main" id="{1A18E705-3D5E-45D1-9370-F78EE11689C7}"/>
              </a:ext>
            </a:extLst>
          </p:cNvPr>
          <p:cNvSpPr>
            <a:spLocks noGrp="1"/>
          </p:cNvSpPr>
          <p:nvPr>
            <p:ph type="subTitle" idx="1" hasCustomPrompt="1"/>
          </p:nvPr>
        </p:nvSpPr>
        <p:spPr>
          <a:xfrm>
            <a:off x="530422" y="2021892"/>
            <a:ext cx="7920000" cy="921835"/>
          </a:xfrm>
        </p:spPr>
        <p:txBody>
          <a:bodyPr tIns="36000" bIns="0">
            <a:normAutofit/>
          </a:bodyPr>
          <a:lstStyle>
            <a:lvl1pPr marL="0" indent="0" algn="l">
              <a:lnSpc>
                <a:spcPct val="100000"/>
              </a:lnSpc>
              <a:buNone/>
              <a:defRPr sz="3000" b="1">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Subline bearbeiten</a:t>
            </a:r>
          </a:p>
          <a:p>
            <a:r>
              <a:rPr lang="de-DE" dirty="0"/>
              <a:t>(max. 2-zeilig)</a:t>
            </a:r>
          </a:p>
        </p:txBody>
      </p:sp>
      <p:sp>
        <p:nvSpPr>
          <p:cNvPr id="6" name="Datumsplatzhalter 5">
            <a:extLst>
              <a:ext uri="{FF2B5EF4-FFF2-40B4-BE49-F238E27FC236}">
                <a16:creationId xmlns:a16="http://schemas.microsoft.com/office/drawing/2014/main" id="{3148DACF-3BC2-42C2-B124-23FB6EE9A0C9}"/>
              </a:ext>
            </a:extLst>
          </p:cNvPr>
          <p:cNvSpPr>
            <a:spLocks noGrp="1"/>
          </p:cNvSpPr>
          <p:nvPr>
            <p:ph type="dt" sz="half" idx="10"/>
          </p:nvPr>
        </p:nvSpPr>
        <p:spPr>
          <a:xfrm>
            <a:off x="530422" y="3040022"/>
            <a:ext cx="3240000" cy="365125"/>
          </a:xfrm>
        </p:spPr>
        <p:txBody>
          <a:bodyPr lIns="72000" tIns="36000" rIns="72000" bIns="0">
            <a:noAutofit/>
          </a:bodyPr>
          <a:lstStyle>
            <a:lvl1pPr>
              <a:defRPr sz="1800"/>
            </a:lvl1pPr>
          </a:lstStyle>
          <a:p>
            <a:fld id="{6C6D7635-B735-4953-AECE-A52F7EF44172}" type="datetime1">
              <a:rPr lang="de-DE" smtClean="0"/>
              <a:t>16.06.2023</a:t>
            </a:fld>
            <a:endParaRPr lang="de-DE" dirty="0"/>
          </a:p>
        </p:txBody>
      </p:sp>
    </p:spTree>
    <p:extLst>
      <p:ext uri="{BB962C8B-B14F-4D97-AF65-F5344CB8AC3E}">
        <p14:creationId xmlns:p14="http://schemas.microsoft.com/office/powerpoint/2010/main" val="1927920844"/>
      </p:ext>
    </p:extLst>
  </p:cSld>
  <p:clrMapOvr>
    <a:masterClrMapping/>
  </p:clrMapOvr>
  <p:extLst>
    <p:ext uri="{DCECCB84-F9BA-43D5-87BE-67443E8EF086}">
      <p15:sldGuideLst xmlns:p15="http://schemas.microsoft.com/office/powerpoint/2012/main">
        <p15:guide id="1" pos="333">
          <p15:clr>
            <a:srgbClr val="5ACBF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folie Bildplatzhal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6D62953-1B35-4BF1-BAFE-07E46C6E3F39}"/>
              </a:ext>
            </a:extLst>
          </p:cNvPr>
          <p:cNvSpPr>
            <a:spLocks noGrp="1"/>
          </p:cNvSpPr>
          <p:nvPr>
            <p:ph type="ctrTitle" hasCustomPrompt="1"/>
          </p:nvPr>
        </p:nvSpPr>
        <p:spPr>
          <a:xfrm>
            <a:off x="530422" y="518668"/>
            <a:ext cx="7920000" cy="1170000"/>
          </a:xfrm>
        </p:spPr>
        <p:txBody>
          <a:bodyPr tIns="36000" bIns="0" anchor="b">
            <a:noAutofit/>
          </a:bodyPr>
          <a:lstStyle>
            <a:lvl1pPr algn="l">
              <a:lnSpc>
                <a:spcPct val="100000"/>
              </a:lnSpc>
              <a:defRPr sz="3600">
                <a:solidFill>
                  <a:schemeClr val="accent1"/>
                </a:solidFill>
              </a:defRPr>
            </a:lvl1pPr>
          </a:lstStyle>
          <a:p>
            <a:r>
              <a:rPr lang="de-DE" dirty="0"/>
              <a:t>Headline bearbeiten</a:t>
            </a:r>
            <a:br>
              <a:rPr lang="de-DE" dirty="0"/>
            </a:br>
            <a:r>
              <a:rPr lang="de-DE" dirty="0"/>
              <a:t>(max. 2-zeilig)</a:t>
            </a:r>
          </a:p>
        </p:txBody>
      </p:sp>
      <p:sp>
        <p:nvSpPr>
          <p:cNvPr id="3" name="Untertitel 2">
            <a:extLst>
              <a:ext uri="{FF2B5EF4-FFF2-40B4-BE49-F238E27FC236}">
                <a16:creationId xmlns:a16="http://schemas.microsoft.com/office/drawing/2014/main" id="{1A18E705-3D5E-45D1-9370-F78EE11689C7}"/>
              </a:ext>
            </a:extLst>
          </p:cNvPr>
          <p:cNvSpPr>
            <a:spLocks noGrp="1"/>
          </p:cNvSpPr>
          <p:nvPr>
            <p:ph type="subTitle" idx="1" hasCustomPrompt="1"/>
          </p:nvPr>
        </p:nvSpPr>
        <p:spPr>
          <a:xfrm>
            <a:off x="530422" y="1731600"/>
            <a:ext cx="7920000" cy="777600"/>
          </a:xfrm>
        </p:spPr>
        <p:txBody>
          <a:bodyPr tIns="36000" bIns="0">
            <a:normAutofit/>
          </a:bodyPr>
          <a:lstStyle>
            <a:lvl1pPr marL="0" indent="0" algn="l">
              <a:lnSpc>
                <a:spcPct val="100000"/>
              </a:lnSpc>
              <a:buNone/>
              <a:defRPr sz="2400" b="1">
                <a:solidFill>
                  <a:schemeClr val="accent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Subline bearbeiten</a:t>
            </a:r>
          </a:p>
          <a:p>
            <a:r>
              <a:rPr lang="de-DE" dirty="0"/>
              <a:t>(max. 2-zeilig)</a:t>
            </a:r>
          </a:p>
        </p:txBody>
      </p:sp>
      <p:grpSp>
        <p:nvGrpSpPr>
          <p:cNvPr id="4" name="Gruppieren 3">
            <a:extLst>
              <a:ext uri="{FF2B5EF4-FFF2-40B4-BE49-F238E27FC236}">
                <a16:creationId xmlns:a16="http://schemas.microsoft.com/office/drawing/2014/main" id="{57B1708F-045F-4183-AED7-7311F5261411}"/>
              </a:ext>
            </a:extLst>
          </p:cNvPr>
          <p:cNvGrpSpPr/>
          <p:nvPr userDrawn="1"/>
        </p:nvGrpSpPr>
        <p:grpSpPr>
          <a:xfrm>
            <a:off x="0" y="5613621"/>
            <a:ext cx="12192000" cy="1252330"/>
            <a:chOff x="0" y="5613621"/>
            <a:chExt cx="12192000" cy="1252330"/>
          </a:xfrm>
        </p:grpSpPr>
        <p:sp>
          <p:nvSpPr>
            <p:cNvPr id="8" name="Rechteck 7">
              <a:extLst>
                <a:ext uri="{FF2B5EF4-FFF2-40B4-BE49-F238E27FC236}">
                  <a16:creationId xmlns:a16="http://schemas.microsoft.com/office/drawing/2014/main" id="{32737F4A-4374-4291-896B-774F4F66E113}"/>
                </a:ext>
              </a:extLst>
            </p:cNvPr>
            <p:cNvSpPr/>
            <p:nvPr userDrawn="1"/>
          </p:nvSpPr>
          <p:spPr>
            <a:xfrm>
              <a:off x="0" y="5613621"/>
              <a:ext cx="12192000" cy="1252330"/>
            </a:xfrm>
            <a:prstGeom prst="rect">
              <a:avLst/>
            </a:prstGeom>
            <a:gradFill flip="none" rotWithShape="1">
              <a:gsLst>
                <a:gs pos="0">
                  <a:schemeClr val="accent2"/>
                </a:gs>
                <a:gs pos="84000">
                  <a:schemeClr val="accent1">
                    <a:lumMod val="10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 name="Textfeld 9">
              <a:extLst>
                <a:ext uri="{FF2B5EF4-FFF2-40B4-BE49-F238E27FC236}">
                  <a16:creationId xmlns:a16="http://schemas.microsoft.com/office/drawing/2014/main" id="{6AEC9A40-2C38-4865-8F04-CC13E0FD3077}"/>
                </a:ext>
              </a:extLst>
            </p:cNvPr>
            <p:cNvSpPr txBox="1"/>
            <p:nvPr userDrawn="1"/>
          </p:nvSpPr>
          <p:spPr>
            <a:xfrm>
              <a:off x="530423" y="6247752"/>
              <a:ext cx="3172571" cy="257369"/>
            </a:xfrm>
            <a:prstGeom prst="rect">
              <a:avLst/>
            </a:prstGeom>
            <a:noFill/>
          </p:spPr>
          <p:txBody>
            <a:bodyPr wrap="square" lIns="0" tIns="36000" rIns="0" bIns="36000" rtlCol="0">
              <a:spAutoFit/>
            </a:bodyPr>
            <a:lstStyle/>
            <a:p>
              <a:r>
                <a:rPr lang="de-DE" sz="1200" b="0" dirty="0">
                  <a:solidFill>
                    <a:schemeClr val="bg1"/>
                  </a:solidFill>
                  <a:latin typeface="ContinentaleOffice Semibold" panose="00000700000000000000" pitchFamily="2" charset="0"/>
                </a:rPr>
                <a:t>Vertrauen, das bleibt.</a:t>
              </a:r>
            </a:p>
          </p:txBody>
        </p:sp>
      </p:grpSp>
      <p:sp>
        <p:nvSpPr>
          <p:cNvPr id="13" name="Datumsplatzhalter 12">
            <a:extLst>
              <a:ext uri="{FF2B5EF4-FFF2-40B4-BE49-F238E27FC236}">
                <a16:creationId xmlns:a16="http://schemas.microsoft.com/office/drawing/2014/main" id="{1FB99918-789A-1138-83F5-B3A25849DF58}"/>
              </a:ext>
            </a:extLst>
          </p:cNvPr>
          <p:cNvSpPr>
            <a:spLocks noGrp="1"/>
          </p:cNvSpPr>
          <p:nvPr>
            <p:ph type="dt" sz="half" idx="10"/>
          </p:nvPr>
        </p:nvSpPr>
        <p:spPr/>
        <p:txBody>
          <a:bodyPr/>
          <a:lstStyle/>
          <a:p>
            <a:fld id="{B3D3F64E-1961-4191-A483-C0B8569DDEF2}" type="datetime1">
              <a:rPr lang="de-DE" smtClean="0"/>
              <a:t>16.06.2023</a:t>
            </a:fld>
            <a:endParaRPr lang="de-DE" dirty="0"/>
          </a:p>
        </p:txBody>
      </p:sp>
      <p:sp>
        <p:nvSpPr>
          <p:cNvPr id="14" name="Fußzeilenplatzhalter 13">
            <a:extLst>
              <a:ext uri="{FF2B5EF4-FFF2-40B4-BE49-F238E27FC236}">
                <a16:creationId xmlns:a16="http://schemas.microsoft.com/office/drawing/2014/main" id="{349325CB-CBA5-2CC3-2F0F-BC47A69F4171}"/>
              </a:ext>
            </a:extLst>
          </p:cNvPr>
          <p:cNvSpPr>
            <a:spLocks noGrp="1"/>
          </p:cNvSpPr>
          <p:nvPr>
            <p:ph type="ftr" sz="quarter" idx="11"/>
          </p:nvPr>
        </p:nvSpPr>
        <p:spPr/>
        <p:txBody>
          <a:bodyPr/>
          <a:lstStyle/>
          <a:p>
            <a:r>
              <a:rPr lang="de-DE"/>
              <a:t>Tariferweiterung bKV zum 01.04.2023</a:t>
            </a:r>
            <a:endParaRPr lang="de-DE" dirty="0"/>
          </a:p>
        </p:txBody>
      </p:sp>
      <p:sp>
        <p:nvSpPr>
          <p:cNvPr id="15" name="Foliennummernplatzhalter 14">
            <a:extLst>
              <a:ext uri="{FF2B5EF4-FFF2-40B4-BE49-F238E27FC236}">
                <a16:creationId xmlns:a16="http://schemas.microsoft.com/office/drawing/2014/main" id="{31F35A5A-5433-0DB9-6D6C-2213CE783B37}"/>
              </a:ext>
            </a:extLst>
          </p:cNvPr>
          <p:cNvSpPr>
            <a:spLocks noGrp="1"/>
          </p:cNvSpPr>
          <p:nvPr>
            <p:ph type="sldNum" sz="quarter" idx="12"/>
          </p:nvPr>
        </p:nvSpPr>
        <p:spPr/>
        <p:txBody>
          <a:bodyPr/>
          <a:lstStyle/>
          <a:p>
            <a:fld id="{B2C8C4F1-257C-421B-BFF4-1F170FE3FB97}" type="slidenum">
              <a:rPr lang="de-DE" smtClean="0"/>
              <a:pPr/>
              <a:t>‹Nr.›</a:t>
            </a:fld>
            <a:endParaRPr lang="de-DE" dirty="0"/>
          </a:p>
        </p:txBody>
      </p:sp>
      <p:pic>
        <p:nvPicPr>
          <p:cNvPr id="18" name="Grafik 17">
            <a:extLst>
              <a:ext uri="{FF2B5EF4-FFF2-40B4-BE49-F238E27FC236}">
                <a16:creationId xmlns:a16="http://schemas.microsoft.com/office/drawing/2014/main" id="{2E41CD96-10FB-73CD-40A7-CB08B58C92A9}"/>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800400" y="5873751"/>
            <a:ext cx="1138454" cy="711533"/>
          </a:xfrm>
          <a:prstGeom prst="rect">
            <a:avLst/>
          </a:prstGeom>
        </p:spPr>
      </p:pic>
    </p:spTree>
    <p:extLst>
      <p:ext uri="{BB962C8B-B14F-4D97-AF65-F5344CB8AC3E}">
        <p14:creationId xmlns:p14="http://schemas.microsoft.com/office/powerpoint/2010/main" val="541226888"/>
      </p:ext>
    </p:extLst>
  </p:cSld>
  <p:clrMapOvr>
    <a:masterClrMapping/>
  </p:clrMapOvr>
  <p:extLst>
    <p:ext uri="{DCECCB84-F9BA-43D5-87BE-67443E8EF086}">
      <p15:sldGuideLst xmlns:p15="http://schemas.microsoft.com/office/powerpoint/2012/main">
        <p15:guide id="1" pos="333">
          <p15:clr>
            <a:srgbClr val="5ACBF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729050-C685-0623-1846-D1097FD39665}"/>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919EB7F2-54D9-CE56-305B-D45D45078015}"/>
              </a:ext>
            </a:extLst>
          </p:cNvPr>
          <p:cNvSpPr>
            <a:spLocks noGrp="1"/>
          </p:cNvSpPr>
          <p:nvPr>
            <p:ph type="dt" sz="half" idx="10"/>
          </p:nvPr>
        </p:nvSpPr>
        <p:spPr/>
        <p:txBody>
          <a:bodyPr/>
          <a:lstStyle/>
          <a:p>
            <a:fld id="{B18850A3-B80D-4B5C-A486-BB644A1C785E}" type="datetime1">
              <a:rPr lang="de-DE" smtClean="0"/>
              <a:t>16.06.2023</a:t>
            </a:fld>
            <a:endParaRPr lang="de-DE" dirty="0"/>
          </a:p>
        </p:txBody>
      </p:sp>
      <p:sp>
        <p:nvSpPr>
          <p:cNvPr id="4" name="Fußzeilenplatzhalter 3">
            <a:extLst>
              <a:ext uri="{FF2B5EF4-FFF2-40B4-BE49-F238E27FC236}">
                <a16:creationId xmlns:a16="http://schemas.microsoft.com/office/drawing/2014/main" id="{7C5DBF34-7582-5FC7-23B1-5F533AB1824D}"/>
              </a:ext>
            </a:extLst>
          </p:cNvPr>
          <p:cNvSpPr>
            <a:spLocks noGrp="1"/>
          </p:cNvSpPr>
          <p:nvPr>
            <p:ph type="ftr" sz="quarter" idx="11"/>
          </p:nvPr>
        </p:nvSpPr>
        <p:spPr/>
        <p:txBody>
          <a:bodyPr/>
          <a:lstStyle/>
          <a:p>
            <a:r>
              <a:rPr lang="de-DE"/>
              <a:t>Tariferweiterung bKV zum 01.04.2023</a:t>
            </a:r>
            <a:endParaRPr lang="de-DE" dirty="0"/>
          </a:p>
        </p:txBody>
      </p:sp>
      <p:sp>
        <p:nvSpPr>
          <p:cNvPr id="5" name="Foliennummernplatzhalter 4">
            <a:extLst>
              <a:ext uri="{FF2B5EF4-FFF2-40B4-BE49-F238E27FC236}">
                <a16:creationId xmlns:a16="http://schemas.microsoft.com/office/drawing/2014/main" id="{31C4DB39-5DC4-0AE2-7C92-C828A3DD80DC}"/>
              </a:ext>
            </a:extLst>
          </p:cNvPr>
          <p:cNvSpPr>
            <a:spLocks noGrp="1"/>
          </p:cNvSpPr>
          <p:nvPr>
            <p:ph type="sldNum" sz="quarter" idx="12"/>
          </p:nvPr>
        </p:nvSpPr>
        <p:spPr/>
        <p:txBody>
          <a:bodyPr/>
          <a:lstStyle/>
          <a:p>
            <a:fld id="{B2C8C4F1-257C-421B-BFF4-1F170FE3FB97}" type="slidenum">
              <a:rPr lang="de-DE" smtClean="0"/>
              <a:pPr/>
              <a:t>‹Nr.›</a:t>
            </a:fld>
            <a:endParaRPr lang="de-DE" dirty="0"/>
          </a:p>
        </p:txBody>
      </p:sp>
    </p:spTree>
    <p:extLst>
      <p:ext uri="{BB962C8B-B14F-4D97-AF65-F5344CB8AC3E}">
        <p14:creationId xmlns:p14="http://schemas.microsoft.com/office/powerpoint/2010/main" val="17974910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8206CD4-4413-4AF8-8F17-DD3622F7B345}"/>
              </a:ext>
            </a:extLst>
          </p:cNvPr>
          <p:cNvSpPr>
            <a:spLocks noGrp="1"/>
          </p:cNvSpPr>
          <p:nvPr>
            <p:ph type="title" hasCustomPrompt="1"/>
          </p:nvPr>
        </p:nvSpPr>
        <p:spPr/>
        <p:txBody>
          <a:bodyPr/>
          <a:lstStyle/>
          <a:p>
            <a:r>
              <a:rPr lang="de-DE" dirty="0"/>
              <a:t>Headline bearbeiten</a:t>
            </a:r>
          </a:p>
        </p:txBody>
      </p:sp>
      <p:sp>
        <p:nvSpPr>
          <p:cNvPr id="3" name="Datumsplatzhalter 2">
            <a:extLst>
              <a:ext uri="{FF2B5EF4-FFF2-40B4-BE49-F238E27FC236}">
                <a16:creationId xmlns:a16="http://schemas.microsoft.com/office/drawing/2014/main" id="{E5C9A1C7-5B4B-45F4-8C15-06B29B4836B5}"/>
              </a:ext>
            </a:extLst>
          </p:cNvPr>
          <p:cNvSpPr>
            <a:spLocks noGrp="1"/>
          </p:cNvSpPr>
          <p:nvPr>
            <p:ph type="dt" sz="half" idx="10"/>
          </p:nvPr>
        </p:nvSpPr>
        <p:spPr/>
        <p:txBody>
          <a:bodyPr/>
          <a:lstStyle/>
          <a:p>
            <a:fld id="{3F40B389-A4FB-446A-A8D4-E27F8E4B3D6D}" type="datetime1">
              <a:rPr lang="de-DE" smtClean="0"/>
              <a:t>16.06.2023</a:t>
            </a:fld>
            <a:endParaRPr lang="de-DE" dirty="0"/>
          </a:p>
        </p:txBody>
      </p:sp>
      <p:sp>
        <p:nvSpPr>
          <p:cNvPr id="4" name="Fußzeilenplatzhalter 3">
            <a:extLst>
              <a:ext uri="{FF2B5EF4-FFF2-40B4-BE49-F238E27FC236}">
                <a16:creationId xmlns:a16="http://schemas.microsoft.com/office/drawing/2014/main" id="{3BACD95C-1CA8-49D3-B053-C5D9E41135FC}"/>
              </a:ext>
            </a:extLst>
          </p:cNvPr>
          <p:cNvSpPr>
            <a:spLocks noGrp="1"/>
          </p:cNvSpPr>
          <p:nvPr>
            <p:ph type="ftr" sz="quarter" idx="11"/>
          </p:nvPr>
        </p:nvSpPr>
        <p:spPr/>
        <p:txBody>
          <a:bodyPr/>
          <a:lstStyle/>
          <a:p>
            <a:r>
              <a:rPr lang="de-DE"/>
              <a:t>Tariferweiterung bKV zum 01.04.2023</a:t>
            </a:r>
            <a:endParaRPr lang="de-DE" dirty="0"/>
          </a:p>
        </p:txBody>
      </p:sp>
      <p:sp>
        <p:nvSpPr>
          <p:cNvPr id="5" name="Foliennummernplatzhalter 4">
            <a:extLst>
              <a:ext uri="{FF2B5EF4-FFF2-40B4-BE49-F238E27FC236}">
                <a16:creationId xmlns:a16="http://schemas.microsoft.com/office/drawing/2014/main" id="{9C849A73-7B8A-46B8-82CD-D05B05D23E7B}"/>
              </a:ext>
            </a:extLst>
          </p:cNvPr>
          <p:cNvSpPr>
            <a:spLocks noGrp="1"/>
          </p:cNvSpPr>
          <p:nvPr>
            <p:ph type="sldNum" sz="quarter" idx="12"/>
          </p:nvPr>
        </p:nvSpPr>
        <p:spPr/>
        <p:txBody>
          <a:bodyPr/>
          <a:lstStyle/>
          <a:p>
            <a:fld id="{B2C8C4F1-257C-421B-BFF4-1F170FE3FB97}" type="slidenum">
              <a:rPr lang="de-DE" smtClean="0"/>
              <a:t>‹Nr.›</a:t>
            </a:fld>
            <a:endParaRPr lang="de-DE" dirty="0"/>
          </a:p>
        </p:txBody>
      </p:sp>
      <p:cxnSp>
        <p:nvCxnSpPr>
          <p:cNvPr id="6" name="Gerader Verbinder 5">
            <a:extLst>
              <a:ext uri="{FF2B5EF4-FFF2-40B4-BE49-F238E27FC236}">
                <a16:creationId xmlns:a16="http://schemas.microsoft.com/office/drawing/2014/main" id="{2BE730C1-0A84-4529-B601-4435F008C5BA}"/>
              </a:ext>
            </a:extLst>
          </p:cNvPr>
          <p:cNvCxnSpPr>
            <a:cxnSpLocks/>
          </p:cNvCxnSpPr>
          <p:nvPr userDrawn="1"/>
        </p:nvCxnSpPr>
        <p:spPr>
          <a:xfrm>
            <a:off x="838199" y="1523134"/>
            <a:ext cx="105156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961134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3C5F94D0-988A-4FC6-9C90-F6483B58AA5B}"/>
              </a:ext>
            </a:extLst>
          </p:cNvPr>
          <p:cNvSpPr>
            <a:spLocks noGrp="1"/>
          </p:cNvSpPr>
          <p:nvPr>
            <p:ph type="dt" sz="half" idx="10"/>
          </p:nvPr>
        </p:nvSpPr>
        <p:spPr/>
        <p:txBody>
          <a:bodyPr/>
          <a:lstStyle/>
          <a:p>
            <a:fld id="{6C079BB0-A185-4E84-A3C6-3B0A1A8D9F2A}" type="datetime1">
              <a:rPr lang="de-DE" smtClean="0"/>
              <a:t>16.06.2023</a:t>
            </a:fld>
            <a:endParaRPr lang="de-DE" dirty="0"/>
          </a:p>
        </p:txBody>
      </p:sp>
      <p:sp>
        <p:nvSpPr>
          <p:cNvPr id="3" name="Fußzeilenplatzhalter 2">
            <a:extLst>
              <a:ext uri="{FF2B5EF4-FFF2-40B4-BE49-F238E27FC236}">
                <a16:creationId xmlns:a16="http://schemas.microsoft.com/office/drawing/2014/main" id="{C53E182A-728B-446C-9F13-43CB0C7FDA9E}"/>
              </a:ext>
            </a:extLst>
          </p:cNvPr>
          <p:cNvSpPr>
            <a:spLocks noGrp="1"/>
          </p:cNvSpPr>
          <p:nvPr>
            <p:ph type="ftr" sz="quarter" idx="11"/>
          </p:nvPr>
        </p:nvSpPr>
        <p:spPr/>
        <p:txBody>
          <a:bodyPr/>
          <a:lstStyle/>
          <a:p>
            <a:r>
              <a:rPr lang="de-DE"/>
              <a:t>Tariferweiterung bKV zum 01.04.2023</a:t>
            </a:r>
            <a:endParaRPr lang="de-DE" dirty="0"/>
          </a:p>
        </p:txBody>
      </p:sp>
      <p:sp>
        <p:nvSpPr>
          <p:cNvPr id="4" name="Foliennummernplatzhalter 3">
            <a:extLst>
              <a:ext uri="{FF2B5EF4-FFF2-40B4-BE49-F238E27FC236}">
                <a16:creationId xmlns:a16="http://schemas.microsoft.com/office/drawing/2014/main" id="{06DF0CA0-5692-462D-87BD-C77DE721CFF5}"/>
              </a:ext>
            </a:extLst>
          </p:cNvPr>
          <p:cNvSpPr>
            <a:spLocks noGrp="1"/>
          </p:cNvSpPr>
          <p:nvPr>
            <p:ph type="sldNum" sz="quarter" idx="12"/>
          </p:nvPr>
        </p:nvSpPr>
        <p:spPr/>
        <p:txBody>
          <a:bodyPr/>
          <a:lstStyle/>
          <a:p>
            <a:fld id="{B2C8C4F1-257C-421B-BFF4-1F170FE3FB97}" type="slidenum">
              <a:rPr lang="de-DE" smtClean="0"/>
              <a:t>‹Nr.›</a:t>
            </a:fld>
            <a:endParaRPr lang="de-DE" dirty="0"/>
          </a:p>
        </p:txBody>
      </p:sp>
    </p:spTree>
    <p:extLst>
      <p:ext uri="{BB962C8B-B14F-4D97-AF65-F5344CB8AC3E}">
        <p14:creationId xmlns:p14="http://schemas.microsoft.com/office/powerpoint/2010/main" val="31068986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26D423-4DBB-4844-A99D-5C2210ECBA8B}"/>
              </a:ext>
            </a:extLst>
          </p:cNvPr>
          <p:cNvSpPr>
            <a:spLocks noGrp="1"/>
          </p:cNvSpPr>
          <p:nvPr>
            <p:ph type="title" hasCustomPrompt="1"/>
          </p:nvPr>
        </p:nvSpPr>
        <p:spPr>
          <a:xfrm>
            <a:off x="838200" y="516835"/>
            <a:ext cx="10515600" cy="834887"/>
          </a:xfrm>
        </p:spPr>
        <p:txBody>
          <a:bodyPr/>
          <a:lstStyle/>
          <a:p>
            <a:r>
              <a:rPr lang="de-DE" dirty="0"/>
              <a:t>Headline bearbeiten</a:t>
            </a:r>
          </a:p>
        </p:txBody>
      </p:sp>
      <p:sp>
        <p:nvSpPr>
          <p:cNvPr id="3" name="Inhaltsplatzhalter 2">
            <a:extLst>
              <a:ext uri="{FF2B5EF4-FFF2-40B4-BE49-F238E27FC236}">
                <a16:creationId xmlns:a16="http://schemas.microsoft.com/office/drawing/2014/main" id="{C83B76DF-5C53-4333-984F-E8799D26BA58}"/>
              </a:ext>
            </a:extLst>
          </p:cNvPr>
          <p:cNvSpPr>
            <a:spLocks noGrp="1"/>
          </p:cNvSpPr>
          <p:nvPr>
            <p:ph idx="1" hasCustomPrompt="1"/>
          </p:nvPr>
        </p:nvSpPr>
        <p:spPr>
          <a:xfrm>
            <a:off x="838200" y="1694546"/>
            <a:ext cx="10515600" cy="4324591"/>
          </a:xfrm>
        </p:spPr>
        <p:txBody>
          <a:bodyPr/>
          <a:lstStyle>
            <a:lvl1pPr marL="180000" indent="-180000">
              <a:buFont typeface="Arial" panose="020B0604020202020204" pitchFamily="34" charset="0"/>
              <a:buChar char="•"/>
              <a:defRPr/>
            </a:lvl1pPr>
            <a:lvl2pPr marL="360000" indent="-180000">
              <a:defRPr/>
            </a:lvl2pPr>
            <a:lvl3pPr marL="540000" indent="-180000">
              <a:defRPr lang="de-DE" sz="1600" kern="1200" dirty="0" smtClean="0">
                <a:solidFill>
                  <a:schemeClr val="tx1"/>
                </a:solidFill>
                <a:latin typeface="+mn-lt"/>
                <a:ea typeface="+mn-ea"/>
                <a:cs typeface="+mn-cs"/>
              </a:defRPr>
            </a:lvl3pPr>
            <a:lvl4pPr marL="720000" indent="-180000">
              <a:defRPr lang="de-DE" sz="1400" kern="1200" dirty="0" smtClean="0">
                <a:solidFill>
                  <a:schemeClr val="tx1"/>
                </a:solidFill>
                <a:latin typeface="+mn-lt"/>
                <a:ea typeface="+mn-ea"/>
                <a:cs typeface="+mn-cs"/>
              </a:defRPr>
            </a:lvl4pPr>
            <a:lvl5pPr>
              <a:defRPr lang="de-DE" sz="1200" kern="1200" dirty="0" smtClean="0">
                <a:solidFill>
                  <a:schemeClr val="tx1"/>
                </a:solidFill>
                <a:latin typeface="+mn-lt"/>
                <a:ea typeface="+mn-ea"/>
                <a:cs typeface="+mn-cs"/>
              </a:defRPr>
            </a:lvl5pPr>
          </a:lstStyle>
          <a:p>
            <a:pPr lvl="0"/>
            <a:r>
              <a:rPr lang="de-DE" dirty="0"/>
              <a:t>Textformat bearbeiten</a:t>
            </a:r>
          </a:p>
        </p:txBody>
      </p:sp>
      <p:sp>
        <p:nvSpPr>
          <p:cNvPr id="4" name="Datumsplatzhalter 3">
            <a:extLst>
              <a:ext uri="{FF2B5EF4-FFF2-40B4-BE49-F238E27FC236}">
                <a16:creationId xmlns:a16="http://schemas.microsoft.com/office/drawing/2014/main" id="{508565BA-C207-4CBA-ACFE-1F21B782CC49}"/>
              </a:ext>
            </a:extLst>
          </p:cNvPr>
          <p:cNvSpPr>
            <a:spLocks noGrp="1"/>
          </p:cNvSpPr>
          <p:nvPr>
            <p:ph type="dt" sz="half" idx="10"/>
          </p:nvPr>
        </p:nvSpPr>
        <p:spPr/>
        <p:txBody>
          <a:bodyPr/>
          <a:lstStyle/>
          <a:p>
            <a:fld id="{6B077156-0C6D-4F71-AF6E-84F3BA3A7531}" type="datetime1">
              <a:rPr lang="de-DE" smtClean="0"/>
              <a:t>16.06.2023</a:t>
            </a:fld>
            <a:endParaRPr lang="de-DE" dirty="0"/>
          </a:p>
        </p:txBody>
      </p:sp>
      <p:sp>
        <p:nvSpPr>
          <p:cNvPr id="5" name="Fußzeilenplatzhalter 4">
            <a:extLst>
              <a:ext uri="{FF2B5EF4-FFF2-40B4-BE49-F238E27FC236}">
                <a16:creationId xmlns:a16="http://schemas.microsoft.com/office/drawing/2014/main" id="{5D01343E-1292-415E-AE17-56ADDC050EDA}"/>
              </a:ext>
            </a:extLst>
          </p:cNvPr>
          <p:cNvSpPr>
            <a:spLocks noGrp="1"/>
          </p:cNvSpPr>
          <p:nvPr>
            <p:ph type="ftr" sz="quarter" idx="11"/>
          </p:nvPr>
        </p:nvSpPr>
        <p:spPr/>
        <p:txBody>
          <a:bodyPr/>
          <a:lstStyle/>
          <a:p>
            <a:r>
              <a:rPr lang="de-DE"/>
              <a:t>Tariferweiterung bKV zum 01.04.2023</a:t>
            </a:r>
            <a:endParaRPr lang="de-DE" dirty="0"/>
          </a:p>
        </p:txBody>
      </p:sp>
      <p:sp>
        <p:nvSpPr>
          <p:cNvPr id="6" name="Foliennummernplatzhalter 5">
            <a:extLst>
              <a:ext uri="{FF2B5EF4-FFF2-40B4-BE49-F238E27FC236}">
                <a16:creationId xmlns:a16="http://schemas.microsoft.com/office/drawing/2014/main" id="{05807804-2902-4F3C-B725-71D26046C7D5}"/>
              </a:ext>
            </a:extLst>
          </p:cNvPr>
          <p:cNvSpPr>
            <a:spLocks noGrp="1"/>
          </p:cNvSpPr>
          <p:nvPr>
            <p:ph type="sldNum" sz="quarter" idx="12"/>
          </p:nvPr>
        </p:nvSpPr>
        <p:spPr/>
        <p:txBody>
          <a:bodyPr/>
          <a:lstStyle>
            <a:lvl1pPr>
              <a:defRPr>
                <a:latin typeface="ContinentaleOffice Semibold" panose="00000700000000000000" pitchFamily="2" charset="0"/>
              </a:defRPr>
            </a:lvl1pPr>
          </a:lstStyle>
          <a:p>
            <a:fld id="{B2C8C4F1-257C-421B-BFF4-1F170FE3FB97}" type="slidenum">
              <a:rPr lang="de-DE" smtClean="0"/>
              <a:pPr/>
              <a:t>‹Nr.›</a:t>
            </a:fld>
            <a:endParaRPr lang="de-DE" dirty="0"/>
          </a:p>
        </p:txBody>
      </p:sp>
      <p:cxnSp>
        <p:nvCxnSpPr>
          <p:cNvPr id="10" name="Gerader Verbinder 9">
            <a:extLst>
              <a:ext uri="{FF2B5EF4-FFF2-40B4-BE49-F238E27FC236}">
                <a16:creationId xmlns:a16="http://schemas.microsoft.com/office/drawing/2014/main" id="{93CD0A41-6A54-4574-BAEB-DE126E67C253}"/>
              </a:ext>
            </a:extLst>
          </p:cNvPr>
          <p:cNvCxnSpPr>
            <a:cxnSpLocks/>
          </p:cNvCxnSpPr>
          <p:nvPr userDrawn="1"/>
        </p:nvCxnSpPr>
        <p:spPr>
          <a:xfrm>
            <a:off x="838199" y="1523134"/>
            <a:ext cx="105156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1206631"/>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el + Inhalt ohne Sublin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26D423-4DBB-4844-A99D-5C2210ECBA8B}"/>
              </a:ext>
            </a:extLst>
          </p:cNvPr>
          <p:cNvSpPr>
            <a:spLocks noGrp="1"/>
          </p:cNvSpPr>
          <p:nvPr>
            <p:ph type="title" hasCustomPrompt="1"/>
          </p:nvPr>
        </p:nvSpPr>
        <p:spPr>
          <a:xfrm>
            <a:off x="838200" y="516835"/>
            <a:ext cx="10515600" cy="834887"/>
          </a:xfrm>
        </p:spPr>
        <p:txBody>
          <a:bodyPr/>
          <a:lstStyle/>
          <a:p>
            <a:r>
              <a:rPr lang="de-DE" dirty="0"/>
              <a:t>Headline bearbeiten</a:t>
            </a:r>
          </a:p>
        </p:txBody>
      </p:sp>
      <p:sp>
        <p:nvSpPr>
          <p:cNvPr id="3" name="Inhaltsplatzhalter 2">
            <a:extLst>
              <a:ext uri="{FF2B5EF4-FFF2-40B4-BE49-F238E27FC236}">
                <a16:creationId xmlns:a16="http://schemas.microsoft.com/office/drawing/2014/main" id="{C83B76DF-5C53-4333-984F-E8799D26BA58}"/>
              </a:ext>
            </a:extLst>
          </p:cNvPr>
          <p:cNvSpPr>
            <a:spLocks noGrp="1"/>
          </p:cNvSpPr>
          <p:nvPr>
            <p:ph idx="1" hasCustomPrompt="1"/>
          </p:nvPr>
        </p:nvSpPr>
        <p:spPr>
          <a:xfrm>
            <a:off x="838200" y="1694546"/>
            <a:ext cx="10515600" cy="4324591"/>
          </a:xfrm>
        </p:spPr>
        <p:txBody>
          <a:bodyPr/>
          <a:lstStyle>
            <a:lvl1pPr>
              <a:defRPr/>
            </a:lvl1pPr>
          </a:lstStyle>
          <a:p>
            <a:pPr lvl="0"/>
            <a:r>
              <a:rPr lang="de-DE" dirty="0"/>
              <a:t>Textformat bearbeiten</a:t>
            </a:r>
          </a:p>
        </p:txBody>
      </p:sp>
      <p:sp>
        <p:nvSpPr>
          <p:cNvPr id="4" name="Datumsplatzhalter 3">
            <a:extLst>
              <a:ext uri="{FF2B5EF4-FFF2-40B4-BE49-F238E27FC236}">
                <a16:creationId xmlns:a16="http://schemas.microsoft.com/office/drawing/2014/main" id="{508565BA-C207-4CBA-ACFE-1F21B782CC49}"/>
              </a:ext>
            </a:extLst>
          </p:cNvPr>
          <p:cNvSpPr>
            <a:spLocks noGrp="1"/>
          </p:cNvSpPr>
          <p:nvPr>
            <p:ph type="dt" sz="half" idx="10"/>
          </p:nvPr>
        </p:nvSpPr>
        <p:spPr/>
        <p:txBody>
          <a:bodyPr/>
          <a:lstStyle/>
          <a:p>
            <a:fld id="{9554A9EF-AF2E-483E-8BAE-5DEA6F025DC9}" type="datetime1">
              <a:rPr lang="de-DE" smtClean="0"/>
              <a:t>16.06.2023</a:t>
            </a:fld>
            <a:endParaRPr lang="de-DE" dirty="0"/>
          </a:p>
        </p:txBody>
      </p:sp>
      <p:sp>
        <p:nvSpPr>
          <p:cNvPr id="5" name="Fußzeilenplatzhalter 4">
            <a:extLst>
              <a:ext uri="{FF2B5EF4-FFF2-40B4-BE49-F238E27FC236}">
                <a16:creationId xmlns:a16="http://schemas.microsoft.com/office/drawing/2014/main" id="{5D01343E-1292-415E-AE17-56ADDC050EDA}"/>
              </a:ext>
            </a:extLst>
          </p:cNvPr>
          <p:cNvSpPr>
            <a:spLocks noGrp="1"/>
          </p:cNvSpPr>
          <p:nvPr>
            <p:ph type="ftr" sz="quarter" idx="11"/>
          </p:nvPr>
        </p:nvSpPr>
        <p:spPr/>
        <p:txBody>
          <a:bodyPr/>
          <a:lstStyle/>
          <a:p>
            <a:r>
              <a:rPr lang="de-DE"/>
              <a:t>Tariferweiterung bKV zum 01.04.2023</a:t>
            </a:r>
            <a:endParaRPr lang="de-DE" dirty="0"/>
          </a:p>
        </p:txBody>
      </p:sp>
      <p:sp>
        <p:nvSpPr>
          <p:cNvPr id="6" name="Foliennummernplatzhalter 5">
            <a:extLst>
              <a:ext uri="{FF2B5EF4-FFF2-40B4-BE49-F238E27FC236}">
                <a16:creationId xmlns:a16="http://schemas.microsoft.com/office/drawing/2014/main" id="{05807804-2902-4F3C-B725-71D26046C7D5}"/>
              </a:ext>
            </a:extLst>
          </p:cNvPr>
          <p:cNvSpPr>
            <a:spLocks noGrp="1"/>
          </p:cNvSpPr>
          <p:nvPr>
            <p:ph type="sldNum" sz="quarter" idx="12"/>
          </p:nvPr>
        </p:nvSpPr>
        <p:spPr/>
        <p:txBody>
          <a:bodyPr/>
          <a:lstStyle>
            <a:lvl1pPr>
              <a:defRPr>
                <a:latin typeface="ContinentaleOffice Semibold" panose="00000700000000000000" pitchFamily="2" charset="0"/>
              </a:defRPr>
            </a:lvl1pPr>
          </a:lstStyle>
          <a:p>
            <a:fld id="{B2C8C4F1-257C-421B-BFF4-1F170FE3FB97}" type="slidenum">
              <a:rPr lang="de-DE" smtClean="0"/>
              <a:pPr/>
              <a:t>‹Nr.›</a:t>
            </a:fld>
            <a:endParaRPr lang="de-DE" dirty="0"/>
          </a:p>
        </p:txBody>
      </p:sp>
      <p:cxnSp>
        <p:nvCxnSpPr>
          <p:cNvPr id="10" name="Gerader Verbinder 9">
            <a:extLst>
              <a:ext uri="{FF2B5EF4-FFF2-40B4-BE49-F238E27FC236}">
                <a16:creationId xmlns:a16="http://schemas.microsoft.com/office/drawing/2014/main" id="{93CD0A41-6A54-4574-BAEB-DE126E67C253}"/>
              </a:ext>
            </a:extLst>
          </p:cNvPr>
          <p:cNvCxnSpPr>
            <a:cxnSpLocks/>
          </p:cNvCxnSpPr>
          <p:nvPr userDrawn="1"/>
        </p:nvCxnSpPr>
        <p:spPr>
          <a:xfrm>
            <a:off x="838199" y="1523134"/>
            <a:ext cx="105156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9718529"/>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el + zweispaltiger Inhalt ohne Sublin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26D423-4DBB-4844-A99D-5C2210ECBA8B}"/>
              </a:ext>
            </a:extLst>
          </p:cNvPr>
          <p:cNvSpPr>
            <a:spLocks noGrp="1"/>
          </p:cNvSpPr>
          <p:nvPr>
            <p:ph type="title" hasCustomPrompt="1"/>
          </p:nvPr>
        </p:nvSpPr>
        <p:spPr>
          <a:xfrm>
            <a:off x="838200" y="516835"/>
            <a:ext cx="10515600" cy="834887"/>
          </a:xfrm>
        </p:spPr>
        <p:txBody>
          <a:bodyPr/>
          <a:lstStyle/>
          <a:p>
            <a:r>
              <a:rPr lang="de-DE" dirty="0"/>
              <a:t>Headline bearbeiten</a:t>
            </a:r>
          </a:p>
        </p:txBody>
      </p:sp>
      <p:sp>
        <p:nvSpPr>
          <p:cNvPr id="3" name="Inhaltsplatzhalter 2">
            <a:extLst>
              <a:ext uri="{FF2B5EF4-FFF2-40B4-BE49-F238E27FC236}">
                <a16:creationId xmlns:a16="http://schemas.microsoft.com/office/drawing/2014/main" id="{C83B76DF-5C53-4333-984F-E8799D26BA58}"/>
              </a:ext>
            </a:extLst>
          </p:cNvPr>
          <p:cNvSpPr>
            <a:spLocks noGrp="1"/>
          </p:cNvSpPr>
          <p:nvPr>
            <p:ph idx="1" hasCustomPrompt="1"/>
          </p:nvPr>
        </p:nvSpPr>
        <p:spPr>
          <a:xfrm>
            <a:off x="838200" y="1694546"/>
            <a:ext cx="10515600" cy="4324591"/>
          </a:xfrm>
        </p:spPr>
        <p:txBody>
          <a:bodyPr numCol="2" spcCol="720000"/>
          <a:lstStyle>
            <a:lvl1pPr>
              <a:defRPr/>
            </a:lvl1pPr>
          </a:lstStyle>
          <a:p>
            <a:pPr lvl="0"/>
            <a:r>
              <a:rPr lang="de-DE" dirty="0"/>
              <a:t>Textformat bearbeiten</a:t>
            </a:r>
          </a:p>
        </p:txBody>
      </p:sp>
      <p:sp>
        <p:nvSpPr>
          <p:cNvPr id="4" name="Datumsplatzhalter 3">
            <a:extLst>
              <a:ext uri="{FF2B5EF4-FFF2-40B4-BE49-F238E27FC236}">
                <a16:creationId xmlns:a16="http://schemas.microsoft.com/office/drawing/2014/main" id="{508565BA-C207-4CBA-ACFE-1F21B782CC49}"/>
              </a:ext>
            </a:extLst>
          </p:cNvPr>
          <p:cNvSpPr>
            <a:spLocks noGrp="1"/>
          </p:cNvSpPr>
          <p:nvPr>
            <p:ph type="dt" sz="half" idx="10"/>
          </p:nvPr>
        </p:nvSpPr>
        <p:spPr/>
        <p:txBody>
          <a:bodyPr/>
          <a:lstStyle/>
          <a:p>
            <a:fld id="{B99C5FC1-F399-48D5-920E-581B947A1DB4}" type="datetime1">
              <a:rPr lang="de-DE" smtClean="0"/>
              <a:t>16.06.2023</a:t>
            </a:fld>
            <a:endParaRPr lang="de-DE" dirty="0"/>
          </a:p>
        </p:txBody>
      </p:sp>
      <p:sp>
        <p:nvSpPr>
          <p:cNvPr id="5" name="Fußzeilenplatzhalter 4">
            <a:extLst>
              <a:ext uri="{FF2B5EF4-FFF2-40B4-BE49-F238E27FC236}">
                <a16:creationId xmlns:a16="http://schemas.microsoft.com/office/drawing/2014/main" id="{5D01343E-1292-415E-AE17-56ADDC050EDA}"/>
              </a:ext>
            </a:extLst>
          </p:cNvPr>
          <p:cNvSpPr>
            <a:spLocks noGrp="1"/>
          </p:cNvSpPr>
          <p:nvPr>
            <p:ph type="ftr" sz="quarter" idx="11"/>
          </p:nvPr>
        </p:nvSpPr>
        <p:spPr/>
        <p:txBody>
          <a:bodyPr/>
          <a:lstStyle/>
          <a:p>
            <a:r>
              <a:rPr lang="de-DE"/>
              <a:t>Tariferweiterung bKV zum 01.04.2023</a:t>
            </a:r>
            <a:endParaRPr lang="de-DE" dirty="0"/>
          </a:p>
        </p:txBody>
      </p:sp>
      <p:sp>
        <p:nvSpPr>
          <p:cNvPr id="6" name="Foliennummernplatzhalter 5">
            <a:extLst>
              <a:ext uri="{FF2B5EF4-FFF2-40B4-BE49-F238E27FC236}">
                <a16:creationId xmlns:a16="http://schemas.microsoft.com/office/drawing/2014/main" id="{05807804-2902-4F3C-B725-71D26046C7D5}"/>
              </a:ext>
            </a:extLst>
          </p:cNvPr>
          <p:cNvSpPr>
            <a:spLocks noGrp="1"/>
          </p:cNvSpPr>
          <p:nvPr>
            <p:ph type="sldNum" sz="quarter" idx="12"/>
          </p:nvPr>
        </p:nvSpPr>
        <p:spPr/>
        <p:txBody>
          <a:bodyPr/>
          <a:lstStyle>
            <a:lvl1pPr>
              <a:defRPr>
                <a:latin typeface="ContinentaleOffice Semibold" panose="00000700000000000000" pitchFamily="2" charset="0"/>
              </a:defRPr>
            </a:lvl1pPr>
          </a:lstStyle>
          <a:p>
            <a:fld id="{B2C8C4F1-257C-421B-BFF4-1F170FE3FB97}" type="slidenum">
              <a:rPr lang="de-DE" smtClean="0"/>
              <a:pPr/>
              <a:t>‹Nr.›</a:t>
            </a:fld>
            <a:endParaRPr lang="de-DE" dirty="0"/>
          </a:p>
        </p:txBody>
      </p:sp>
      <p:cxnSp>
        <p:nvCxnSpPr>
          <p:cNvPr id="10" name="Gerader Verbinder 9">
            <a:extLst>
              <a:ext uri="{FF2B5EF4-FFF2-40B4-BE49-F238E27FC236}">
                <a16:creationId xmlns:a16="http://schemas.microsoft.com/office/drawing/2014/main" id="{93CD0A41-6A54-4574-BAEB-DE126E67C253}"/>
              </a:ext>
            </a:extLst>
          </p:cNvPr>
          <p:cNvCxnSpPr>
            <a:cxnSpLocks/>
          </p:cNvCxnSpPr>
          <p:nvPr userDrawn="1"/>
        </p:nvCxnSpPr>
        <p:spPr>
          <a:xfrm>
            <a:off x="838199" y="1523134"/>
            <a:ext cx="105156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5747787"/>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el + Inhalt mit Sublin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26D423-4DBB-4844-A99D-5C2210ECBA8B}"/>
              </a:ext>
            </a:extLst>
          </p:cNvPr>
          <p:cNvSpPr>
            <a:spLocks noGrp="1"/>
          </p:cNvSpPr>
          <p:nvPr>
            <p:ph type="title" hasCustomPrompt="1"/>
          </p:nvPr>
        </p:nvSpPr>
        <p:spPr>
          <a:xfrm>
            <a:off x="838200" y="516835"/>
            <a:ext cx="10515600" cy="834887"/>
          </a:xfrm>
        </p:spPr>
        <p:txBody>
          <a:bodyPr/>
          <a:lstStyle/>
          <a:p>
            <a:r>
              <a:rPr lang="de-DE" dirty="0"/>
              <a:t>Headline bearbeiten</a:t>
            </a:r>
          </a:p>
        </p:txBody>
      </p:sp>
      <p:sp>
        <p:nvSpPr>
          <p:cNvPr id="3" name="Inhaltsplatzhalter 2">
            <a:extLst>
              <a:ext uri="{FF2B5EF4-FFF2-40B4-BE49-F238E27FC236}">
                <a16:creationId xmlns:a16="http://schemas.microsoft.com/office/drawing/2014/main" id="{C83B76DF-5C53-4333-984F-E8799D26BA58}"/>
              </a:ext>
            </a:extLst>
          </p:cNvPr>
          <p:cNvSpPr>
            <a:spLocks noGrp="1"/>
          </p:cNvSpPr>
          <p:nvPr>
            <p:ph idx="1" hasCustomPrompt="1"/>
          </p:nvPr>
        </p:nvSpPr>
        <p:spPr>
          <a:xfrm>
            <a:off x="838200" y="2185851"/>
            <a:ext cx="10515600" cy="3833287"/>
          </a:xfrm>
        </p:spPr>
        <p:txBody>
          <a:bodyPr/>
          <a:lstStyle>
            <a:lvl1pPr>
              <a:defRPr/>
            </a:lvl1pPr>
          </a:lstStyle>
          <a:p>
            <a:pPr lvl="0"/>
            <a:r>
              <a:rPr lang="de-DE" dirty="0"/>
              <a:t>Textformat bearbeiten</a:t>
            </a:r>
          </a:p>
        </p:txBody>
      </p:sp>
      <p:sp>
        <p:nvSpPr>
          <p:cNvPr id="4" name="Datumsplatzhalter 3">
            <a:extLst>
              <a:ext uri="{FF2B5EF4-FFF2-40B4-BE49-F238E27FC236}">
                <a16:creationId xmlns:a16="http://schemas.microsoft.com/office/drawing/2014/main" id="{508565BA-C207-4CBA-ACFE-1F21B782CC49}"/>
              </a:ext>
            </a:extLst>
          </p:cNvPr>
          <p:cNvSpPr>
            <a:spLocks noGrp="1"/>
          </p:cNvSpPr>
          <p:nvPr>
            <p:ph type="dt" sz="half" idx="10"/>
          </p:nvPr>
        </p:nvSpPr>
        <p:spPr/>
        <p:txBody>
          <a:bodyPr/>
          <a:lstStyle/>
          <a:p>
            <a:fld id="{566AB00D-465E-4FB8-AC8D-A6DE4100379A}" type="datetime1">
              <a:rPr lang="de-DE" smtClean="0"/>
              <a:t>16.06.2023</a:t>
            </a:fld>
            <a:endParaRPr lang="de-DE" dirty="0"/>
          </a:p>
        </p:txBody>
      </p:sp>
      <p:sp>
        <p:nvSpPr>
          <p:cNvPr id="5" name="Fußzeilenplatzhalter 4">
            <a:extLst>
              <a:ext uri="{FF2B5EF4-FFF2-40B4-BE49-F238E27FC236}">
                <a16:creationId xmlns:a16="http://schemas.microsoft.com/office/drawing/2014/main" id="{5D01343E-1292-415E-AE17-56ADDC050EDA}"/>
              </a:ext>
            </a:extLst>
          </p:cNvPr>
          <p:cNvSpPr>
            <a:spLocks noGrp="1"/>
          </p:cNvSpPr>
          <p:nvPr>
            <p:ph type="ftr" sz="quarter" idx="11"/>
          </p:nvPr>
        </p:nvSpPr>
        <p:spPr/>
        <p:txBody>
          <a:bodyPr/>
          <a:lstStyle/>
          <a:p>
            <a:r>
              <a:rPr lang="de-DE"/>
              <a:t>Tariferweiterung bKV zum 01.04.2023</a:t>
            </a:r>
            <a:endParaRPr lang="de-DE" dirty="0"/>
          </a:p>
        </p:txBody>
      </p:sp>
      <p:sp>
        <p:nvSpPr>
          <p:cNvPr id="6" name="Foliennummernplatzhalter 5">
            <a:extLst>
              <a:ext uri="{FF2B5EF4-FFF2-40B4-BE49-F238E27FC236}">
                <a16:creationId xmlns:a16="http://schemas.microsoft.com/office/drawing/2014/main" id="{05807804-2902-4F3C-B725-71D26046C7D5}"/>
              </a:ext>
            </a:extLst>
          </p:cNvPr>
          <p:cNvSpPr>
            <a:spLocks noGrp="1"/>
          </p:cNvSpPr>
          <p:nvPr>
            <p:ph type="sldNum" sz="quarter" idx="12"/>
          </p:nvPr>
        </p:nvSpPr>
        <p:spPr/>
        <p:txBody>
          <a:bodyPr/>
          <a:lstStyle/>
          <a:p>
            <a:fld id="{B2C8C4F1-257C-421B-BFF4-1F170FE3FB97}" type="slidenum">
              <a:rPr lang="de-DE" smtClean="0"/>
              <a:t>‹Nr.›</a:t>
            </a:fld>
            <a:endParaRPr lang="de-DE" dirty="0"/>
          </a:p>
        </p:txBody>
      </p:sp>
      <p:cxnSp>
        <p:nvCxnSpPr>
          <p:cNvPr id="10" name="Gerader Verbinder 9">
            <a:extLst>
              <a:ext uri="{FF2B5EF4-FFF2-40B4-BE49-F238E27FC236}">
                <a16:creationId xmlns:a16="http://schemas.microsoft.com/office/drawing/2014/main" id="{93CD0A41-6A54-4574-BAEB-DE126E67C253}"/>
              </a:ext>
            </a:extLst>
          </p:cNvPr>
          <p:cNvCxnSpPr>
            <a:cxnSpLocks/>
          </p:cNvCxnSpPr>
          <p:nvPr userDrawn="1"/>
        </p:nvCxnSpPr>
        <p:spPr>
          <a:xfrm>
            <a:off x="838199" y="1523134"/>
            <a:ext cx="105156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Textplatzhalter 7">
            <a:extLst>
              <a:ext uri="{FF2B5EF4-FFF2-40B4-BE49-F238E27FC236}">
                <a16:creationId xmlns:a16="http://schemas.microsoft.com/office/drawing/2014/main" id="{E61798A9-038B-40B3-82D3-C7E81EFBF3FB}"/>
              </a:ext>
            </a:extLst>
          </p:cNvPr>
          <p:cNvSpPr>
            <a:spLocks noGrp="1"/>
          </p:cNvSpPr>
          <p:nvPr>
            <p:ph type="body" sz="quarter" idx="13" hasCustomPrompt="1"/>
          </p:nvPr>
        </p:nvSpPr>
        <p:spPr>
          <a:xfrm>
            <a:off x="838199" y="1694547"/>
            <a:ext cx="10514013" cy="432000"/>
          </a:xfrm>
        </p:spPr>
        <p:txBody>
          <a:bodyPr/>
          <a:lstStyle>
            <a:lvl1pPr>
              <a:defRPr sz="2300"/>
            </a:lvl1pPr>
          </a:lstStyle>
          <a:p>
            <a:pPr lvl="0"/>
            <a:r>
              <a:rPr lang="de-DE" dirty="0"/>
              <a:t>Subline bearbeiten</a:t>
            </a:r>
          </a:p>
        </p:txBody>
      </p:sp>
    </p:spTree>
    <p:extLst>
      <p:ext uri="{BB962C8B-B14F-4D97-AF65-F5344CB8AC3E}">
        <p14:creationId xmlns:p14="http://schemas.microsoft.com/office/powerpoint/2010/main" val="2310496191"/>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halt + Bild recht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26D423-4DBB-4844-A99D-5C2210ECBA8B}"/>
              </a:ext>
            </a:extLst>
          </p:cNvPr>
          <p:cNvSpPr>
            <a:spLocks noGrp="1"/>
          </p:cNvSpPr>
          <p:nvPr>
            <p:ph type="title" hasCustomPrompt="1"/>
          </p:nvPr>
        </p:nvSpPr>
        <p:spPr>
          <a:xfrm>
            <a:off x="838200" y="516835"/>
            <a:ext cx="5040000" cy="834887"/>
          </a:xfrm>
        </p:spPr>
        <p:txBody>
          <a:bodyPr/>
          <a:lstStyle/>
          <a:p>
            <a:r>
              <a:rPr lang="de-DE" dirty="0"/>
              <a:t>Headline bearbeiten</a:t>
            </a:r>
          </a:p>
        </p:txBody>
      </p:sp>
      <p:sp>
        <p:nvSpPr>
          <p:cNvPr id="3" name="Inhaltsplatzhalter 2">
            <a:extLst>
              <a:ext uri="{FF2B5EF4-FFF2-40B4-BE49-F238E27FC236}">
                <a16:creationId xmlns:a16="http://schemas.microsoft.com/office/drawing/2014/main" id="{C83B76DF-5C53-4333-984F-E8799D26BA58}"/>
              </a:ext>
            </a:extLst>
          </p:cNvPr>
          <p:cNvSpPr>
            <a:spLocks noGrp="1"/>
          </p:cNvSpPr>
          <p:nvPr>
            <p:ph idx="1" hasCustomPrompt="1"/>
          </p:nvPr>
        </p:nvSpPr>
        <p:spPr>
          <a:xfrm>
            <a:off x="838200" y="1694546"/>
            <a:ext cx="5040000" cy="4324591"/>
          </a:xfrm>
        </p:spPr>
        <p:txBody>
          <a:bodyPr/>
          <a:lstStyle>
            <a:lvl1pPr>
              <a:defRPr/>
            </a:lvl1pPr>
          </a:lstStyle>
          <a:p>
            <a:pPr lvl="0"/>
            <a:r>
              <a:rPr lang="de-DE" dirty="0"/>
              <a:t>Textformat bearbeiten</a:t>
            </a:r>
          </a:p>
        </p:txBody>
      </p:sp>
      <p:sp>
        <p:nvSpPr>
          <p:cNvPr id="4" name="Datumsplatzhalter 3">
            <a:extLst>
              <a:ext uri="{FF2B5EF4-FFF2-40B4-BE49-F238E27FC236}">
                <a16:creationId xmlns:a16="http://schemas.microsoft.com/office/drawing/2014/main" id="{508565BA-C207-4CBA-ACFE-1F21B782CC49}"/>
              </a:ext>
            </a:extLst>
          </p:cNvPr>
          <p:cNvSpPr>
            <a:spLocks noGrp="1"/>
          </p:cNvSpPr>
          <p:nvPr>
            <p:ph type="dt" sz="half" idx="10"/>
          </p:nvPr>
        </p:nvSpPr>
        <p:spPr/>
        <p:txBody>
          <a:bodyPr/>
          <a:lstStyle/>
          <a:p>
            <a:fld id="{97CDC480-ECB8-4EEE-A51D-A0FEA13DBDE5}" type="datetime1">
              <a:rPr lang="de-DE" smtClean="0"/>
              <a:t>16.06.2023</a:t>
            </a:fld>
            <a:endParaRPr lang="de-DE" dirty="0"/>
          </a:p>
        </p:txBody>
      </p:sp>
      <p:sp>
        <p:nvSpPr>
          <p:cNvPr id="5" name="Fußzeilenplatzhalter 4">
            <a:extLst>
              <a:ext uri="{FF2B5EF4-FFF2-40B4-BE49-F238E27FC236}">
                <a16:creationId xmlns:a16="http://schemas.microsoft.com/office/drawing/2014/main" id="{5D01343E-1292-415E-AE17-56ADDC050EDA}"/>
              </a:ext>
            </a:extLst>
          </p:cNvPr>
          <p:cNvSpPr>
            <a:spLocks noGrp="1"/>
          </p:cNvSpPr>
          <p:nvPr>
            <p:ph type="ftr" sz="quarter" idx="11"/>
          </p:nvPr>
        </p:nvSpPr>
        <p:spPr/>
        <p:txBody>
          <a:bodyPr/>
          <a:lstStyle/>
          <a:p>
            <a:r>
              <a:rPr lang="de-DE"/>
              <a:t>Tariferweiterung bKV zum 01.04.2023</a:t>
            </a:r>
            <a:endParaRPr lang="de-DE" dirty="0"/>
          </a:p>
        </p:txBody>
      </p:sp>
      <p:sp>
        <p:nvSpPr>
          <p:cNvPr id="6" name="Foliennummernplatzhalter 5">
            <a:extLst>
              <a:ext uri="{FF2B5EF4-FFF2-40B4-BE49-F238E27FC236}">
                <a16:creationId xmlns:a16="http://schemas.microsoft.com/office/drawing/2014/main" id="{05807804-2902-4F3C-B725-71D26046C7D5}"/>
              </a:ext>
            </a:extLst>
          </p:cNvPr>
          <p:cNvSpPr>
            <a:spLocks noGrp="1"/>
          </p:cNvSpPr>
          <p:nvPr>
            <p:ph type="sldNum" sz="quarter" idx="12"/>
          </p:nvPr>
        </p:nvSpPr>
        <p:spPr/>
        <p:txBody>
          <a:bodyPr/>
          <a:lstStyle>
            <a:lvl1pPr>
              <a:defRPr>
                <a:latin typeface="ContinentaleOffice Semibold" panose="00000700000000000000" pitchFamily="2" charset="0"/>
              </a:defRPr>
            </a:lvl1pPr>
          </a:lstStyle>
          <a:p>
            <a:fld id="{B2C8C4F1-257C-421B-BFF4-1F170FE3FB97}" type="slidenum">
              <a:rPr lang="de-DE" smtClean="0"/>
              <a:pPr/>
              <a:t>‹Nr.›</a:t>
            </a:fld>
            <a:endParaRPr lang="de-DE" dirty="0"/>
          </a:p>
        </p:txBody>
      </p:sp>
      <p:cxnSp>
        <p:nvCxnSpPr>
          <p:cNvPr id="10" name="Gerader Verbinder 9">
            <a:extLst>
              <a:ext uri="{FF2B5EF4-FFF2-40B4-BE49-F238E27FC236}">
                <a16:creationId xmlns:a16="http://schemas.microsoft.com/office/drawing/2014/main" id="{93CD0A41-6A54-4574-BAEB-DE126E67C253}"/>
              </a:ext>
            </a:extLst>
          </p:cNvPr>
          <p:cNvCxnSpPr>
            <a:cxnSpLocks/>
          </p:cNvCxnSpPr>
          <p:nvPr userDrawn="1"/>
        </p:nvCxnSpPr>
        <p:spPr>
          <a:xfrm>
            <a:off x="838199" y="1523134"/>
            <a:ext cx="5040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Bildplatzhalter 11">
            <a:extLst>
              <a:ext uri="{FF2B5EF4-FFF2-40B4-BE49-F238E27FC236}">
                <a16:creationId xmlns:a16="http://schemas.microsoft.com/office/drawing/2014/main" id="{5AAC3621-D1A6-4BE9-84F7-DEAC8245C409}"/>
              </a:ext>
            </a:extLst>
          </p:cNvPr>
          <p:cNvSpPr>
            <a:spLocks noGrp="1"/>
          </p:cNvSpPr>
          <p:nvPr>
            <p:ph type="pic" sz="quarter" idx="13"/>
          </p:nvPr>
        </p:nvSpPr>
        <p:spPr>
          <a:xfrm>
            <a:off x="6461761" y="-1"/>
            <a:ext cx="5730240" cy="6237283"/>
          </a:xfrm>
        </p:spPr>
        <p:txBody>
          <a:bodyPr anchor="ctr"/>
          <a:lstStyle>
            <a:lvl1pPr algn="ctr">
              <a:defRPr/>
            </a:lvl1pPr>
          </a:lstStyle>
          <a:p>
            <a:r>
              <a:rPr lang="de-DE"/>
              <a:t>Bild durch Klicken auf Symbol hinzufügen</a:t>
            </a:r>
            <a:endParaRPr lang="de-DE" dirty="0"/>
          </a:p>
        </p:txBody>
      </p:sp>
    </p:spTree>
    <p:extLst>
      <p:ext uri="{BB962C8B-B14F-4D97-AF65-F5344CB8AC3E}">
        <p14:creationId xmlns:p14="http://schemas.microsoft.com/office/powerpoint/2010/main" val="2517410840"/>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nhalt mit Subline + Bild link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26D423-4DBB-4844-A99D-5C2210ECBA8B}"/>
              </a:ext>
            </a:extLst>
          </p:cNvPr>
          <p:cNvSpPr>
            <a:spLocks noGrp="1"/>
          </p:cNvSpPr>
          <p:nvPr>
            <p:ph type="title" hasCustomPrompt="1"/>
          </p:nvPr>
        </p:nvSpPr>
        <p:spPr>
          <a:xfrm>
            <a:off x="6313800" y="516835"/>
            <a:ext cx="5040000" cy="834887"/>
          </a:xfrm>
        </p:spPr>
        <p:txBody>
          <a:bodyPr/>
          <a:lstStyle/>
          <a:p>
            <a:r>
              <a:rPr lang="de-DE" dirty="0"/>
              <a:t>Headline bearbeiten</a:t>
            </a:r>
          </a:p>
        </p:txBody>
      </p:sp>
      <p:sp>
        <p:nvSpPr>
          <p:cNvPr id="3" name="Inhaltsplatzhalter 2">
            <a:extLst>
              <a:ext uri="{FF2B5EF4-FFF2-40B4-BE49-F238E27FC236}">
                <a16:creationId xmlns:a16="http://schemas.microsoft.com/office/drawing/2014/main" id="{C83B76DF-5C53-4333-984F-E8799D26BA58}"/>
              </a:ext>
            </a:extLst>
          </p:cNvPr>
          <p:cNvSpPr>
            <a:spLocks noGrp="1"/>
          </p:cNvSpPr>
          <p:nvPr>
            <p:ph idx="1" hasCustomPrompt="1"/>
          </p:nvPr>
        </p:nvSpPr>
        <p:spPr>
          <a:xfrm>
            <a:off x="6313800" y="2185851"/>
            <a:ext cx="5040000" cy="3833287"/>
          </a:xfrm>
        </p:spPr>
        <p:txBody>
          <a:bodyPr/>
          <a:lstStyle>
            <a:lvl1pPr>
              <a:defRPr/>
            </a:lvl1pPr>
          </a:lstStyle>
          <a:p>
            <a:pPr lvl="0"/>
            <a:r>
              <a:rPr lang="de-DE" dirty="0"/>
              <a:t>Textformat bearbeiten</a:t>
            </a:r>
          </a:p>
        </p:txBody>
      </p:sp>
      <p:sp>
        <p:nvSpPr>
          <p:cNvPr id="4" name="Datumsplatzhalter 3">
            <a:extLst>
              <a:ext uri="{FF2B5EF4-FFF2-40B4-BE49-F238E27FC236}">
                <a16:creationId xmlns:a16="http://schemas.microsoft.com/office/drawing/2014/main" id="{508565BA-C207-4CBA-ACFE-1F21B782CC49}"/>
              </a:ext>
            </a:extLst>
          </p:cNvPr>
          <p:cNvSpPr>
            <a:spLocks noGrp="1"/>
          </p:cNvSpPr>
          <p:nvPr>
            <p:ph type="dt" sz="half" idx="10"/>
          </p:nvPr>
        </p:nvSpPr>
        <p:spPr/>
        <p:txBody>
          <a:bodyPr/>
          <a:lstStyle/>
          <a:p>
            <a:fld id="{CBB56C13-11F1-4063-A612-B9128F12176B}" type="datetime1">
              <a:rPr lang="de-DE" smtClean="0"/>
              <a:t>16.06.2023</a:t>
            </a:fld>
            <a:endParaRPr lang="de-DE" dirty="0"/>
          </a:p>
        </p:txBody>
      </p:sp>
      <p:sp>
        <p:nvSpPr>
          <p:cNvPr id="5" name="Fußzeilenplatzhalter 4">
            <a:extLst>
              <a:ext uri="{FF2B5EF4-FFF2-40B4-BE49-F238E27FC236}">
                <a16:creationId xmlns:a16="http://schemas.microsoft.com/office/drawing/2014/main" id="{5D01343E-1292-415E-AE17-56ADDC050EDA}"/>
              </a:ext>
            </a:extLst>
          </p:cNvPr>
          <p:cNvSpPr>
            <a:spLocks noGrp="1"/>
          </p:cNvSpPr>
          <p:nvPr>
            <p:ph type="ftr" sz="quarter" idx="11"/>
          </p:nvPr>
        </p:nvSpPr>
        <p:spPr/>
        <p:txBody>
          <a:bodyPr/>
          <a:lstStyle/>
          <a:p>
            <a:r>
              <a:rPr lang="de-DE"/>
              <a:t>Tariferweiterung bKV zum 01.04.2023</a:t>
            </a:r>
            <a:endParaRPr lang="de-DE" dirty="0"/>
          </a:p>
        </p:txBody>
      </p:sp>
      <p:sp>
        <p:nvSpPr>
          <p:cNvPr id="6" name="Foliennummernplatzhalter 5">
            <a:extLst>
              <a:ext uri="{FF2B5EF4-FFF2-40B4-BE49-F238E27FC236}">
                <a16:creationId xmlns:a16="http://schemas.microsoft.com/office/drawing/2014/main" id="{05807804-2902-4F3C-B725-71D26046C7D5}"/>
              </a:ext>
            </a:extLst>
          </p:cNvPr>
          <p:cNvSpPr>
            <a:spLocks noGrp="1"/>
          </p:cNvSpPr>
          <p:nvPr>
            <p:ph type="sldNum" sz="quarter" idx="12"/>
          </p:nvPr>
        </p:nvSpPr>
        <p:spPr/>
        <p:txBody>
          <a:bodyPr/>
          <a:lstStyle/>
          <a:p>
            <a:fld id="{B2C8C4F1-257C-421B-BFF4-1F170FE3FB97}" type="slidenum">
              <a:rPr lang="de-DE" smtClean="0"/>
              <a:t>‹Nr.›</a:t>
            </a:fld>
            <a:endParaRPr lang="de-DE" dirty="0"/>
          </a:p>
        </p:txBody>
      </p:sp>
      <p:cxnSp>
        <p:nvCxnSpPr>
          <p:cNvPr id="10" name="Gerader Verbinder 9">
            <a:extLst>
              <a:ext uri="{FF2B5EF4-FFF2-40B4-BE49-F238E27FC236}">
                <a16:creationId xmlns:a16="http://schemas.microsoft.com/office/drawing/2014/main" id="{93CD0A41-6A54-4574-BAEB-DE126E67C253}"/>
              </a:ext>
            </a:extLst>
          </p:cNvPr>
          <p:cNvCxnSpPr>
            <a:cxnSpLocks/>
          </p:cNvCxnSpPr>
          <p:nvPr userDrawn="1"/>
        </p:nvCxnSpPr>
        <p:spPr>
          <a:xfrm>
            <a:off x="6313800" y="1523134"/>
            <a:ext cx="5040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Textplatzhalter 7">
            <a:extLst>
              <a:ext uri="{FF2B5EF4-FFF2-40B4-BE49-F238E27FC236}">
                <a16:creationId xmlns:a16="http://schemas.microsoft.com/office/drawing/2014/main" id="{E61798A9-038B-40B3-82D3-C7E81EFBF3FB}"/>
              </a:ext>
            </a:extLst>
          </p:cNvPr>
          <p:cNvSpPr>
            <a:spLocks noGrp="1"/>
          </p:cNvSpPr>
          <p:nvPr>
            <p:ph type="body" sz="quarter" idx="13" hasCustomPrompt="1"/>
          </p:nvPr>
        </p:nvSpPr>
        <p:spPr>
          <a:xfrm>
            <a:off x="6313800" y="1694547"/>
            <a:ext cx="5040000" cy="432000"/>
          </a:xfrm>
        </p:spPr>
        <p:txBody>
          <a:bodyPr/>
          <a:lstStyle>
            <a:lvl1pPr>
              <a:defRPr sz="2300"/>
            </a:lvl1pPr>
          </a:lstStyle>
          <a:p>
            <a:pPr lvl="0"/>
            <a:r>
              <a:rPr lang="de-DE" dirty="0"/>
              <a:t>Subline bearbeiten</a:t>
            </a:r>
          </a:p>
        </p:txBody>
      </p:sp>
      <p:sp>
        <p:nvSpPr>
          <p:cNvPr id="8" name="Bildplatzhalter 7">
            <a:extLst>
              <a:ext uri="{FF2B5EF4-FFF2-40B4-BE49-F238E27FC236}">
                <a16:creationId xmlns:a16="http://schemas.microsoft.com/office/drawing/2014/main" id="{67466CEE-833A-4E55-BD61-DD099FF0101C}"/>
              </a:ext>
            </a:extLst>
          </p:cNvPr>
          <p:cNvSpPr>
            <a:spLocks noGrp="1"/>
          </p:cNvSpPr>
          <p:nvPr>
            <p:ph type="pic" sz="quarter" idx="14"/>
          </p:nvPr>
        </p:nvSpPr>
        <p:spPr>
          <a:xfrm>
            <a:off x="0" y="0"/>
            <a:ext cx="5731200" cy="6238800"/>
          </a:xfrm>
        </p:spPr>
        <p:txBody>
          <a:bodyPr anchor="ctr"/>
          <a:lstStyle>
            <a:lvl1pPr algn="ctr">
              <a:defRPr/>
            </a:lvl1pPr>
          </a:lstStyle>
          <a:p>
            <a:r>
              <a:rPr lang="de-DE"/>
              <a:t>Bild durch Klicken auf Symbol hinzufügen</a:t>
            </a:r>
            <a:endParaRPr lang="de-DE" dirty="0"/>
          </a:p>
        </p:txBody>
      </p:sp>
    </p:spTree>
    <p:extLst>
      <p:ext uri="{BB962C8B-B14F-4D97-AF65-F5344CB8AC3E}">
        <p14:creationId xmlns:p14="http://schemas.microsoft.com/office/powerpoint/2010/main" val="89275231"/>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Gegenüberstellu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8397C3-1843-477C-8137-CE68A601EF5C}"/>
              </a:ext>
            </a:extLst>
          </p:cNvPr>
          <p:cNvSpPr>
            <a:spLocks noGrp="1"/>
          </p:cNvSpPr>
          <p:nvPr>
            <p:ph type="title" hasCustomPrompt="1"/>
          </p:nvPr>
        </p:nvSpPr>
        <p:spPr/>
        <p:txBody>
          <a:bodyPr/>
          <a:lstStyle/>
          <a:p>
            <a:r>
              <a:rPr lang="de-DE" dirty="0"/>
              <a:t>Headline bearbeiten</a:t>
            </a:r>
          </a:p>
        </p:txBody>
      </p:sp>
      <p:sp>
        <p:nvSpPr>
          <p:cNvPr id="3" name="Inhaltsplatzhalter 2">
            <a:extLst>
              <a:ext uri="{FF2B5EF4-FFF2-40B4-BE49-F238E27FC236}">
                <a16:creationId xmlns:a16="http://schemas.microsoft.com/office/drawing/2014/main" id="{B5A98868-D1E7-4DFA-9E1B-0D5B8E13F5EF}"/>
              </a:ext>
            </a:extLst>
          </p:cNvPr>
          <p:cNvSpPr>
            <a:spLocks noGrp="1"/>
          </p:cNvSpPr>
          <p:nvPr>
            <p:ph sz="half" idx="1" hasCustomPrompt="1"/>
          </p:nvPr>
        </p:nvSpPr>
        <p:spPr>
          <a:xfrm>
            <a:off x="838200" y="1695600"/>
            <a:ext cx="5181600" cy="4323600"/>
          </a:xfrm>
        </p:spPr>
        <p:txBody>
          <a:bodyPr/>
          <a:lstStyle>
            <a:lvl1pPr>
              <a:defRPr/>
            </a:lvl1pPr>
          </a:lstStyle>
          <a:p>
            <a:pPr lvl="0"/>
            <a:r>
              <a:rPr lang="de-DE" dirty="0"/>
              <a:t>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Inhaltsplatzhalter 3">
            <a:extLst>
              <a:ext uri="{FF2B5EF4-FFF2-40B4-BE49-F238E27FC236}">
                <a16:creationId xmlns:a16="http://schemas.microsoft.com/office/drawing/2014/main" id="{49AF6E81-F1CF-49B3-A67C-650A641416B0}"/>
              </a:ext>
            </a:extLst>
          </p:cNvPr>
          <p:cNvSpPr>
            <a:spLocks noGrp="1"/>
          </p:cNvSpPr>
          <p:nvPr>
            <p:ph sz="half" idx="2" hasCustomPrompt="1"/>
          </p:nvPr>
        </p:nvSpPr>
        <p:spPr>
          <a:xfrm>
            <a:off x="6172200" y="1695600"/>
            <a:ext cx="5181600" cy="4323600"/>
          </a:xfrm>
        </p:spPr>
        <p:txBody>
          <a:bodyPr/>
          <a:lstStyle/>
          <a:p>
            <a:pPr lvl="0"/>
            <a:r>
              <a:rPr lang="de-DE" dirty="0"/>
              <a:t>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Datumsplatzhalter 4">
            <a:extLst>
              <a:ext uri="{FF2B5EF4-FFF2-40B4-BE49-F238E27FC236}">
                <a16:creationId xmlns:a16="http://schemas.microsoft.com/office/drawing/2014/main" id="{4563A996-B6CA-4E8C-B55D-CA8748C27874}"/>
              </a:ext>
            </a:extLst>
          </p:cNvPr>
          <p:cNvSpPr>
            <a:spLocks noGrp="1"/>
          </p:cNvSpPr>
          <p:nvPr>
            <p:ph type="dt" sz="half" idx="10"/>
          </p:nvPr>
        </p:nvSpPr>
        <p:spPr/>
        <p:txBody>
          <a:bodyPr/>
          <a:lstStyle/>
          <a:p>
            <a:fld id="{AA4B6976-EC15-4E0D-8B96-CD994132846F}" type="datetime1">
              <a:rPr lang="de-DE" smtClean="0"/>
              <a:t>16.06.2023</a:t>
            </a:fld>
            <a:endParaRPr lang="de-DE" dirty="0"/>
          </a:p>
        </p:txBody>
      </p:sp>
      <p:sp>
        <p:nvSpPr>
          <p:cNvPr id="6" name="Fußzeilenplatzhalter 5">
            <a:extLst>
              <a:ext uri="{FF2B5EF4-FFF2-40B4-BE49-F238E27FC236}">
                <a16:creationId xmlns:a16="http://schemas.microsoft.com/office/drawing/2014/main" id="{ED9241B0-DA4F-4389-A16B-5A0E2E1B3CA8}"/>
              </a:ext>
            </a:extLst>
          </p:cNvPr>
          <p:cNvSpPr>
            <a:spLocks noGrp="1"/>
          </p:cNvSpPr>
          <p:nvPr>
            <p:ph type="ftr" sz="quarter" idx="11"/>
          </p:nvPr>
        </p:nvSpPr>
        <p:spPr/>
        <p:txBody>
          <a:bodyPr/>
          <a:lstStyle/>
          <a:p>
            <a:r>
              <a:rPr lang="de-DE"/>
              <a:t>Tariferweiterung bKV zum 01.04.2023</a:t>
            </a:r>
            <a:endParaRPr lang="de-DE" dirty="0"/>
          </a:p>
        </p:txBody>
      </p:sp>
      <p:sp>
        <p:nvSpPr>
          <p:cNvPr id="7" name="Foliennummernplatzhalter 6">
            <a:extLst>
              <a:ext uri="{FF2B5EF4-FFF2-40B4-BE49-F238E27FC236}">
                <a16:creationId xmlns:a16="http://schemas.microsoft.com/office/drawing/2014/main" id="{023551AE-6C80-4879-BD95-863C1F35CCAD}"/>
              </a:ext>
            </a:extLst>
          </p:cNvPr>
          <p:cNvSpPr>
            <a:spLocks noGrp="1"/>
          </p:cNvSpPr>
          <p:nvPr>
            <p:ph type="sldNum" sz="quarter" idx="12"/>
          </p:nvPr>
        </p:nvSpPr>
        <p:spPr/>
        <p:txBody>
          <a:bodyPr/>
          <a:lstStyle/>
          <a:p>
            <a:fld id="{B2C8C4F1-257C-421B-BFF4-1F170FE3FB97}" type="slidenum">
              <a:rPr lang="de-DE" smtClean="0"/>
              <a:t>‹Nr.›</a:t>
            </a:fld>
            <a:endParaRPr lang="de-DE" dirty="0"/>
          </a:p>
        </p:txBody>
      </p:sp>
      <p:cxnSp>
        <p:nvCxnSpPr>
          <p:cNvPr id="9" name="Gerader Verbinder 8">
            <a:extLst>
              <a:ext uri="{FF2B5EF4-FFF2-40B4-BE49-F238E27FC236}">
                <a16:creationId xmlns:a16="http://schemas.microsoft.com/office/drawing/2014/main" id="{845CDB7D-ECCB-49D5-851F-5CC353599619}"/>
              </a:ext>
            </a:extLst>
          </p:cNvPr>
          <p:cNvCxnSpPr>
            <a:cxnSpLocks/>
          </p:cNvCxnSpPr>
          <p:nvPr userDrawn="1"/>
        </p:nvCxnSpPr>
        <p:spPr>
          <a:xfrm>
            <a:off x="838199" y="1523134"/>
            <a:ext cx="105156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33039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uflistung mit Abstan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26D423-4DBB-4844-A99D-5C2210ECBA8B}"/>
              </a:ext>
            </a:extLst>
          </p:cNvPr>
          <p:cNvSpPr>
            <a:spLocks noGrp="1"/>
          </p:cNvSpPr>
          <p:nvPr>
            <p:ph type="title" hasCustomPrompt="1"/>
          </p:nvPr>
        </p:nvSpPr>
        <p:spPr>
          <a:xfrm>
            <a:off x="838200" y="516835"/>
            <a:ext cx="10515600" cy="834887"/>
          </a:xfrm>
        </p:spPr>
        <p:txBody>
          <a:bodyPr/>
          <a:lstStyle/>
          <a:p>
            <a:r>
              <a:rPr lang="de-DE" dirty="0"/>
              <a:t>Headline bearbeiten</a:t>
            </a:r>
          </a:p>
        </p:txBody>
      </p:sp>
      <p:sp>
        <p:nvSpPr>
          <p:cNvPr id="3" name="Inhaltsplatzhalter 2">
            <a:extLst>
              <a:ext uri="{FF2B5EF4-FFF2-40B4-BE49-F238E27FC236}">
                <a16:creationId xmlns:a16="http://schemas.microsoft.com/office/drawing/2014/main" id="{C83B76DF-5C53-4333-984F-E8799D26BA58}"/>
              </a:ext>
            </a:extLst>
          </p:cNvPr>
          <p:cNvSpPr>
            <a:spLocks noGrp="1"/>
          </p:cNvSpPr>
          <p:nvPr>
            <p:ph idx="1" hasCustomPrompt="1"/>
          </p:nvPr>
        </p:nvSpPr>
        <p:spPr>
          <a:xfrm>
            <a:off x="838200" y="1694546"/>
            <a:ext cx="10515600" cy="4324591"/>
          </a:xfrm>
        </p:spPr>
        <p:txBody>
          <a:bodyPr/>
          <a:lstStyle>
            <a:lvl1pPr marL="180000" indent="-180000">
              <a:spcAft>
                <a:spcPts val="1200"/>
              </a:spcAft>
              <a:buFont typeface="Arial" panose="020B0604020202020204" pitchFamily="34" charset="0"/>
              <a:buChar char="•"/>
              <a:defRPr/>
            </a:lvl1pPr>
            <a:lvl2pPr marL="360000" indent="-180000">
              <a:spcAft>
                <a:spcPts val="1200"/>
              </a:spcAft>
              <a:defRPr/>
            </a:lvl2pPr>
            <a:lvl3pPr marL="540000" indent="-180000">
              <a:defRPr lang="de-DE" sz="1600" kern="1200" dirty="0" smtClean="0">
                <a:solidFill>
                  <a:schemeClr val="tx1"/>
                </a:solidFill>
                <a:latin typeface="+mn-lt"/>
                <a:ea typeface="+mn-ea"/>
                <a:cs typeface="+mn-cs"/>
              </a:defRPr>
            </a:lvl3pPr>
            <a:lvl4pPr marL="720000" indent="-180000">
              <a:defRPr lang="de-DE" sz="1400" kern="1200" dirty="0" smtClean="0">
                <a:solidFill>
                  <a:schemeClr val="tx1"/>
                </a:solidFill>
                <a:latin typeface="+mn-lt"/>
                <a:ea typeface="+mn-ea"/>
                <a:cs typeface="+mn-cs"/>
              </a:defRPr>
            </a:lvl4pPr>
            <a:lvl5pPr>
              <a:defRPr lang="de-DE" sz="1200" kern="1200" dirty="0" smtClean="0">
                <a:solidFill>
                  <a:schemeClr val="tx1"/>
                </a:solidFill>
                <a:latin typeface="+mn-lt"/>
                <a:ea typeface="+mn-ea"/>
                <a:cs typeface="+mn-cs"/>
              </a:defRPr>
            </a:lvl5pPr>
          </a:lstStyle>
          <a:p>
            <a:pPr lvl="0"/>
            <a:r>
              <a:rPr lang="de-DE" dirty="0"/>
              <a:t>Textformat bearbeiten</a:t>
            </a:r>
          </a:p>
        </p:txBody>
      </p:sp>
      <p:sp>
        <p:nvSpPr>
          <p:cNvPr id="4" name="Datumsplatzhalter 3">
            <a:extLst>
              <a:ext uri="{FF2B5EF4-FFF2-40B4-BE49-F238E27FC236}">
                <a16:creationId xmlns:a16="http://schemas.microsoft.com/office/drawing/2014/main" id="{508565BA-C207-4CBA-ACFE-1F21B782CC49}"/>
              </a:ext>
            </a:extLst>
          </p:cNvPr>
          <p:cNvSpPr>
            <a:spLocks noGrp="1"/>
          </p:cNvSpPr>
          <p:nvPr>
            <p:ph type="dt" sz="half" idx="10"/>
          </p:nvPr>
        </p:nvSpPr>
        <p:spPr/>
        <p:txBody>
          <a:bodyPr/>
          <a:lstStyle/>
          <a:p>
            <a:fld id="{3E59CE45-8CF0-4DC2-9793-4A4327A25767}" type="datetime1">
              <a:rPr lang="de-DE" smtClean="0"/>
              <a:t>16.06.2023</a:t>
            </a:fld>
            <a:endParaRPr lang="de-DE" dirty="0"/>
          </a:p>
        </p:txBody>
      </p:sp>
      <p:sp>
        <p:nvSpPr>
          <p:cNvPr id="5" name="Fußzeilenplatzhalter 4">
            <a:extLst>
              <a:ext uri="{FF2B5EF4-FFF2-40B4-BE49-F238E27FC236}">
                <a16:creationId xmlns:a16="http://schemas.microsoft.com/office/drawing/2014/main" id="{5D01343E-1292-415E-AE17-56ADDC050EDA}"/>
              </a:ext>
            </a:extLst>
          </p:cNvPr>
          <p:cNvSpPr>
            <a:spLocks noGrp="1"/>
          </p:cNvSpPr>
          <p:nvPr>
            <p:ph type="ftr" sz="quarter" idx="11"/>
          </p:nvPr>
        </p:nvSpPr>
        <p:spPr/>
        <p:txBody>
          <a:bodyPr/>
          <a:lstStyle/>
          <a:p>
            <a:r>
              <a:rPr lang="de-DE"/>
              <a:t>Tariferweiterung bKV zum 01.04.2023</a:t>
            </a:r>
            <a:endParaRPr lang="de-DE" dirty="0"/>
          </a:p>
        </p:txBody>
      </p:sp>
      <p:sp>
        <p:nvSpPr>
          <p:cNvPr id="6" name="Foliennummernplatzhalter 5">
            <a:extLst>
              <a:ext uri="{FF2B5EF4-FFF2-40B4-BE49-F238E27FC236}">
                <a16:creationId xmlns:a16="http://schemas.microsoft.com/office/drawing/2014/main" id="{05807804-2902-4F3C-B725-71D26046C7D5}"/>
              </a:ext>
            </a:extLst>
          </p:cNvPr>
          <p:cNvSpPr>
            <a:spLocks noGrp="1"/>
          </p:cNvSpPr>
          <p:nvPr>
            <p:ph type="sldNum" sz="quarter" idx="12"/>
          </p:nvPr>
        </p:nvSpPr>
        <p:spPr/>
        <p:txBody>
          <a:bodyPr/>
          <a:lstStyle>
            <a:lvl1pPr>
              <a:defRPr>
                <a:latin typeface="ContinentaleOffice Semibold" panose="00000700000000000000" pitchFamily="2" charset="0"/>
              </a:defRPr>
            </a:lvl1pPr>
          </a:lstStyle>
          <a:p>
            <a:fld id="{B2C8C4F1-257C-421B-BFF4-1F170FE3FB97}" type="slidenum">
              <a:rPr lang="de-DE" smtClean="0"/>
              <a:pPr/>
              <a:t>‹Nr.›</a:t>
            </a:fld>
            <a:endParaRPr lang="de-DE" dirty="0"/>
          </a:p>
        </p:txBody>
      </p:sp>
      <p:cxnSp>
        <p:nvCxnSpPr>
          <p:cNvPr id="10" name="Gerader Verbinder 9">
            <a:extLst>
              <a:ext uri="{FF2B5EF4-FFF2-40B4-BE49-F238E27FC236}">
                <a16:creationId xmlns:a16="http://schemas.microsoft.com/office/drawing/2014/main" id="{93CD0A41-6A54-4574-BAEB-DE126E67C253}"/>
              </a:ext>
            </a:extLst>
          </p:cNvPr>
          <p:cNvCxnSpPr>
            <a:cxnSpLocks/>
          </p:cNvCxnSpPr>
          <p:nvPr userDrawn="1"/>
        </p:nvCxnSpPr>
        <p:spPr>
          <a:xfrm>
            <a:off x="838199" y="1523134"/>
            <a:ext cx="105156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5931373"/>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Kapiteltrenner mit Farbverlauf">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B87FA2D6-ABC7-467F-8BC9-5ADC9371CF03}"/>
              </a:ext>
            </a:extLst>
          </p:cNvPr>
          <p:cNvSpPr/>
          <p:nvPr userDrawn="1"/>
        </p:nvSpPr>
        <p:spPr>
          <a:xfrm>
            <a:off x="0" y="0"/>
            <a:ext cx="12192000" cy="6865951"/>
          </a:xfrm>
          <a:prstGeom prst="rect">
            <a:avLst/>
          </a:prstGeom>
          <a:gradFill flip="none" rotWithShape="1">
            <a:gsLst>
              <a:gs pos="0">
                <a:schemeClr val="accent2"/>
              </a:gs>
              <a:gs pos="84000">
                <a:schemeClr val="accent1">
                  <a:lumMod val="10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5" name="Titel 1">
            <a:extLst>
              <a:ext uri="{FF2B5EF4-FFF2-40B4-BE49-F238E27FC236}">
                <a16:creationId xmlns:a16="http://schemas.microsoft.com/office/drawing/2014/main" id="{5C04C0BE-A42A-4F2B-8AD3-1D9B3048E984}"/>
              </a:ext>
            </a:extLst>
          </p:cNvPr>
          <p:cNvSpPr>
            <a:spLocks noGrp="1"/>
          </p:cNvSpPr>
          <p:nvPr>
            <p:ph type="ctrTitle" hasCustomPrompt="1"/>
          </p:nvPr>
        </p:nvSpPr>
        <p:spPr>
          <a:xfrm>
            <a:off x="530422" y="1360630"/>
            <a:ext cx="7920000" cy="1475106"/>
          </a:xfrm>
        </p:spPr>
        <p:txBody>
          <a:bodyPr tIns="36000" bIns="0" anchor="t" anchorCtr="0">
            <a:spAutoFit/>
          </a:bodyPr>
          <a:lstStyle>
            <a:lvl1pPr algn="l">
              <a:lnSpc>
                <a:spcPct val="100000"/>
              </a:lnSpc>
              <a:defRPr sz="4500">
                <a:solidFill>
                  <a:schemeClr val="bg1"/>
                </a:solidFill>
              </a:defRPr>
            </a:lvl1pPr>
          </a:lstStyle>
          <a:p>
            <a:r>
              <a:rPr lang="de-DE" dirty="0"/>
              <a:t>Kapiteltrenner-Headline </a:t>
            </a:r>
            <a:br>
              <a:rPr lang="de-DE" dirty="0"/>
            </a:br>
            <a:r>
              <a:rPr lang="de-DE" dirty="0"/>
              <a:t>bearbeiten</a:t>
            </a:r>
          </a:p>
        </p:txBody>
      </p:sp>
    </p:spTree>
    <p:extLst>
      <p:ext uri="{BB962C8B-B14F-4D97-AF65-F5344CB8AC3E}">
        <p14:creationId xmlns:p14="http://schemas.microsoft.com/office/powerpoint/2010/main" val="3936364658"/>
      </p:ext>
    </p:extLst>
  </p:cSld>
  <p:clrMapOvr>
    <a:masterClrMapping/>
  </p:clrMapOvr>
  <p:extLst>
    <p:ext uri="{DCECCB84-F9BA-43D5-87BE-67443E8EF086}">
      <p15:sldGuideLst xmlns:p15="http://schemas.microsoft.com/office/powerpoint/2012/main">
        <p15:guide id="1" pos="333">
          <p15:clr>
            <a:srgbClr val="5ACBF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Kapiteltrenner mit Bildplatzhalter">
    <p:spTree>
      <p:nvGrpSpPr>
        <p:cNvPr id="1" name=""/>
        <p:cNvGrpSpPr/>
        <p:nvPr/>
      </p:nvGrpSpPr>
      <p:grpSpPr>
        <a:xfrm>
          <a:off x="0" y="0"/>
          <a:ext cx="0" cy="0"/>
          <a:chOff x="0" y="0"/>
          <a:chExt cx="0" cy="0"/>
        </a:xfrm>
      </p:grpSpPr>
      <p:sp>
        <p:nvSpPr>
          <p:cNvPr id="8" name="Rechteck 7">
            <a:extLst>
              <a:ext uri="{FF2B5EF4-FFF2-40B4-BE49-F238E27FC236}">
                <a16:creationId xmlns:a16="http://schemas.microsoft.com/office/drawing/2014/main" id="{BCBDC5C6-1B92-4EC3-9137-27957349D432}"/>
              </a:ext>
            </a:extLst>
          </p:cNvPr>
          <p:cNvSpPr/>
          <p:nvPr userDrawn="1"/>
        </p:nvSpPr>
        <p:spPr>
          <a:xfrm>
            <a:off x="-1367" y="6026150"/>
            <a:ext cx="12193200" cy="8398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 name="Bildplatzhalter 2">
            <a:extLst>
              <a:ext uri="{FF2B5EF4-FFF2-40B4-BE49-F238E27FC236}">
                <a16:creationId xmlns:a16="http://schemas.microsoft.com/office/drawing/2014/main" id="{DCA205C0-DA73-45B6-AF8A-15C1D7BF2D4D}"/>
              </a:ext>
            </a:extLst>
          </p:cNvPr>
          <p:cNvSpPr>
            <a:spLocks noGrp="1"/>
          </p:cNvSpPr>
          <p:nvPr>
            <p:ph type="pic" sz="quarter" idx="10"/>
          </p:nvPr>
        </p:nvSpPr>
        <p:spPr>
          <a:xfrm>
            <a:off x="0" y="0"/>
            <a:ext cx="12193200" cy="6865200"/>
          </a:xfrm>
        </p:spPr>
        <p:txBody>
          <a:bodyPr anchor="ctr"/>
          <a:lstStyle>
            <a:lvl1pPr algn="ctr">
              <a:defRPr/>
            </a:lvl1pPr>
          </a:lstStyle>
          <a:p>
            <a:r>
              <a:rPr lang="de-DE"/>
              <a:t>Bild durch Klicken auf Symbol hinzufügen</a:t>
            </a:r>
            <a:endParaRPr lang="de-DE" dirty="0"/>
          </a:p>
        </p:txBody>
      </p:sp>
      <p:sp>
        <p:nvSpPr>
          <p:cNvPr id="5" name="Titel 1">
            <a:extLst>
              <a:ext uri="{FF2B5EF4-FFF2-40B4-BE49-F238E27FC236}">
                <a16:creationId xmlns:a16="http://schemas.microsoft.com/office/drawing/2014/main" id="{5C04C0BE-A42A-4F2B-8AD3-1D9B3048E984}"/>
              </a:ext>
            </a:extLst>
          </p:cNvPr>
          <p:cNvSpPr>
            <a:spLocks noGrp="1"/>
          </p:cNvSpPr>
          <p:nvPr>
            <p:ph type="ctrTitle" hasCustomPrompt="1"/>
          </p:nvPr>
        </p:nvSpPr>
        <p:spPr>
          <a:xfrm>
            <a:off x="530422" y="1360630"/>
            <a:ext cx="7920000" cy="1475106"/>
          </a:xfrm>
        </p:spPr>
        <p:txBody>
          <a:bodyPr tIns="36000" bIns="0" anchor="t" anchorCtr="0">
            <a:spAutoFit/>
          </a:bodyPr>
          <a:lstStyle>
            <a:lvl1pPr algn="l">
              <a:lnSpc>
                <a:spcPct val="100000"/>
              </a:lnSpc>
              <a:defRPr sz="4500">
                <a:solidFill>
                  <a:schemeClr val="bg1"/>
                </a:solidFill>
              </a:defRPr>
            </a:lvl1pPr>
          </a:lstStyle>
          <a:p>
            <a:r>
              <a:rPr lang="de-DE" dirty="0"/>
              <a:t>Kapiteltrenner-Headline </a:t>
            </a:r>
            <a:br>
              <a:rPr lang="de-DE" dirty="0"/>
            </a:br>
            <a:r>
              <a:rPr lang="de-DE" dirty="0"/>
              <a:t>bearbeiten</a:t>
            </a:r>
          </a:p>
        </p:txBody>
      </p:sp>
    </p:spTree>
    <p:extLst>
      <p:ext uri="{BB962C8B-B14F-4D97-AF65-F5344CB8AC3E}">
        <p14:creationId xmlns:p14="http://schemas.microsoft.com/office/powerpoint/2010/main" val="4265159469"/>
      </p:ext>
    </p:extLst>
  </p:cSld>
  <p:clrMapOvr>
    <a:masterClrMapping/>
  </p:clrMapOvr>
  <p:extLst>
    <p:ext uri="{DCECCB84-F9BA-43D5-87BE-67443E8EF086}">
      <p15:sldGuideLst xmlns:p15="http://schemas.microsoft.com/office/powerpoint/2012/main">
        <p15:guide id="1" pos="333">
          <p15:clr>
            <a:srgbClr val="5ACBF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Zitat">
    <p:spTree>
      <p:nvGrpSpPr>
        <p:cNvPr id="1" name=""/>
        <p:cNvGrpSpPr/>
        <p:nvPr/>
      </p:nvGrpSpPr>
      <p:grpSpPr>
        <a:xfrm>
          <a:off x="0" y="0"/>
          <a:ext cx="0" cy="0"/>
          <a:chOff x="0" y="0"/>
          <a:chExt cx="0" cy="0"/>
        </a:xfrm>
      </p:grpSpPr>
      <p:sp>
        <p:nvSpPr>
          <p:cNvPr id="5" name="Titel 1">
            <a:extLst>
              <a:ext uri="{FF2B5EF4-FFF2-40B4-BE49-F238E27FC236}">
                <a16:creationId xmlns:a16="http://schemas.microsoft.com/office/drawing/2014/main" id="{5C04C0BE-A42A-4F2B-8AD3-1D9B3048E984}"/>
              </a:ext>
            </a:extLst>
          </p:cNvPr>
          <p:cNvSpPr>
            <a:spLocks noGrp="1"/>
          </p:cNvSpPr>
          <p:nvPr>
            <p:ph type="ctrTitle" hasCustomPrompt="1"/>
          </p:nvPr>
        </p:nvSpPr>
        <p:spPr>
          <a:xfrm>
            <a:off x="530422" y="1360630"/>
            <a:ext cx="7920000" cy="1421346"/>
          </a:xfrm>
        </p:spPr>
        <p:txBody>
          <a:bodyPr tIns="36000" bIns="0" anchor="t" anchorCtr="0">
            <a:spAutoFit/>
          </a:bodyPr>
          <a:lstStyle>
            <a:lvl1pPr algn="l">
              <a:lnSpc>
                <a:spcPct val="100000"/>
              </a:lnSpc>
              <a:defRPr sz="4500">
                <a:solidFill>
                  <a:schemeClr val="accent1"/>
                </a:solidFill>
              </a:defRPr>
            </a:lvl1pPr>
          </a:lstStyle>
          <a:p>
            <a:r>
              <a:rPr lang="de-DE" dirty="0"/>
              <a:t>„Zitat bearbeiten“</a:t>
            </a:r>
            <a:br>
              <a:rPr lang="de-DE" dirty="0"/>
            </a:br>
            <a:r>
              <a:rPr lang="de-DE" dirty="0"/>
              <a:t>(max. 2-zeilig)</a:t>
            </a:r>
          </a:p>
        </p:txBody>
      </p:sp>
      <p:sp>
        <p:nvSpPr>
          <p:cNvPr id="2" name="Datumsplatzhalter 1">
            <a:extLst>
              <a:ext uri="{FF2B5EF4-FFF2-40B4-BE49-F238E27FC236}">
                <a16:creationId xmlns:a16="http://schemas.microsoft.com/office/drawing/2014/main" id="{FFD73E46-3ACC-4E39-A58A-A4A3B787D8A5}"/>
              </a:ext>
            </a:extLst>
          </p:cNvPr>
          <p:cNvSpPr>
            <a:spLocks noGrp="1"/>
          </p:cNvSpPr>
          <p:nvPr>
            <p:ph type="dt" sz="half" idx="10"/>
          </p:nvPr>
        </p:nvSpPr>
        <p:spPr/>
        <p:txBody>
          <a:bodyPr/>
          <a:lstStyle/>
          <a:p>
            <a:fld id="{D8B2EF59-9D98-4E83-B9D6-1C93B3F9A4FD}" type="datetime1">
              <a:rPr lang="de-DE" smtClean="0"/>
              <a:t>16.06.2023</a:t>
            </a:fld>
            <a:endParaRPr lang="de-DE" dirty="0"/>
          </a:p>
        </p:txBody>
      </p:sp>
      <p:sp>
        <p:nvSpPr>
          <p:cNvPr id="3" name="Fußzeilenplatzhalter 2">
            <a:extLst>
              <a:ext uri="{FF2B5EF4-FFF2-40B4-BE49-F238E27FC236}">
                <a16:creationId xmlns:a16="http://schemas.microsoft.com/office/drawing/2014/main" id="{ABAEBDB5-2A13-4632-8F69-EBDBA941FF1F}"/>
              </a:ext>
            </a:extLst>
          </p:cNvPr>
          <p:cNvSpPr>
            <a:spLocks noGrp="1"/>
          </p:cNvSpPr>
          <p:nvPr>
            <p:ph type="ftr" sz="quarter" idx="11"/>
          </p:nvPr>
        </p:nvSpPr>
        <p:spPr/>
        <p:txBody>
          <a:bodyPr/>
          <a:lstStyle/>
          <a:p>
            <a:r>
              <a:rPr lang="de-DE"/>
              <a:t>Tariferweiterung bKV zum 01.04.2023</a:t>
            </a:r>
            <a:endParaRPr lang="de-DE" dirty="0"/>
          </a:p>
        </p:txBody>
      </p:sp>
      <p:sp>
        <p:nvSpPr>
          <p:cNvPr id="7" name="Foliennummernplatzhalter 6">
            <a:extLst>
              <a:ext uri="{FF2B5EF4-FFF2-40B4-BE49-F238E27FC236}">
                <a16:creationId xmlns:a16="http://schemas.microsoft.com/office/drawing/2014/main" id="{E535C8B7-0D46-40C3-985D-4838677791D5}"/>
              </a:ext>
            </a:extLst>
          </p:cNvPr>
          <p:cNvSpPr>
            <a:spLocks noGrp="1"/>
          </p:cNvSpPr>
          <p:nvPr>
            <p:ph type="sldNum" sz="quarter" idx="12"/>
          </p:nvPr>
        </p:nvSpPr>
        <p:spPr/>
        <p:txBody>
          <a:bodyPr/>
          <a:lstStyle/>
          <a:p>
            <a:fld id="{B2C8C4F1-257C-421B-BFF4-1F170FE3FB97}" type="slidenum">
              <a:rPr lang="de-DE" smtClean="0"/>
              <a:pPr/>
              <a:t>‹Nr.›</a:t>
            </a:fld>
            <a:endParaRPr lang="de-DE" dirty="0"/>
          </a:p>
        </p:txBody>
      </p:sp>
      <p:sp>
        <p:nvSpPr>
          <p:cNvPr id="8" name="Untertitel 2">
            <a:extLst>
              <a:ext uri="{FF2B5EF4-FFF2-40B4-BE49-F238E27FC236}">
                <a16:creationId xmlns:a16="http://schemas.microsoft.com/office/drawing/2014/main" id="{0FA88B8A-028D-4CE3-B41A-190043E5B16E}"/>
              </a:ext>
            </a:extLst>
          </p:cNvPr>
          <p:cNvSpPr>
            <a:spLocks noGrp="1"/>
          </p:cNvSpPr>
          <p:nvPr>
            <p:ph type="subTitle" idx="1" hasCustomPrompt="1"/>
          </p:nvPr>
        </p:nvSpPr>
        <p:spPr>
          <a:xfrm>
            <a:off x="530422" y="2838024"/>
            <a:ext cx="7920000" cy="365125"/>
          </a:xfrm>
        </p:spPr>
        <p:txBody>
          <a:bodyPr tIns="36000" bIns="0">
            <a:normAutofit/>
          </a:bodyPr>
          <a:lstStyle>
            <a:lvl1pPr marL="0" indent="0" algn="l">
              <a:lnSpc>
                <a:spcPct val="100000"/>
              </a:lnSpc>
              <a:buNone/>
              <a:defRPr sz="1900" b="0">
                <a:solidFill>
                  <a:schemeClr val="accent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Autor: Vorname Nachname</a:t>
            </a:r>
          </a:p>
        </p:txBody>
      </p:sp>
    </p:spTree>
    <p:extLst>
      <p:ext uri="{BB962C8B-B14F-4D97-AF65-F5344CB8AC3E}">
        <p14:creationId xmlns:p14="http://schemas.microsoft.com/office/powerpoint/2010/main" val="1675410176"/>
      </p:ext>
    </p:extLst>
  </p:cSld>
  <p:clrMapOvr>
    <a:masterClrMapping/>
  </p:clrMapOvr>
  <p:extLst>
    <p:ext uri="{DCECCB84-F9BA-43D5-87BE-67443E8EF086}">
      <p15:sldGuideLst xmlns:p15="http://schemas.microsoft.com/office/powerpoint/2012/main">
        <p15:guide id="1" pos="333">
          <p15:clr>
            <a:srgbClr val="5ACBF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Zitat mit Farbverlauf">
    <p:spTree>
      <p:nvGrpSpPr>
        <p:cNvPr id="1" name=""/>
        <p:cNvGrpSpPr/>
        <p:nvPr/>
      </p:nvGrpSpPr>
      <p:grpSpPr>
        <a:xfrm>
          <a:off x="0" y="0"/>
          <a:ext cx="0" cy="0"/>
          <a:chOff x="0" y="0"/>
          <a:chExt cx="0" cy="0"/>
        </a:xfrm>
      </p:grpSpPr>
      <p:sp>
        <p:nvSpPr>
          <p:cNvPr id="9" name="Rechteck 8">
            <a:extLst>
              <a:ext uri="{FF2B5EF4-FFF2-40B4-BE49-F238E27FC236}">
                <a16:creationId xmlns:a16="http://schemas.microsoft.com/office/drawing/2014/main" id="{F31146D5-4E2B-460B-A6E9-CAAC4282D7E3}"/>
              </a:ext>
            </a:extLst>
          </p:cNvPr>
          <p:cNvSpPr/>
          <p:nvPr userDrawn="1"/>
        </p:nvSpPr>
        <p:spPr>
          <a:xfrm>
            <a:off x="0" y="0"/>
            <a:ext cx="12192000" cy="6865951"/>
          </a:xfrm>
          <a:prstGeom prst="rect">
            <a:avLst/>
          </a:prstGeom>
          <a:gradFill flip="none" rotWithShape="1">
            <a:gsLst>
              <a:gs pos="0">
                <a:schemeClr val="accent2"/>
              </a:gs>
              <a:gs pos="84000">
                <a:schemeClr val="accent1">
                  <a:lumMod val="10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5" name="Titel 1">
            <a:extLst>
              <a:ext uri="{FF2B5EF4-FFF2-40B4-BE49-F238E27FC236}">
                <a16:creationId xmlns:a16="http://schemas.microsoft.com/office/drawing/2014/main" id="{5C04C0BE-A42A-4F2B-8AD3-1D9B3048E984}"/>
              </a:ext>
            </a:extLst>
          </p:cNvPr>
          <p:cNvSpPr>
            <a:spLocks noGrp="1"/>
          </p:cNvSpPr>
          <p:nvPr>
            <p:ph type="ctrTitle" hasCustomPrompt="1"/>
          </p:nvPr>
        </p:nvSpPr>
        <p:spPr>
          <a:xfrm>
            <a:off x="530422" y="1360630"/>
            <a:ext cx="7920000" cy="1421346"/>
          </a:xfrm>
        </p:spPr>
        <p:txBody>
          <a:bodyPr tIns="36000" bIns="0" anchor="t" anchorCtr="0">
            <a:spAutoFit/>
          </a:bodyPr>
          <a:lstStyle>
            <a:lvl1pPr algn="l">
              <a:lnSpc>
                <a:spcPct val="100000"/>
              </a:lnSpc>
              <a:defRPr sz="4500">
                <a:solidFill>
                  <a:schemeClr val="bg1"/>
                </a:solidFill>
              </a:defRPr>
            </a:lvl1pPr>
          </a:lstStyle>
          <a:p>
            <a:r>
              <a:rPr lang="de-DE" dirty="0"/>
              <a:t>„Zitat bearbeiten“</a:t>
            </a:r>
            <a:br>
              <a:rPr lang="de-DE" dirty="0"/>
            </a:br>
            <a:r>
              <a:rPr lang="de-DE" dirty="0"/>
              <a:t>(max. 2-zeilig)</a:t>
            </a:r>
          </a:p>
        </p:txBody>
      </p:sp>
      <p:sp>
        <p:nvSpPr>
          <p:cNvPr id="8" name="Untertitel 2">
            <a:extLst>
              <a:ext uri="{FF2B5EF4-FFF2-40B4-BE49-F238E27FC236}">
                <a16:creationId xmlns:a16="http://schemas.microsoft.com/office/drawing/2014/main" id="{0FA88B8A-028D-4CE3-B41A-190043E5B16E}"/>
              </a:ext>
            </a:extLst>
          </p:cNvPr>
          <p:cNvSpPr>
            <a:spLocks noGrp="1"/>
          </p:cNvSpPr>
          <p:nvPr>
            <p:ph type="subTitle" idx="1" hasCustomPrompt="1"/>
          </p:nvPr>
        </p:nvSpPr>
        <p:spPr>
          <a:xfrm>
            <a:off x="530422" y="2838024"/>
            <a:ext cx="7920000" cy="365125"/>
          </a:xfrm>
        </p:spPr>
        <p:txBody>
          <a:bodyPr tIns="36000" bIns="0">
            <a:normAutofit/>
          </a:bodyPr>
          <a:lstStyle>
            <a:lvl1pPr marL="0" indent="0" algn="l">
              <a:lnSpc>
                <a:spcPct val="100000"/>
              </a:lnSpc>
              <a:buNone/>
              <a:defRPr sz="1900" b="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Autor: Vorname Nachname</a:t>
            </a:r>
          </a:p>
        </p:txBody>
      </p:sp>
      <p:pic>
        <p:nvPicPr>
          <p:cNvPr id="10" name="Grafik 9">
            <a:extLst>
              <a:ext uri="{FF2B5EF4-FFF2-40B4-BE49-F238E27FC236}">
                <a16:creationId xmlns:a16="http://schemas.microsoft.com/office/drawing/2014/main" id="{8ECB5548-EDD9-4B42-A1C8-192F34346ABF}"/>
              </a:ext>
            </a:extLst>
          </p:cNvPr>
          <p:cNvPicPr>
            <a:picLocks noChangeAspect="1"/>
          </p:cNvPicPr>
          <p:nvPr userDrawn="1"/>
        </p:nvPicPr>
        <p:blipFill>
          <a:blip cstate="print">
            <a:extLst>
              <a:ext uri="{28A0092B-C50C-407E-A947-70E740481C1C}">
                <a14:useLocalDpi xmlns:a14="http://schemas.microsoft.com/office/drawing/2010/main" val="0"/>
              </a:ext>
            </a:extLst>
          </a:blip>
          <a:stretch>
            <a:fillRect/>
          </a:stretch>
        </p:blipFill>
        <p:spPr>
          <a:xfrm>
            <a:off x="10800400" y="5873751"/>
            <a:ext cx="1138454" cy="711533"/>
          </a:xfrm>
          <a:prstGeom prst="rect">
            <a:avLst/>
          </a:prstGeom>
        </p:spPr>
      </p:pic>
    </p:spTree>
    <p:extLst>
      <p:ext uri="{BB962C8B-B14F-4D97-AF65-F5344CB8AC3E}">
        <p14:creationId xmlns:p14="http://schemas.microsoft.com/office/powerpoint/2010/main" val="3001193916"/>
      </p:ext>
    </p:extLst>
  </p:cSld>
  <p:clrMapOvr>
    <a:masterClrMapping/>
  </p:clrMapOvr>
  <p:extLst>
    <p:ext uri="{DCECCB84-F9BA-43D5-87BE-67443E8EF086}">
      <p15:sldGuideLst xmlns:p15="http://schemas.microsoft.com/office/powerpoint/2012/main">
        <p15:guide id="1" pos="333">
          <p15:clr>
            <a:srgbClr val="5ACBF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elfolie Farbverlauf">
    <p:spTree>
      <p:nvGrpSpPr>
        <p:cNvPr id="1" name=""/>
        <p:cNvGrpSpPr/>
        <p:nvPr/>
      </p:nvGrpSpPr>
      <p:grpSpPr>
        <a:xfrm>
          <a:off x="0" y="0"/>
          <a:ext cx="0" cy="0"/>
          <a:chOff x="0" y="0"/>
          <a:chExt cx="0" cy="0"/>
        </a:xfrm>
      </p:grpSpPr>
      <p:grpSp>
        <p:nvGrpSpPr>
          <p:cNvPr id="4" name="Gruppieren 3">
            <a:extLst>
              <a:ext uri="{FF2B5EF4-FFF2-40B4-BE49-F238E27FC236}">
                <a16:creationId xmlns:a16="http://schemas.microsoft.com/office/drawing/2014/main" id="{D9627807-B2C2-4A7E-A06C-467F42138C0E}"/>
              </a:ext>
            </a:extLst>
          </p:cNvPr>
          <p:cNvGrpSpPr/>
          <p:nvPr userDrawn="1"/>
        </p:nvGrpSpPr>
        <p:grpSpPr>
          <a:xfrm>
            <a:off x="0" y="0"/>
            <a:ext cx="12192000" cy="6865951"/>
            <a:chOff x="0" y="0"/>
            <a:chExt cx="12192000" cy="6865951"/>
          </a:xfrm>
        </p:grpSpPr>
        <p:sp>
          <p:nvSpPr>
            <p:cNvPr id="8" name="Rechteck 7">
              <a:extLst>
                <a:ext uri="{FF2B5EF4-FFF2-40B4-BE49-F238E27FC236}">
                  <a16:creationId xmlns:a16="http://schemas.microsoft.com/office/drawing/2014/main" id="{32737F4A-4374-4291-896B-774F4F66E113}"/>
                </a:ext>
              </a:extLst>
            </p:cNvPr>
            <p:cNvSpPr/>
            <p:nvPr userDrawn="1"/>
          </p:nvSpPr>
          <p:spPr>
            <a:xfrm>
              <a:off x="0" y="0"/>
              <a:ext cx="12192000" cy="6865951"/>
            </a:xfrm>
            <a:prstGeom prst="rect">
              <a:avLst/>
            </a:prstGeom>
            <a:gradFill flip="none" rotWithShape="1">
              <a:gsLst>
                <a:gs pos="0">
                  <a:schemeClr val="accent2"/>
                </a:gs>
                <a:gs pos="84000">
                  <a:schemeClr val="accent1">
                    <a:lumMod val="10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 name="Textfeld 9">
              <a:extLst>
                <a:ext uri="{FF2B5EF4-FFF2-40B4-BE49-F238E27FC236}">
                  <a16:creationId xmlns:a16="http://schemas.microsoft.com/office/drawing/2014/main" id="{6AEC9A40-2C38-4865-8F04-CC13E0FD3077}"/>
                </a:ext>
              </a:extLst>
            </p:cNvPr>
            <p:cNvSpPr txBox="1"/>
            <p:nvPr userDrawn="1"/>
          </p:nvSpPr>
          <p:spPr>
            <a:xfrm>
              <a:off x="530423" y="6247752"/>
              <a:ext cx="3172571" cy="257369"/>
            </a:xfrm>
            <a:prstGeom prst="rect">
              <a:avLst/>
            </a:prstGeom>
            <a:noFill/>
          </p:spPr>
          <p:txBody>
            <a:bodyPr wrap="square" lIns="0" tIns="36000" rIns="0" bIns="36000" rtlCol="0">
              <a:spAutoFit/>
            </a:bodyPr>
            <a:lstStyle/>
            <a:p>
              <a:r>
                <a:rPr lang="de-DE" sz="1200" b="0" dirty="0">
                  <a:solidFill>
                    <a:schemeClr val="bg1"/>
                  </a:solidFill>
                  <a:latin typeface="ContinentaleOffice Semibold" panose="00000700000000000000" pitchFamily="2" charset="0"/>
                </a:rPr>
                <a:t>Vertrauen, das bleibt.</a:t>
              </a:r>
            </a:p>
          </p:txBody>
        </p:sp>
        <p:pic>
          <p:nvPicPr>
            <p:cNvPr id="11" name="Grafik 10">
              <a:extLst>
                <a:ext uri="{FF2B5EF4-FFF2-40B4-BE49-F238E27FC236}">
                  <a16:creationId xmlns:a16="http://schemas.microsoft.com/office/drawing/2014/main" id="{01A90CFA-A720-4C60-AF65-39D725598F4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800400" y="5873751"/>
              <a:ext cx="1138454" cy="711533"/>
            </a:xfrm>
            <a:prstGeom prst="rect">
              <a:avLst/>
            </a:prstGeom>
          </p:spPr>
        </p:pic>
      </p:grpSp>
      <p:sp>
        <p:nvSpPr>
          <p:cNvPr id="2" name="Titel 1">
            <a:extLst>
              <a:ext uri="{FF2B5EF4-FFF2-40B4-BE49-F238E27FC236}">
                <a16:creationId xmlns:a16="http://schemas.microsoft.com/office/drawing/2014/main" id="{16D62953-1B35-4BF1-BAFE-07E46C6E3F39}"/>
              </a:ext>
            </a:extLst>
          </p:cNvPr>
          <p:cNvSpPr>
            <a:spLocks noGrp="1"/>
          </p:cNvSpPr>
          <p:nvPr>
            <p:ph type="ctrTitle" hasCustomPrompt="1"/>
          </p:nvPr>
        </p:nvSpPr>
        <p:spPr>
          <a:xfrm>
            <a:off x="530422" y="518668"/>
            <a:ext cx="7920000" cy="1475106"/>
          </a:xfrm>
        </p:spPr>
        <p:txBody>
          <a:bodyPr tIns="36000" bIns="0" anchor="b">
            <a:noAutofit/>
          </a:bodyPr>
          <a:lstStyle>
            <a:lvl1pPr algn="l">
              <a:lnSpc>
                <a:spcPct val="100000"/>
              </a:lnSpc>
              <a:defRPr sz="4500">
                <a:solidFill>
                  <a:schemeClr val="bg1"/>
                </a:solidFill>
              </a:defRPr>
            </a:lvl1pPr>
          </a:lstStyle>
          <a:p>
            <a:r>
              <a:rPr lang="de-DE" dirty="0"/>
              <a:t>Headline bearbeiten</a:t>
            </a:r>
            <a:br>
              <a:rPr lang="de-DE" dirty="0"/>
            </a:br>
            <a:r>
              <a:rPr lang="de-DE" dirty="0"/>
              <a:t>(max. 2-zeilig)</a:t>
            </a:r>
          </a:p>
        </p:txBody>
      </p:sp>
      <p:sp>
        <p:nvSpPr>
          <p:cNvPr id="3" name="Untertitel 2">
            <a:extLst>
              <a:ext uri="{FF2B5EF4-FFF2-40B4-BE49-F238E27FC236}">
                <a16:creationId xmlns:a16="http://schemas.microsoft.com/office/drawing/2014/main" id="{1A18E705-3D5E-45D1-9370-F78EE11689C7}"/>
              </a:ext>
            </a:extLst>
          </p:cNvPr>
          <p:cNvSpPr>
            <a:spLocks noGrp="1"/>
          </p:cNvSpPr>
          <p:nvPr>
            <p:ph type="subTitle" idx="1" hasCustomPrompt="1"/>
          </p:nvPr>
        </p:nvSpPr>
        <p:spPr>
          <a:xfrm>
            <a:off x="530422" y="2021892"/>
            <a:ext cx="7920000" cy="921835"/>
          </a:xfrm>
        </p:spPr>
        <p:txBody>
          <a:bodyPr tIns="36000" bIns="0">
            <a:normAutofit/>
          </a:bodyPr>
          <a:lstStyle>
            <a:lvl1pPr marL="0" indent="0" algn="l">
              <a:lnSpc>
                <a:spcPct val="100000"/>
              </a:lnSpc>
              <a:buNone/>
              <a:defRPr sz="3000" b="1">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Subline bearbeiten</a:t>
            </a:r>
          </a:p>
          <a:p>
            <a:r>
              <a:rPr lang="de-DE" dirty="0"/>
              <a:t>(max. 2-zeilig)</a:t>
            </a:r>
          </a:p>
        </p:txBody>
      </p:sp>
      <p:sp>
        <p:nvSpPr>
          <p:cNvPr id="6" name="Datumsplatzhalter 5">
            <a:extLst>
              <a:ext uri="{FF2B5EF4-FFF2-40B4-BE49-F238E27FC236}">
                <a16:creationId xmlns:a16="http://schemas.microsoft.com/office/drawing/2014/main" id="{3148DACF-3BC2-42C2-B124-23FB6EE9A0C9}"/>
              </a:ext>
            </a:extLst>
          </p:cNvPr>
          <p:cNvSpPr>
            <a:spLocks noGrp="1"/>
          </p:cNvSpPr>
          <p:nvPr>
            <p:ph type="dt" sz="half" idx="10"/>
          </p:nvPr>
        </p:nvSpPr>
        <p:spPr>
          <a:xfrm>
            <a:off x="530422" y="3040022"/>
            <a:ext cx="3240000" cy="365125"/>
          </a:xfrm>
        </p:spPr>
        <p:txBody>
          <a:bodyPr lIns="72000" tIns="36000" rIns="72000" bIns="0">
            <a:noAutofit/>
          </a:bodyPr>
          <a:lstStyle>
            <a:lvl1pPr>
              <a:defRPr sz="1800"/>
            </a:lvl1pPr>
          </a:lstStyle>
          <a:p>
            <a:fld id="{2EFF4105-5826-4260-89B2-164201CCD9B5}" type="datetime1">
              <a:rPr lang="de-DE" smtClean="0"/>
              <a:t>16.06.2023</a:t>
            </a:fld>
            <a:endParaRPr lang="de-DE" dirty="0"/>
          </a:p>
        </p:txBody>
      </p:sp>
    </p:spTree>
    <p:extLst>
      <p:ext uri="{BB962C8B-B14F-4D97-AF65-F5344CB8AC3E}">
        <p14:creationId xmlns:p14="http://schemas.microsoft.com/office/powerpoint/2010/main" val="247739240"/>
      </p:ext>
    </p:extLst>
  </p:cSld>
  <p:clrMapOvr>
    <a:masterClrMapping/>
  </p:clrMapOvr>
  <p:extLst>
    <p:ext uri="{DCECCB84-F9BA-43D5-87BE-67443E8EF086}">
      <p15:sldGuideLst xmlns:p15="http://schemas.microsoft.com/office/powerpoint/2012/main">
        <p15:guide id="1" pos="333">
          <p15:clr>
            <a:srgbClr val="5ACBF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elfolie Bildplatzhalter">
    <p:spTree>
      <p:nvGrpSpPr>
        <p:cNvPr id="1" name=""/>
        <p:cNvGrpSpPr/>
        <p:nvPr/>
      </p:nvGrpSpPr>
      <p:grpSpPr>
        <a:xfrm>
          <a:off x="0" y="0"/>
          <a:ext cx="0" cy="0"/>
          <a:chOff x="0" y="0"/>
          <a:chExt cx="0" cy="0"/>
        </a:xfrm>
      </p:grpSpPr>
      <p:sp>
        <p:nvSpPr>
          <p:cNvPr id="7" name="Bildplatzhalter 6">
            <a:extLst>
              <a:ext uri="{FF2B5EF4-FFF2-40B4-BE49-F238E27FC236}">
                <a16:creationId xmlns:a16="http://schemas.microsoft.com/office/drawing/2014/main" id="{60B4E493-21BF-46FB-8B02-C44E150C199E}"/>
              </a:ext>
            </a:extLst>
          </p:cNvPr>
          <p:cNvSpPr>
            <a:spLocks noGrp="1"/>
          </p:cNvSpPr>
          <p:nvPr>
            <p:ph type="pic" sz="quarter" idx="11"/>
          </p:nvPr>
        </p:nvSpPr>
        <p:spPr>
          <a:xfrm>
            <a:off x="0" y="0"/>
            <a:ext cx="12193200" cy="5652000"/>
          </a:xfrm>
        </p:spPr>
        <p:txBody>
          <a:bodyPr anchor="ctr"/>
          <a:lstStyle>
            <a:lvl1pPr algn="ctr">
              <a:defRPr/>
            </a:lvl1pPr>
          </a:lstStyle>
          <a:p>
            <a:r>
              <a:rPr lang="de-DE"/>
              <a:t>Bild durch Klicken auf Symbol hinzufügen</a:t>
            </a:r>
            <a:endParaRPr lang="de-DE" dirty="0"/>
          </a:p>
        </p:txBody>
      </p:sp>
      <p:sp>
        <p:nvSpPr>
          <p:cNvPr id="2" name="Titel 1">
            <a:extLst>
              <a:ext uri="{FF2B5EF4-FFF2-40B4-BE49-F238E27FC236}">
                <a16:creationId xmlns:a16="http://schemas.microsoft.com/office/drawing/2014/main" id="{16D62953-1B35-4BF1-BAFE-07E46C6E3F39}"/>
              </a:ext>
            </a:extLst>
          </p:cNvPr>
          <p:cNvSpPr>
            <a:spLocks noGrp="1"/>
          </p:cNvSpPr>
          <p:nvPr>
            <p:ph type="ctrTitle" hasCustomPrompt="1"/>
          </p:nvPr>
        </p:nvSpPr>
        <p:spPr>
          <a:xfrm>
            <a:off x="530422" y="518668"/>
            <a:ext cx="7920000" cy="1170000"/>
          </a:xfrm>
        </p:spPr>
        <p:txBody>
          <a:bodyPr tIns="36000" bIns="0" anchor="b">
            <a:noAutofit/>
          </a:bodyPr>
          <a:lstStyle>
            <a:lvl1pPr algn="l">
              <a:lnSpc>
                <a:spcPct val="100000"/>
              </a:lnSpc>
              <a:defRPr sz="3600">
                <a:solidFill>
                  <a:schemeClr val="accent1"/>
                </a:solidFill>
              </a:defRPr>
            </a:lvl1pPr>
          </a:lstStyle>
          <a:p>
            <a:r>
              <a:rPr lang="de-DE" dirty="0"/>
              <a:t>Headline bearbeiten</a:t>
            </a:r>
            <a:br>
              <a:rPr lang="de-DE" dirty="0"/>
            </a:br>
            <a:r>
              <a:rPr lang="de-DE" dirty="0"/>
              <a:t>(max. 2-zeilig)</a:t>
            </a:r>
          </a:p>
        </p:txBody>
      </p:sp>
      <p:sp>
        <p:nvSpPr>
          <p:cNvPr id="3" name="Untertitel 2">
            <a:extLst>
              <a:ext uri="{FF2B5EF4-FFF2-40B4-BE49-F238E27FC236}">
                <a16:creationId xmlns:a16="http://schemas.microsoft.com/office/drawing/2014/main" id="{1A18E705-3D5E-45D1-9370-F78EE11689C7}"/>
              </a:ext>
            </a:extLst>
          </p:cNvPr>
          <p:cNvSpPr>
            <a:spLocks noGrp="1"/>
          </p:cNvSpPr>
          <p:nvPr>
            <p:ph type="subTitle" idx="1" hasCustomPrompt="1"/>
          </p:nvPr>
        </p:nvSpPr>
        <p:spPr>
          <a:xfrm>
            <a:off x="530422" y="1731600"/>
            <a:ext cx="7920000" cy="777600"/>
          </a:xfrm>
        </p:spPr>
        <p:txBody>
          <a:bodyPr tIns="36000" bIns="0">
            <a:normAutofit/>
          </a:bodyPr>
          <a:lstStyle>
            <a:lvl1pPr marL="0" indent="0" algn="l">
              <a:lnSpc>
                <a:spcPct val="100000"/>
              </a:lnSpc>
              <a:buNone/>
              <a:defRPr sz="2400" b="1">
                <a:solidFill>
                  <a:schemeClr val="accent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Subline bearbeiten</a:t>
            </a:r>
          </a:p>
          <a:p>
            <a:r>
              <a:rPr lang="de-DE" dirty="0"/>
              <a:t>(max. 2-zeilig)</a:t>
            </a:r>
          </a:p>
        </p:txBody>
      </p:sp>
      <p:sp>
        <p:nvSpPr>
          <p:cNvPr id="6" name="Datumsplatzhalter 5">
            <a:extLst>
              <a:ext uri="{FF2B5EF4-FFF2-40B4-BE49-F238E27FC236}">
                <a16:creationId xmlns:a16="http://schemas.microsoft.com/office/drawing/2014/main" id="{3148DACF-3BC2-42C2-B124-23FB6EE9A0C9}"/>
              </a:ext>
            </a:extLst>
          </p:cNvPr>
          <p:cNvSpPr>
            <a:spLocks noGrp="1"/>
          </p:cNvSpPr>
          <p:nvPr>
            <p:ph type="dt" sz="half" idx="10"/>
          </p:nvPr>
        </p:nvSpPr>
        <p:spPr>
          <a:xfrm>
            <a:off x="530422" y="2552400"/>
            <a:ext cx="3240000" cy="365125"/>
          </a:xfrm>
        </p:spPr>
        <p:txBody>
          <a:bodyPr lIns="72000" tIns="36000" rIns="72000" bIns="0">
            <a:noAutofit/>
          </a:bodyPr>
          <a:lstStyle>
            <a:lvl1pPr>
              <a:defRPr sz="1800">
                <a:solidFill>
                  <a:schemeClr val="accent1"/>
                </a:solidFill>
              </a:defRPr>
            </a:lvl1pPr>
          </a:lstStyle>
          <a:p>
            <a:fld id="{4F008D2A-11D9-438E-B02E-A844326B7741}" type="datetime1">
              <a:rPr lang="de-DE" smtClean="0"/>
              <a:t>16.06.2023</a:t>
            </a:fld>
            <a:endParaRPr lang="de-DE" dirty="0"/>
          </a:p>
        </p:txBody>
      </p:sp>
      <p:grpSp>
        <p:nvGrpSpPr>
          <p:cNvPr id="4" name="Gruppieren 3">
            <a:extLst>
              <a:ext uri="{FF2B5EF4-FFF2-40B4-BE49-F238E27FC236}">
                <a16:creationId xmlns:a16="http://schemas.microsoft.com/office/drawing/2014/main" id="{57B1708F-045F-4183-AED7-7311F5261411}"/>
              </a:ext>
            </a:extLst>
          </p:cNvPr>
          <p:cNvGrpSpPr/>
          <p:nvPr userDrawn="1"/>
        </p:nvGrpSpPr>
        <p:grpSpPr>
          <a:xfrm>
            <a:off x="0" y="5613621"/>
            <a:ext cx="12192000" cy="1252330"/>
            <a:chOff x="0" y="5613621"/>
            <a:chExt cx="12192000" cy="1252330"/>
          </a:xfrm>
        </p:grpSpPr>
        <p:sp>
          <p:nvSpPr>
            <p:cNvPr id="8" name="Rechteck 7">
              <a:extLst>
                <a:ext uri="{FF2B5EF4-FFF2-40B4-BE49-F238E27FC236}">
                  <a16:creationId xmlns:a16="http://schemas.microsoft.com/office/drawing/2014/main" id="{32737F4A-4374-4291-896B-774F4F66E113}"/>
                </a:ext>
              </a:extLst>
            </p:cNvPr>
            <p:cNvSpPr/>
            <p:nvPr userDrawn="1"/>
          </p:nvSpPr>
          <p:spPr>
            <a:xfrm>
              <a:off x="0" y="5613621"/>
              <a:ext cx="12192000" cy="1252330"/>
            </a:xfrm>
            <a:prstGeom prst="rect">
              <a:avLst/>
            </a:prstGeom>
            <a:gradFill flip="none" rotWithShape="1">
              <a:gsLst>
                <a:gs pos="0">
                  <a:schemeClr val="accent2"/>
                </a:gs>
                <a:gs pos="84000">
                  <a:schemeClr val="accent1">
                    <a:lumMod val="10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 name="Textfeld 9">
              <a:extLst>
                <a:ext uri="{FF2B5EF4-FFF2-40B4-BE49-F238E27FC236}">
                  <a16:creationId xmlns:a16="http://schemas.microsoft.com/office/drawing/2014/main" id="{6AEC9A40-2C38-4865-8F04-CC13E0FD3077}"/>
                </a:ext>
              </a:extLst>
            </p:cNvPr>
            <p:cNvSpPr txBox="1"/>
            <p:nvPr userDrawn="1"/>
          </p:nvSpPr>
          <p:spPr>
            <a:xfrm>
              <a:off x="530423" y="6247752"/>
              <a:ext cx="3172571" cy="257369"/>
            </a:xfrm>
            <a:prstGeom prst="rect">
              <a:avLst/>
            </a:prstGeom>
            <a:noFill/>
          </p:spPr>
          <p:txBody>
            <a:bodyPr wrap="square" lIns="0" tIns="36000" rIns="0" bIns="36000" rtlCol="0">
              <a:spAutoFit/>
            </a:bodyPr>
            <a:lstStyle/>
            <a:p>
              <a:r>
                <a:rPr lang="de-DE" sz="1200" b="0" dirty="0">
                  <a:solidFill>
                    <a:schemeClr val="bg1"/>
                  </a:solidFill>
                  <a:latin typeface="ContinentaleOffice Semibold" panose="00000700000000000000" pitchFamily="2" charset="0"/>
                </a:rPr>
                <a:t>Vertrauen, das bleibt.</a:t>
              </a:r>
            </a:p>
          </p:txBody>
        </p:sp>
        <p:pic>
          <p:nvPicPr>
            <p:cNvPr id="11" name="Grafik 10">
              <a:extLst>
                <a:ext uri="{FF2B5EF4-FFF2-40B4-BE49-F238E27FC236}">
                  <a16:creationId xmlns:a16="http://schemas.microsoft.com/office/drawing/2014/main" id="{01A90CFA-A720-4C60-AF65-39D725598F4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800400" y="5873751"/>
              <a:ext cx="1138454" cy="711533"/>
            </a:xfrm>
            <a:prstGeom prst="rect">
              <a:avLst/>
            </a:prstGeom>
          </p:spPr>
        </p:pic>
      </p:grpSp>
    </p:spTree>
    <p:extLst>
      <p:ext uri="{BB962C8B-B14F-4D97-AF65-F5344CB8AC3E}">
        <p14:creationId xmlns:p14="http://schemas.microsoft.com/office/powerpoint/2010/main" val="2349132278"/>
      </p:ext>
    </p:extLst>
  </p:cSld>
  <p:clrMapOvr>
    <a:masterClrMapping/>
  </p:clrMapOvr>
  <p:extLst>
    <p:ext uri="{DCECCB84-F9BA-43D5-87BE-67443E8EF086}">
      <p15:sldGuideLst xmlns:p15="http://schemas.microsoft.com/office/powerpoint/2012/main">
        <p15:guide id="1" pos="333">
          <p15:clr>
            <a:srgbClr val="5ACBF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8206CD4-4413-4AF8-8F17-DD3622F7B345}"/>
              </a:ext>
            </a:extLst>
          </p:cNvPr>
          <p:cNvSpPr>
            <a:spLocks noGrp="1"/>
          </p:cNvSpPr>
          <p:nvPr>
            <p:ph type="title" hasCustomPrompt="1"/>
          </p:nvPr>
        </p:nvSpPr>
        <p:spPr/>
        <p:txBody>
          <a:bodyPr/>
          <a:lstStyle/>
          <a:p>
            <a:r>
              <a:rPr lang="de-DE" dirty="0"/>
              <a:t>Headline bearbeiten</a:t>
            </a:r>
          </a:p>
        </p:txBody>
      </p:sp>
      <p:sp>
        <p:nvSpPr>
          <p:cNvPr id="3" name="Datumsplatzhalter 2">
            <a:extLst>
              <a:ext uri="{FF2B5EF4-FFF2-40B4-BE49-F238E27FC236}">
                <a16:creationId xmlns:a16="http://schemas.microsoft.com/office/drawing/2014/main" id="{E5C9A1C7-5B4B-45F4-8C15-06B29B4836B5}"/>
              </a:ext>
            </a:extLst>
          </p:cNvPr>
          <p:cNvSpPr>
            <a:spLocks noGrp="1"/>
          </p:cNvSpPr>
          <p:nvPr>
            <p:ph type="dt" sz="half" idx="10"/>
          </p:nvPr>
        </p:nvSpPr>
        <p:spPr/>
        <p:txBody>
          <a:bodyPr/>
          <a:lstStyle/>
          <a:p>
            <a:fld id="{71DF3BB8-EF10-4EB2-8DF3-9E8BB5026737}" type="datetime1">
              <a:rPr lang="de-DE" smtClean="0"/>
              <a:t>16.06.2023</a:t>
            </a:fld>
            <a:endParaRPr lang="de-DE" dirty="0"/>
          </a:p>
        </p:txBody>
      </p:sp>
      <p:sp>
        <p:nvSpPr>
          <p:cNvPr id="4" name="Fußzeilenplatzhalter 3">
            <a:extLst>
              <a:ext uri="{FF2B5EF4-FFF2-40B4-BE49-F238E27FC236}">
                <a16:creationId xmlns:a16="http://schemas.microsoft.com/office/drawing/2014/main" id="{3BACD95C-1CA8-49D3-B053-C5D9E41135FC}"/>
              </a:ext>
            </a:extLst>
          </p:cNvPr>
          <p:cNvSpPr>
            <a:spLocks noGrp="1"/>
          </p:cNvSpPr>
          <p:nvPr>
            <p:ph type="ftr" sz="quarter" idx="11"/>
          </p:nvPr>
        </p:nvSpPr>
        <p:spPr/>
        <p:txBody>
          <a:bodyPr/>
          <a:lstStyle/>
          <a:p>
            <a:r>
              <a:rPr lang="de-DE"/>
              <a:t>Tariferweiterung bKV zum 01.04.2023</a:t>
            </a:r>
            <a:endParaRPr lang="de-DE" dirty="0"/>
          </a:p>
        </p:txBody>
      </p:sp>
      <p:sp>
        <p:nvSpPr>
          <p:cNvPr id="5" name="Foliennummernplatzhalter 4">
            <a:extLst>
              <a:ext uri="{FF2B5EF4-FFF2-40B4-BE49-F238E27FC236}">
                <a16:creationId xmlns:a16="http://schemas.microsoft.com/office/drawing/2014/main" id="{9C849A73-7B8A-46B8-82CD-D05B05D23E7B}"/>
              </a:ext>
            </a:extLst>
          </p:cNvPr>
          <p:cNvSpPr>
            <a:spLocks noGrp="1"/>
          </p:cNvSpPr>
          <p:nvPr>
            <p:ph type="sldNum" sz="quarter" idx="12"/>
          </p:nvPr>
        </p:nvSpPr>
        <p:spPr/>
        <p:txBody>
          <a:bodyPr/>
          <a:lstStyle/>
          <a:p>
            <a:fld id="{B2C8C4F1-257C-421B-BFF4-1F170FE3FB97}" type="slidenum">
              <a:rPr lang="de-DE" smtClean="0"/>
              <a:t>‹Nr.›</a:t>
            </a:fld>
            <a:endParaRPr lang="de-DE" dirty="0"/>
          </a:p>
        </p:txBody>
      </p:sp>
      <p:cxnSp>
        <p:nvCxnSpPr>
          <p:cNvPr id="6" name="Gerader Verbinder 5">
            <a:extLst>
              <a:ext uri="{FF2B5EF4-FFF2-40B4-BE49-F238E27FC236}">
                <a16:creationId xmlns:a16="http://schemas.microsoft.com/office/drawing/2014/main" id="{2BE730C1-0A84-4529-B601-4435F008C5BA}"/>
              </a:ext>
            </a:extLst>
          </p:cNvPr>
          <p:cNvCxnSpPr>
            <a:cxnSpLocks/>
          </p:cNvCxnSpPr>
          <p:nvPr userDrawn="1"/>
        </p:nvCxnSpPr>
        <p:spPr>
          <a:xfrm>
            <a:off x="838199" y="1523134"/>
            <a:ext cx="105156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03593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3C5F94D0-988A-4FC6-9C90-F6483B58AA5B}"/>
              </a:ext>
            </a:extLst>
          </p:cNvPr>
          <p:cNvSpPr>
            <a:spLocks noGrp="1"/>
          </p:cNvSpPr>
          <p:nvPr>
            <p:ph type="dt" sz="half" idx="10"/>
          </p:nvPr>
        </p:nvSpPr>
        <p:spPr/>
        <p:txBody>
          <a:bodyPr/>
          <a:lstStyle/>
          <a:p>
            <a:fld id="{0DD7B416-CC33-4257-9E4E-F0B292D23F2C}" type="datetime1">
              <a:rPr lang="de-DE" smtClean="0"/>
              <a:t>16.06.2023</a:t>
            </a:fld>
            <a:endParaRPr lang="de-DE" dirty="0"/>
          </a:p>
        </p:txBody>
      </p:sp>
      <p:sp>
        <p:nvSpPr>
          <p:cNvPr id="3" name="Fußzeilenplatzhalter 2">
            <a:extLst>
              <a:ext uri="{FF2B5EF4-FFF2-40B4-BE49-F238E27FC236}">
                <a16:creationId xmlns:a16="http://schemas.microsoft.com/office/drawing/2014/main" id="{C53E182A-728B-446C-9F13-43CB0C7FDA9E}"/>
              </a:ext>
            </a:extLst>
          </p:cNvPr>
          <p:cNvSpPr>
            <a:spLocks noGrp="1"/>
          </p:cNvSpPr>
          <p:nvPr>
            <p:ph type="ftr" sz="quarter" idx="11"/>
          </p:nvPr>
        </p:nvSpPr>
        <p:spPr/>
        <p:txBody>
          <a:bodyPr/>
          <a:lstStyle/>
          <a:p>
            <a:r>
              <a:rPr lang="de-DE"/>
              <a:t>Tariferweiterung bKV zum 01.04.2023</a:t>
            </a:r>
            <a:endParaRPr lang="de-DE" dirty="0"/>
          </a:p>
        </p:txBody>
      </p:sp>
      <p:sp>
        <p:nvSpPr>
          <p:cNvPr id="4" name="Foliennummernplatzhalter 3">
            <a:extLst>
              <a:ext uri="{FF2B5EF4-FFF2-40B4-BE49-F238E27FC236}">
                <a16:creationId xmlns:a16="http://schemas.microsoft.com/office/drawing/2014/main" id="{06DF0CA0-5692-462D-87BD-C77DE721CFF5}"/>
              </a:ext>
            </a:extLst>
          </p:cNvPr>
          <p:cNvSpPr>
            <a:spLocks noGrp="1"/>
          </p:cNvSpPr>
          <p:nvPr>
            <p:ph type="sldNum" sz="quarter" idx="12"/>
          </p:nvPr>
        </p:nvSpPr>
        <p:spPr/>
        <p:txBody>
          <a:bodyPr/>
          <a:lstStyle/>
          <a:p>
            <a:fld id="{B2C8C4F1-257C-421B-BFF4-1F170FE3FB97}" type="slidenum">
              <a:rPr lang="de-DE" smtClean="0"/>
              <a:t>‹Nr.›</a:t>
            </a:fld>
            <a:endParaRPr lang="de-DE" dirty="0"/>
          </a:p>
        </p:txBody>
      </p:sp>
    </p:spTree>
    <p:extLst>
      <p:ext uri="{BB962C8B-B14F-4D97-AF65-F5344CB8AC3E}">
        <p14:creationId xmlns:p14="http://schemas.microsoft.com/office/powerpoint/2010/main" val="19034319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26D423-4DBB-4844-A99D-5C2210ECBA8B}"/>
              </a:ext>
            </a:extLst>
          </p:cNvPr>
          <p:cNvSpPr>
            <a:spLocks noGrp="1"/>
          </p:cNvSpPr>
          <p:nvPr>
            <p:ph type="title" hasCustomPrompt="1"/>
          </p:nvPr>
        </p:nvSpPr>
        <p:spPr>
          <a:xfrm>
            <a:off x="838200" y="516835"/>
            <a:ext cx="10515600" cy="834887"/>
          </a:xfrm>
        </p:spPr>
        <p:txBody>
          <a:bodyPr/>
          <a:lstStyle/>
          <a:p>
            <a:r>
              <a:rPr lang="de-DE" dirty="0"/>
              <a:t>Headline bearbeiten</a:t>
            </a:r>
          </a:p>
        </p:txBody>
      </p:sp>
      <p:sp>
        <p:nvSpPr>
          <p:cNvPr id="3" name="Inhaltsplatzhalter 2">
            <a:extLst>
              <a:ext uri="{FF2B5EF4-FFF2-40B4-BE49-F238E27FC236}">
                <a16:creationId xmlns:a16="http://schemas.microsoft.com/office/drawing/2014/main" id="{C83B76DF-5C53-4333-984F-E8799D26BA58}"/>
              </a:ext>
            </a:extLst>
          </p:cNvPr>
          <p:cNvSpPr>
            <a:spLocks noGrp="1"/>
          </p:cNvSpPr>
          <p:nvPr>
            <p:ph idx="1" hasCustomPrompt="1"/>
          </p:nvPr>
        </p:nvSpPr>
        <p:spPr>
          <a:xfrm>
            <a:off x="838200" y="1694546"/>
            <a:ext cx="10515600" cy="4324591"/>
          </a:xfrm>
        </p:spPr>
        <p:txBody>
          <a:bodyPr/>
          <a:lstStyle>
            <a:lvl1pPr marL="180000" indent="-180000">
              <a:buFont typeface="Arial" panose="020B0604020202020204" pitchFamily="34" charset="0"/>
              <a:buChar char="•"/>
              <a:defRPr/>
            </a:lvl1pPr>
            <a:lvl2pPr marL="360000" indent="-180000">
              <a:defRPr/>
            </a:lvl2pPr>
            <a:lvl3pPr marL="540000" indent="-180000">
              <a:defRPr lang="de-DE" sz="1600" kern="1200" dirty="0" smtClean="0">
                <a:solidFill>
                  <a:schemeClr val="tx1"/>
                </a:solidFill>
                <a:latin typeface="+mn-lt"/>
                <a:ea typeface="+mn-ea"/>
                <a:cs typeface="+mn-cs"/>
              </a:defRPr>
            </a:lvl3pPr>
            <a:lvl4pPr marL="720000" indent="-180000">
              <a:defRPr lang="de-DE" sz="1400" kern="1200" dirty="0" smtClean="0">
                <a:solidFill>
                  <a:schemeClr val="tx1"/>
                </a:solidFill>
                <a:latin typeface="+mn-lt"/>
                <a:ea typeface="+mn-ea"/>
                <a:cs typeface="+mn-cs"/>
              </a:defRPr>
            </a:lvl4pPr>
            <a:lvl5pPr>
              <a:defRPr lang="de-DE" sz="1200" kern="1200" dirty="0" smtClean="0">
                <a:solidFill>
                  <a:schemeClr val="tx1"/>
                </a:solidFill>
                <a:latin typeface="+mn-lt"/>
                <a:ea typeface="+mn-ea"/>
                <a:cs typeface="+mn-cs"/>
              </a:defRPr>
            </a:lvl5pPr>
          </a:lstStyle>
          <a:p>
            <a:pPr lvl="0"/>
            <a:r>
              <a:rPr lang="de-DE" dirty="0"/>
              <a:t>Textformat bearbeiten</a:t>
            </a:r>
          </a:p>
        </p:txBody>
      </p:sp>
      <p:sp>
        <p:nvSpPr>
          <p:cNvPr id="4" name="Datumsplatzhalter 3">
            <a:extLst>
              <a:ext uri="{FF2B5EF4-FFF2-40B4-BE49-F238E27FC236}">
                <a16:creationId xmlns:a16="http://schemas.microsoft.com/office/drawing/2014/main" id="{508565BA-C207-4CBA-ACFE-1F21B782CC49}"/>
              </a:ext>
            </a:extLst>
          </p:cNvPr>
          <p:cNvSpPr>
            <a:spLocks noGrp="1"/>
          </p:cNvSpPr>
          <p:nvPr>
            <p:ph type="dt" sz="half" idx="10"/>
          </p:nvPr>
        </p:nvSpPr>
        <p:spPr/>
        <p:txBody>
          <a:bodyPr/>
          <a:lstStyle/>
          <a:p>
            <a:fld id="{E4C6CA5E-52C2-489E-B51B-8E7D70CC0283}" type="datetime1">
              <a:rPr lang="de-DE" smtClean="0"/>
              <a:t>16.06.2023</a:t>
            </a:fld>
            <a:endParaRPr lang="de-DE" dirty="0"/>
          </a:p>
        </p:txBody>
      </p:sp>
      <p:sp>
        <p:nvSpPr>
          <p:cNvPr id="5" name="Fußzeilenplatzhalter 4">
            <a:extLst>
              <a:ext uri="{FF2B5EF4-FFF2-40B4-BE49-F238E27FC236}">
                <a16:creationId xmlns:a16="http://schemas.microsoft.com/office/drawing/2014/main" id="{5D01343E-1292-415E-AE17-56ADDC050EDA}"/>
              </a:ext>
            </a:extLst>
          </p:cNvPr>
          <p:cNvSpPr>
            <a:spLocks noGrp="1"/>
          </p:cNvSpPr>
          <p:nvPr>
            <p:ph type="ftr" sz="quarter" idx="11"/>
          </p:nvPr>
        </p:nvSpPr>
        <p:spPr/>
        <p:txBody>
          <a:bodyPr/>
          <a:lstStyle/>
          <a:p>
            <a:r>
              <a:rPr lang="de-DE"/>
              <a:t>Tariferweiterung bKV zum 01.04.2023</a:t>
            </a:r>
            <a:endParaRPr lang="de-DE" dirty="0"/>
          </a:p>
        </p:txBody>
      </p:sp>
      <p:sp>
        <p:nvSpPr>
          <p:cNvPr id="6" name="Foliennummernplatzhalter 5">
            <a:extLst>
              <a:ext uri="{FF2B5EF4-FFF2-40B4-BE49-F238E27FC236}">
                <a16:creationId xmlns:a16="http://schemas.microsoft.com/office/drawing/2014/main" id="{05807804-2902-4F3C-B725-71D26046C7D5}"/>
              </a:ext>
            </a:extLst>
          </p:cNvPr>
          <p:cNvSpPr>
            <a:spLocks noGrp="1"/>
          </p:cNvSpPr>
          <p:nvPr>
            <p:ph type="sldNum" sz="quarter" idx="12"/>
          </p:nvPr>
        </p:nvSpPr>
        <p:spPr/>
        <p:txBody>
          <a:bodyPr/>
          <a:lstStyle>
            <a:lvl1pPr>
              <a:defRPr>
                <a:latin typeface="ContinentaleOffice Semibold" panose="00000700000000000000" pitchFamily="2" charset="0"/>
              </a:defRPr>
            </a:lvl1pPr>
          </a:lstStyle>
          <a:p>
            <a:fld id="{B2C8C4F1-257C-421B-BFF4-1F170FE3FB97}" type="slidenum">
              <a:rPr lang="de-DE" smtClean="0"/>
              <a:pPr/>
              <a:t>‹Nr.›</a:t>
            </a:fld>
            <a:endParaRPr lang="de-DE" dirty="0"/>
          </a:p>
        </p:txBody>
      </p:sp>
      <p:cxnSp>
        <p:nvCxnSpPr>
          <p:cNvPr id="10" name="Gerader Verbinder 9">
            <a:extLst>
              <a:ext uri="{FF2B5EF4-FFF2-40B4-BE49-F238E27FC236}">
                <a16:creationId xmlns:a16="http://schemas.microsoft.com/office/drawing/2014/main" id="{93CD0A41-6A54-4574-BAEB-DE126E67C253}"/>
              </a:ext>
            </a:extLst>
          </p:cNvPr>
          <p:cNvCxnSpPr>
            <a:cxnSpLocks/>
          </p:cNvCxnSpPr>
          <p:nvPr userDrawn="1"/>
        </p:nvCxnSpPr>
        <p:spPr>
          <a:xfrm>
            <a:off x="838199" y="1523134"/>
            <a:ext cx="105156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63321992"/>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el + Inhalt ohne Sublin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26D423-4DBB-4844-A99D-5C2210ECBA8B}"/>
              </a:ext>
            </a:extLst>
          </p:cNvPr>
          <p:cNvSpPr>
            <a:spLocks noGrp="1"/>
          </p:cNvSpPr>
          <p:nvPr>
            <p:ph type="title" hasCustomPrompt="1"/>
          </p:nvPr>
        </p:nvSpPr>
        <p:spPr>
          <a:xfrm>
            <a:off x="838200" y="516835"/>
            <a:ext cx="10515600" cy="834887"/>
          </a:xfrm>
        </p:spPr>
        <p:txBody>
          <a:bodyPr/>
          <a:lstStyle/>
          <a:p>
            <a:r>
              <a:rPr lang="de-DE" dirty="0"/>
              <a:t>Headline bearbeiten</a:t>
            </a:r>
          </a:p>
        </p:txBody>
      </p:sp>
      <p:sp>
        <p:nvSpPr>
          <p:cNvPr id="3" name="Inhaltsplatzhalter 2">
            <a:extLst>
              <a:ext uri="{FF2B5EF4-FFF2-40B4-BE49-F238E27FC236}">
                <a16:creationId xmlns:a16="http://schemas.microsoft.com/office/drawing/2014/main" id="{C83B76DF-5C53-4333-984F-E8799D26BA58}"/>
              </a:ext>
            </a:extLst>
          </p:cNvPr>
          <p:cNvSpPr>
            <a:spLocks noGrp="1"/>
          </p:cNvSpPr>
          <p:nvPr>
            <p:ph idx="1" hasCustomPrompt="1"/>
          </p:nvPr>
        </p:nvSpPr>
        <p:spPr>
          <a:xfrm>
            <a:off x="838200" y="1694546"/>
            <a:ext cx="10515600" cy="4324591"/>
          </a:xfrm>
        </p:spPr>
        <p:txBody>
          <a:bodyPr/>
          <a:lstStyle>
            <a:lvl1pPr>
              <a:defRPr/>
            </a:lvl1pPr>
          </a:lstStyle>
          <a:p>
            <a:pPr lvl="0"/>
            <a:r>
              <a:rPr lang="de-DE" dirty="0"/>
              <a:t>Textformat bearbeiten</a:t>
            </a:r>
          </a:p>
        </p:txBody>
      </p:sp>
      <p:sp>
        <p:nvSpPr>
          <p:cNvPr id="4" name="Datumsplatzhalter 3">
            <a:extLst>
              <a:ext uri="{FF2B5EF4-FFF2-40B4-BE49-F238E27FC236}">
                <a16:creationId xmlns:a16="http://schemas.microsoft.com/office/drawing/2014/main" id="{508565BA-C207-4CBA-ACFE-1F21B782CC49}"/>
              </a:ext>
            </a:extLst>
          </p:cNvPr>
          <p:cNvSpPr>
            <a:spLocks noGrp="1"/>
          </p:cNvSpPr>
          <p:nvPr>
            <p:ph type="dt" sz="half" idx="10"/>
          </p:nvPr>
        </p:nvSpPr>
        <p:spPr/>
        <p:txBody>
          <a:bodyPr/>
          <a:lstStyle/>
          <a:p>
            <a:fld id="{86198A20-68FA-4052-A59D-4EC832B1E5B0}" type="datetime1">
              <a:rPr lang="de-DE" smtClean="0"/>
              <a:t>16.06.2023</a:t>
            </a:fld>
            <a:endParaRPr lang="de-DE" dirty="0"/>
          </a:p>
        </p:txBody>
      </p:sp>
      <p:sp>
        <p:nvSpPr>
          <p:cNvPr id="5" name="Fußzeilenplatzhalter 4">
            <a:extLst>
              <a:ext uri="{FF2B5EF4-FFF2-40B4-BE49-F238E27FC236}">
                <a16:creationId xmlns:a16="http://schemas.microsoft.com/office/drawing/2014/main" id="{5D01343E-1292-415E-AE17-56ADDC050EDA}"/>
              </a:ext>
            </a:extLst>
          </p:cNvPr>
          <p:cNvSpPr>
            <a:spLocks noGrp="1"/>
          </p:cNvSpPr>
          <p:nvPr>
            <p:ph type="ftr" sz="quarter" idx="11"/>
          </p:nvPr>
        </p:nvSpPr>
        <p:spPr/>
        <p:txBody>
          <a:bodyPr/>
          <a:lstStyle/>
          <a:p>
            <a:r>
              <a:rPr lang="de-DE"/>
              <a:t>Tariferweiterung bKV zum 01.04.2023</a:t>
            </a:r>
            <a:endParaRPr lang="de-DE" dirty="0"/>
          </a:p>
        </p:txBody>
      </p:sp>
      <p:sp>
        <p:nvSpPr>
          <p:cNvPr id="6" name="Foliennummernplatzhalter 5">
            <a:extLst>
              <a:ext uri="{FF2B5EF4-FFF2-40B4-BE49-F238E27FC236}">
                <a16:creationId xmlns:a16="http://schemas.microsoft.com/office/drawing/2014/main" id="{05807804-2902-4F3C-B725-71D26046C7D5}"/>
              </a:ext>
            </a:extLst>
          </p:cNvPr>
          <p:cNvSpPr>
            <a:spLocks noGrp="1"/>
          </p:cNvSpPr>
          <p:nvPr>
            <p:ph type="sldNum" sz="quarter" idx="12"/>
          </p:nvPr>
        </p:nvSpPr>
        <p:spPr/>
        <p:txBody>
          <a:bodyPr/>
          <a:lstStyle>
            <a:lvl1pPr>
              <a:defRPr>
                <a:latin typeface="ContinentaleOffice Semibold" panose="00000700000000000000" pitchFamily="2" charset="0"/>
              </a:defRPr>
            </a:lvl1pPr>
          </a:lstStyle>
          <a:p>
            <a:fld id="{B2C8C4F1-257C-421B-BFF4-1F170FE3FB97}" type="slidenum">
              <a:rPr lang="de-DE" smtClean="0"/>
              <a:pPr/>
              <a:t>‹Nr.›</a:t>
            </a:fld>
            <a:endParaRPr lang="de-DE" dirty="0"/>
          </a:p>
        </p:txBody>
      </p:sp>
      <p:cxnSp>
        <p:nvCxnSpPr>
          <p:cNvPr id="10" name="Gerader Verbinder 9">
            <a:extLst>
              <a:ext uri="{FF2B5EF4-FFF2-40B4-BE49-F238E27FC236}">
                <a16:creationId xmlns:a16="http://schemas.microsoft.com/office/drawing/2014/main" id="{93CD0A41-6A54-4574-BAEB-DE126E67C253}"/>
              </a:ext>
            </a:extLst>
          </p:cNvPr>
          <p:cNvCxnSpPr>
            <a:cxnSpLocks/>
          </p:cNvCxnSpPr>
          <p:nvPr userDrawn="1"/>
        </p:nvCxnSpPr>
        <p:spPr>
          <a:xfrm>
            <a:off x="838199" y="1523134"/>
            <a:ext cx="105156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56129424"/>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el + zweispaltiger Inhalt ohne Sublin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26D423-4DBB-4844-A99D-5C2210ECBA8B}"/>
              </a:ext>
            </a:extLst>
          </p:cNvPr>
          <p:cNvSpPr>
            <a:spLocks noGrp="1"/>
          </p:cNvSpPr>
          <p:nvPr>
            <p:ph type="title" hasCustomPrompt="1"/>
          </p:nvPr>
        </p:nvSpPr>
        <p:spPr>
          <a:xfrm>
            <a:off x="838200" y="516835"/>
            <a:ext cx="10515600" cy="834887"/>
          </a:xfrm>
        </p:spPr>
        <p:txBody>
          <a:bodyPr/>
          <a:lstStyle/>
          <a:p>
            <a:r>
              <a:rPr lang="de-DE" dirty="0"/>
              <a:t>Headline bearbeiten</a:t>
            </a:r>
          </a:p>
        </p:txBody>
      </p:sp>
      <p:sp>
        <p:nvSpPr>
          <p:cNvPr id="3" name="Inhaltsplatzhalter 2">
            <a:extLst>
              <a:ext uri="{FF2B5EF4-FFF2-40B4-BE49-F238E27FC236}">
                <a16:creationId xmlns:a16="http://schemas.microsoft.com/office/drawing/2014/main" id="{C83B76DF-5C53-4333-984F-E8799D26BA58}"/>
              </a:ext>
            </a:extLst>
          </p:cNvPr>
          <p:cNvSpPr>
            <a:spLocks noGrp="1"/>
          </p:cNvSpPr>
          <p:nvPr>
            <p:ph idx="1" hasCustomPrompt="1"/>
          </p:nvPr>
        </p:nvSpPr>
        <p:spPr>
          <a:xfrm>
            <a:off x="838200" y="1694546"/>
            <a:ext cx="10515600" cy="4324591"/>
          </a:xfrm>
        </p:spPr>
        <p:txBody>
          <a:bodyPr numCol="2" spcCol="720000"/>
          <a:lstStyle>
            <a:lvl1pPr>
              <a:defRPr/>
            </a:lvl1pPr>
          </a:lstStyle>
          <a:p>
            <a:pPr lvl="0"/>
            <a:r>
              <a:rPr lang="de-DE" dirty="0"/>
              <a:t>Textformat bearbeiten</a:t>
            </a:r>
          </a:p>
        </p:txBody>
      </p:sp>
      <p:sp>
        <p:nvSpPr>
          <p:cNvPr id="4" name="Datumsplatzhalter 3">
            <a:extLst>
              <a:ext uri="{FF2B5EF4-FFF2-40B4-BE49-F238E27FC236}">
                <a16:creationId xmlns:a16="http://schemas.microsoft.com/office/drawing/2014/main" id="{508565BA-C207-4CBA-ACFE-1F21B782CC49}"/>
              </a:ext>
            </a:extLst>
          </p:cNvPr>
          <p:cNvSpPr>
            <a:spLocks noGrp="1"/>
          </p:cNvSpPr>
          <p:nvPr>
            <p:ph type="dt" sz="half" idx="10"/>
          </p:nvPr>
        </p:nvSpPr>
        <p:spPr/>
        <p:txBody>
          <a:bodyPr/>
          <a:lstStyle/>
          <a:p>
            <a:fld id="{74AD1BB8-93AE-4E61-A364-1E3B271BBD81}" type="datetime1">
              <a:rPr lang="de-DE" smtClean="0"/>
              <a:t>16.06.2023</a:t>
            </a:fld>
            <a:endParaRPr lang="de-DE" dirty="0"/>
          </a:p>
        </p:txBody>
      </p:sp>
      <p:sp>
        <p:nvSpPr>
          <p:cNvPr id="5" name="Fußzeilenplatzhalter 4">
            <a:extLst>
              <a:ext uri="{FF2B5EF4-FFF2-40B4-BE49-F238E27FC236}">
                <a16:creationId xmlns:a16="http://schemas.microsoft.com/office/drawing/2014/main" id="{5D01343E-1292-415E-AE17-56ADDC050EDA}"/>
              </a:ext>
            </a:extLst>
          </p:cNvPr>
          <p:cNvSpPr>
            <a:spLocks noGrp="1"/>
          </p:cNvSpPr>
          <p:nvPr>
            <p:ph type="ftr" sz="quarter" idx="11"/>
          </p:nvPr>
        </p:nvSpPr>
        <p:spPr/>
        <p:txBody>
          <a:bodyPr/>
          <a:lstStyle/>
          <a:p>
            <a:r>
              <a:rPr lang="de-DE"/>
              <a:t>Tariferweiterung bKV zum 01.04.2023</a:t>
            </a:r>
            <a:endParaRPr lang="de-DE" dirty="0"/>
          </a:p>
        </p:txBody>
      </p:sp>
      <p:sp>
        <p:nvSpPr>
          <p:cNvPr id="6" name="Foliennummernplatzhalter 5">
            <a:extLst>
              <a:ext uri="{FF2B5EF4-FFF2-40B4-BE49-F238E27FC236}">
                <a16:creationId xmlns:a16="http://schemas.microsoft.com/office/drawing/2014/main" id="{05807804-2902-4F3C-B725-71D26046C7D5}"/>
              </a:ext>
            </a:extLst>
          </p:cNvPr>
          <p:cNvSpPr>
            <a:spLocks noGrp="1"/>
          </p:cNvSpPr>
          <p:nvPr>
            <p:ph type="sldNum" sz="quarter" idx="12"/>
          </p:nvPr>
        </p:nvSpPr>
        <p:spPr/>
        <p:txBody>
          <a:bodyPr/>
          <a:lstStyle>
            <a:lvl1pPr>
              <a:defRPr>
                <a:latin typeface="ContinentaleOffice Semibold" panose="00000700000000000000" pitchFamily="2" charset="0"/>
              </a:defRPr>
            </a:lvl1pPr>
          </a:lstStyle>
          <a:p>
            <a:fld id="{B2C8C4F1-257C-421B-BFF4-1F170FE3FB97}" type="slidenum">
              <a:rPr lang="de-DE" smtClean="0"/>
              <a:pPr/>
              <a:t>‹Nr.›</a:t>
            </a:fld>
            <a:endParaRPr lang="de-DE" dirty="0"/>
          </a:p>
        </p:txBody>
      </p:sp>
      <p:cxnSp>
        <p:nvCxnSpPr>
          <p:cNvPr id="10" name="Gerader Verbinder 9">
            <a:extLst>
              <a:ext uri="{FF2B5EF4-FFF2-40B4-BE49-F238E27FC236}">
                <a16:creationId xmlns:a16="http://schemas.microsoft.com/office/drawing/2014/main" id="{93CD0A41-6A54-4574-BAEB-DE126E67C253}"/>
              </a:ext>
            </a:extLst>
          </p:cNvPr>
          <p:cNvCxnSpPr>
            <a:cxnSpLocks/>
          </p:cNvCxnSpPr>
          <p:nvPr userDrawn="1"/>
        </p:nvCxnSpPr>
        <p:spPr>
          <a:xfrm>
            <a:off x="838199" y="1523134"/>
            <a:ext cx="105156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8448742"/>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el + Inhalt mit Sublin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26D423-4DBB-4844-A99D-5C2210ECBA8B}"/>
              </a:ext>
            </a:extLst>
          </p:cNvPr>
          <p:cNvSpPr>
            <a:spLocks noGrp="1"/>
          </p:cNvSpPr>
          <p:nvPr>
            <p:ph type="title" hasCustomPrompt="1"/>
          </p:nvPr>
        </p:nvSpPr>
        <p:spPr>
          <a:xfrm>
            <a:off x="838200" y="516835"/>
            <a:ext cx="10515600" cy="834887"/>
          </a:xfrm>
        </p:spPr>
        <p:txBody>
          <a:bodyPr/>
          <a:lstStyle/>
          <a:p>
            <a:r>
              <a:rPr lang="de-DE" dirty="0"/>
              <a:t>Headline bearbeiten</a:t>
            </a:r>
          </a:p>
        </p:txBody>
      </p:sp>
      <p:sp>
        <p:nvSpPr>
          <p:cNvPr id="3" name="Inhaltsplatzhalter 2">
            <a:extLst>
              <a:ext uri="{FF2B5EF4-FFF2-40B4-BE49-F238E27FC236}">
                <a16:creationId xmlns:a16="http://schemas.microsoft.com/office/drawing/2014/main" id="{C83B76DF-5C53-4333-984F-E8799D26BA58}"/>
              </a:ext>
            </a:extLst>
          </p:cNvPr>
          <p:cNvSpPr>
            <a:spLocks noGrp="1"/>
          </p:cNvSpPr>
          <p:nvPr>
            <p:ph idx="1" hasCustomPrompt="1"/>
          </p:nvPr>
        </p:nvSpPr>
        <p:spPr>
          <a:xfrm>
            <a:off x="838200" y="2185851"/>
            <a:ext cx="10515600" cy="3833287"/>
          </a:xfrm>
        </p:spPr>
        <p:txBody>
          <a:bodyPr/>
          <a:lstStyle>
            <a:lvl1pPr>
              <a:defRPr/>
            </a:lvl1pPr>
          </a:lstStyle>
          <a:p>
            <a:pPr lvl="0"/>
            <a:r>
              <a:rPr lang="de-DE" dirty="0"/>
              <a:t>Textformat bearbeiten</a:t>
            </a:r>
          </a:p>
        </p:txBody>
      </p:sp>
      <p:sp>
        <p:nvSpPr>
          <p:cNvPr id="4" name="Datumsplatzhalter 3">
            <a:extLst>
              <a:ext uri="{FF2B5EF4-FFF2-40B4-BE49-F238E27FC236}">
                <a16:creationId xmlns:a16="http://schemas.microsoft.com/office/drawing/2014/main" id="{508565BA-C207-4CBA-ACFE-1F21B782CC49}"/>
              </a:ext>
            </a:extLst>
          </p:cNvPr>
          <p:cNvSpPr>
            <a:spLocks noGrp="1"/>
          </p:cNvSpPr>
          <p:nvPr>
            <p:ph type="dt" sz="half" idx="10"/>
          </p:nvPr>
        </p:nvSpPr>
        <p:spPr/>
        <p:txBody>
          <a:bodyPr/>
          <a:lstStyle/>
          <a:p>
            <a:fld id="{A09CB1B8-3B50-4BFD-BE6D-FC1EFDA58E13}" type="datetime1">
              <a:rPr lang="de-DE" smtClean="0"/>
              <a:t>16.06.2023</a:t>
            </a:fld>
            <a:endParaRPr lang="de-DE" dirty="0"/>
          </a:p>
        </p:txBody>
      </p:sp>
      <p:sp>
        <p:nvSpPr>
          <p:cNvPr id="5" name="Fußzeilenplatzhalter 4">
            <a:extLst>
              <a:ext uri="{FF2B5EF4-FFF2-40B4-BE49-F238E27FC236}">
                <a16:creationId xmlns:a16="http://schemas.microsoft.com/office/drawing/2014/main" id="{5D01343E-1292-415E-AE17-56ADDC050EDA}"/>
              </a:ext>
            </a:extLst>
          </p:cNvPr>
          <p:cNvSpPr>
            <a:spLocks noGrp="1"/>
          </p:cNvSpPr>
          <p:nvPr>
            <p:ph type="ftr" sz="quarter" idx="11"/>
          </p:nvPr>
        </p:nvSpPr>
        <p:spPr/>
        <p:txBody>
          <a:bodyPr/>
          <a:lstStyle/>
          <a:p>
            <a:r>
              <a:rPr lang="de-DE"/>
              <a:t>Tariferweiterung bKV zum 01.04.2023</a:t>
            </a:r>
            <a:endParaRPr lang="de-DE" dirty="0"/>
          </a:p>
        </p:txBody>
      </p:sp>
      <p:sp>
        <p:nvSpPr>
          <p:cNvPr id="6" name="Foliennummernplatzhalter 5">
            <a:extLst>
              <a:ext uri="{FF2B5EF4-FFF2-40B4-BE49-F238E27FC236}">
                <a16:creationId xmlns:a16="http://schemas.microsoft.com/office/drawing/2014/main" id="{05807804-2902-4F3C-B725-71D26046C7D5}"/>
              </a:ext>
            </a:extLst>
          </p:cNvPr>
          <p:cNvSpPr>
            <a:spLocks noGrp="1"/>
          </p:cNvSpPr>
          <p:nvPr>
            <p:ph type="sldNum" sz="quarter" idx="12"/>
          </p:nvPr>
        </p:nvSpPr>
        <p:spPr/>
        <p:txBody>
          <a:bodyPr/>
          <a:lstStyle/>
          <a:p>
            <a:fld id="{B2C8C4F1-257C-421B-BFF4-1F170FE3FB97}" type="slidenum">
              <a:rPr lang="de-DE" smtClean="0"/>
              <a:t>‹Nr.›</a:t>
            </a:fld>
            <a:endParaRPr lang="de-DE" dirty="0"/>
          </a:p>
        </p:txBody>
      </p:sp>
      <p:cxnSp>
        <p:nvCxnSpPr>
          <p:cNvPr id="10" name="Gerader Verbinder 9">
            <a:extLst>
              <a:ext uri="{FF2B5EF4-FFF2-40B4-BE49-F238E27FC236}">
                <a16:creationId xmlns:a16="http://schemas.microsoft.com/office/drawing/2014/main" id="{93CD0A41-6A54-4574-BAEB-DE126E67C253}"/>
              </a:ext>
            </a:extLst>
          </p:cNvPr>
          <p:cNvCxnSpPr>
            <a:cxnSpLocks/>
          </p:cNvCxnSpPr>
          <p:nvPr userDrawn="1"/>
        </p:nvCxnSpPr>
        <p:spPr>
          <a:xfrm>
            <a:off x="838199" y="1523134"/>
            <a:ext cx="105156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Textplatzhalter 7">
            <a:extLst>
              <a:ext uri="{FF2B5EF4-FFF2-40B4-BE49-F238E27FC236}">
                <a16:creationId xmlns:a16="http://schemas.microsoft.com/office/drawing/2014/main" id="{E61798A9-038B-40B3-82D3-C7E81EFBF3FB}"/>
              </a:ext>
            </a:extLst>
          </p:cNvPr>
          <p:cNvSpPr>
            <a:spLocks noGrp="1"/>
          </p:cNvSpPr>
          <p:nvPr>
            <p:ph type="body" sz="quarter" idx="13" hasCustomPrompt="1"/>
          </p:nvPr>
        </p:nvSpPr>
        <p:spPr>
          <a:xfrm>
            <a:off x="838199" y="1694547"/>
            <a:ext cx="10514013" cy="432000"/>
          </a:xfrm>
        </p:spPr>
        <p:txBody>
          <a:bodyPr/>
          <a:lstStyle>
            <a:lvl1pPr>
              <a:defRPr sz="2300"/>
            </a:lvl1pPr>
          </a:lstStyle>
          <a:p>
            <a:pPr lvl="0"/>
            <a:r>
              <a:rPr lang="de-DE" dirty="0"/>
              <a:t>Subline bearbeiten</a:t>
            </a:r>
          </a:p>
        </p:txBody>
      </p:sp>
    </p:spTree>
    <p:extLst>
      <p:ext uri="{BB962C8B-B14F-4D97-AF65-F5344CB8AC3E}">
        <p14:creationId xmlns:p14="http://schemas.microsoft.com/office/powerpoint/2010/main" val="1392331855"/>
      </p:ext>
    </p:extLst>
  </p:cSld>
  <p:clrMapOvr>
    <a:masterClrMapping/>
  </p:clrMapOvr>
  <p:extLst>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nhalt + Bild recht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26D423-4DBB-4844-A99D-5C2210ECBA8B}"/>
              </a:ext>
            </a:extLst>
          </p:cNvPr>
          <p:cNvSpPr>
            <a:spLocks noGrp="1"/>
          </p:cNvSpPr>
          <p:nvPr>
            <p:ph type="title" hasCustomPrompt="1"/>
          </p:nvPr>
        </p:nvSpPr>
        <p:spPr>
          <a:xfrm>
            <a:off x="838200" y="516835"/>
            <a:ext cx="5040000" cy="834887"/>
          </a:xfrm>
        </p:spPr>
        <p:txBody>
          <a:bodyPr/>
          <a:lstStyle/>
          <a:p>
            <a:r>
              <a:rPr lang="de-DE" dirty="0"/>
              <a:t>Headline bearbeiten</a:t>
            </a:r>
          </a:p>
        </p:txBody>
      </p:sp>
      <p:sp>
        <p:nvSpPr>
          <p:cNvPr id="3" name="Inhaltsplatzhalter 2">
            <a:extLst>
              <a:ext uri="{FF2B5EF4-FFF2-40B4-BE49-F238E27FC236}">
                <a16:creationId xmlns:a16="http://schemas.microsoft.com/office/drawing/2014/main" id="{C83B76DF-5C53-4333-984F-E8799D26BA58}"/>
              </a:ext>
            </a:extLst>
          </p:cNvPr>
          <p:cNvSpPr>
            <a:spLocks noGrp="1"/>
          </p:cNvSpPr>
          <p:nvPr>
            <p:ph idx="1" hasCustomPrompt="1"/>
          </p:nvPr>
        </p:nvSpPr>
        <p:spPr>
          <a:xfrm>
            <a:off x="838200" y="1694546"/>
            <a:ext cx="5040000" cy="4324591"/>
          </a:xfrm>
        </p:spPr>
        <p:txBody>
          <a:bodyPr/>
          <a:lstStyle>
            <a:lvl1pPr>
              <a:defRPr/>
            </a:lvl1pPr>
          </a:lstStyle>
          <a:p>
            <a:pPr lvl="0"/>
            <a:r>
              <a:rPr lang="de-DE" dirty="0"/>
              <a:t>Textformat bearbeiten</a:t>
            </a:r>
          </a:p>
        </p:txBody>
      </p:sp>
      <p:sp>
        <p:nvSpPr>
          <p:cNvPr id="4" name="Datumsplatzhalter 3">
            <a:extLst>
              <a:ext uri="{FF2B5EF4-FFF2-40B4-BE49-F238E27FC236}">
                <a16:creationId xmlns:a16="http://schemas.microsoft.com/office/drawing/2014/main" id="{508565BA-C207-4CBA-ACFE-1F21B782CC49}"/>
              </a:ext>
            </a:extLst>
          </p:cNvPr>
          <p:cNvSpPr>
            <a:spLocks noGrp="1"/>
          </p:cNvSpPr>
          <p:nvPr>
            <p:ph type="dt" sz="half" idx="10"/>
          </p:nvPr>
        </p:nvSpPr>
        <p:spPr/>
        <p:txBody>
          <a:bodyPr/>
          <a:lstStyle/>
          <a:p>
            <a:fld id="{47327D6F-1D3F-4DFD-B97F-0C6EB1EB18B3}" type="datetime1">
              <a:rPr lang="de-DE" smtClean="0"/>
              <a:t>16.06.2023</a:t>
            </a:fld>
            <a:endParaRPr lang="de-DE" dirty="0"/>
          </a:p>
        </p:txBody>
      </p:sp>
      <p:sp>
        <p:nvSpPr>
          <p:cNvPr id="5" name="Fußzeilenplatzhalter 4">
            <a:extLst>
              <a:ext uri="{FF2B5EF4-FFF2-40B4-BE49-F238E27FC236}">
                <a16:creationId xmlns:a16="http://schemas.microsoft.com/office/drawing/2014/main" id="{5D01343E-1292-415E-AE17-56ADDC050EDA}"/>
              </a:ext>
            </a:extLst>
          </p:cNvPr>
          <p:cNvSpPr>
            <a:spLocks noGrp="1"/>
          </p:cNvSpPr>
          <p:nvPr>
            <p:ph type="ftr" sz="quarter" idx="11"/>
          </p:nvPr>
        </p:nvSpPr>
        <p:spPr/>
        <p:txBody>
          <a:bodyPr/>
          <a:lstStyle/>
          <a:p>
            <a:r>
              <a:rPr lang="de-DE"/>
              <a:t>Tariferweiterung bKV zum 01.04.2023</a:t>
            </a:r>
            <a:endParaRPr lang="de-DE" dirty="0"/>
          </a:p>
        </p:txBody>
      </p:sp>
      <p:sp>
        <p:nvSpPr>
          <p:cNvPr id="6" name="Foliennummernplatzhalter 5">
            <a:extLst>
              <a:ext uri="{FF2B5EF4-FFF2-40B4-BE49-F238E27FC236}">
                <a16:creationId xmlns:a16="http://schemas.microsoft.com/office/drawing/2014/main" id="{05807804-2902-4F3C-B725-71D26046C7D5}"/>
              </a:ext>
            </a:extLst>
          </p:cNvPr>
          <p:cNvSpPr>
            <a:spLocks noGrp="1"/>
          </p:cNvSpPr>
          <p:nvPr>
            <p:ph type="sldNum" sz="quarter" idx="12"/>
          </p:nvPr>
        </p:nvSpPr>
        <p:spPr/>
        <p:txBody>
          <a:bodyPr/>
          <a:lstStyle>
            <a:lvl1pPr>
              <a:defRPr>
                <a:latin typeface="ContinentaleOffice Semibold" panose="00000700000000000000" pitchFamily="2" charset="0"/>
              </a:defRPr>
            </a:lvl1pPr>
          </a:lstStyle>
          <a:p>
            <a:fld id="{B2C8C4F1-257C-421B-BFF4-1F170FE3FB97}" type="slidenum">
              <a:rPr lang="de-DE" smtClean="0"/>
              <a:pPr/>
              <a:t>‹Nr.›</a:t>
            </a:fld>
            <a:endParaRPr lang="de-DE" dirty="0"/>
          </a:p>
        </p:txBody>
      </p:sp>
      <p:cxnSp>
        <p:nvCxnSpPr>
          <p:cNvPr id="10" name="Gerader Verbinder 9">
            <a:extLst>
              <a:ext uri="{FF2B5EF4-FFF2-40B4-BE49-F238E27FC236}">
                <a16:creationId xmlns:a16="http://schemas.microsoft.com/office/drawing/2014/main" id="{93CD0A41-6A54-4574-BAEB-DE126E67C253}"/>
              </a:ext>
            </a:extLst>
          </p:cNvPr>
          <p:cNvCxnSpPr>
            <a:cxnSpLocks/>
          </p:cNvCxnSpPr>
          <p:nvPr userDrawn="1"/>
        </p:nvCxnSpPr>
        <p:spPr>
          <a:xfrm>
            <a:off x="838199" y="1523134"/>
            <a:ext cx="5040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Bildplatzhalter 11">
            <a:extLst>
              <a:ext uri="{FF2B5EF4-FFF2-40B4-BE49-F238E27FC236}">
                <a16:creationId xmlns:a16="http://schemas.microsoft.com/office/drawing/2014/main" id="{5AAC3621-D1A6-4BE9-84F7-DEAC8245C409}"/>
              </a:ext>
            </a:extLst>
          </p:cNvPr>
          <p:cNvSpPr>
            <a:spLocks noGrp="1"/>
          </p:cNvSpPr>
          <p:nvPr>
            <p:ph type="pic" sz="quarter" idx="13"/>
          </p:nvPr>
        </p:nvSpPr>
        <p:spPr>
          <a:xfrm>
            <a:off x="6461761" y="-1"/>
            <a:ext cx="5730240" cy="6237283"/>
          </a:xfrm>
        </p:spPr>
        <p:txBody>
          <a:bodyPr anchor="ctr"/>
          <a:lstStyle>
            <a:lvl1pPr algn="ctr">
              <a:defRPr/>
            </a:lvl1pPr>
          </a:lstStyle>
          <a:p>
            <a:r>
              <a:rPr lang="de-DE"/>
              <a:t>Bild durch Klicken auf Symbol hinzufügen</a:t>
            </a:r>
            <a:endParaRPr lang="de-DE" dirty="0"/>
          </a:p>
        </p:txBody>
      </p:sp>
    </p:spTree>
    <p:extLst>
      <p:ext uri="{BB962C8B-B14F-4D97-AF65-F5344CB8AC3E}">
        <p14:creationId xmlns:p14="http://schemas.microsoft.com/office/powerpoint/2010/main" val="238030448"/>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nhalt mit Subline + Bild link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26D423-4DBB-4844-A99D-5C2210ECBA8B}"/>
              </a:ext>
            </a:extLst>
          </p:cNvPr>
          <p:cNvSpPr>
            <a:spLocks noGrp="1"/>
          </p:cNvSpPr>
          <p:nvPr>
            <p:ph type="title" hasCustomPrompt="1"/>
          </p:nvPr>
        </p:nvSpPr>
        <p:spPr>
          <a:xfrm>
            <a:off x="6313800" y="516835"/>
            <a:ext cx="5040000" cy="834887"/>
          </a:xfrm>
        </p:spPr>
        <p:txBody>
          <a:bodyPr/>
          <a:lstStyle/>
          <a:p>
            <a:r>
              <a:rPr lang="de-DE" dirty="0"/>
              <a:t>Headline bearbeiten</a:t>
            </a:r>
          </a:p>
        </p:txBody>
      </p:sp>
      <p:sp>
        <p:nvSpPr>
          <p:cNvPr id="3" name="Inhaltsplatzhalter 2">
            <a:extLst>
              <a:ext uri="{FF2B5EF4-FFF2-40B4-BE49-F238E27FC236}">
                <a16:creationId xmlns:a16="http://schemas.microsoft.com/office/drawing/2014/main" id="{C83B76DF-5C53-4333-984F-E8799D26BA58}"/>
              </a:ext>
            </a:extLst>
          </p:cNvPr>
          <p:cNvSpPr>
            <a:spLocks noGrp="1"/>
          </p:cNvSpPr>
          <p:nvPr>
            <p:ph idx="1" hasCustomPrompt="1"/>
          </p:nvPr>
        </p:nvSpPr>
        <p:spPr>
          <a:xfrm>
            <a:off x="6313800" y="2185851"/>
            <a:ext cx="5040000" cy="3833287"/>
          </a:xfrm>
        </p:spPr>
        <p:txBody>
          <a:bodyPr/>
          <a:lstStyle>
            <a:lvl1pPr>
              <a:defRPr/>
            </a:lvl1pPr>
          </a:lstStyle>
          <a:p>
            <a:pPr lvl="0"/>
            <a:r>
              <a:rPr lang="de-DE" dirty="0"/>
              <a:t>Textformat bearbeiten</a:t>
            </a:r>
          </a:p>
        </p:txBody>
      </p:sp>
      <p:sp>
        <p:nvSpPr>
          <p:cNvPr id="4" name="Datumsplatzhalter 3">
            <a:extLst>
              <a:ext uri="{FF2B5EF4-FFF2-40B4-BE49-F238E27FC236}">
                <a16:creationId xmlns:a16="http://schemas.microsoft.com/office/drawing/2014/main" id="{508565BA-C207-4CBA-ACFE-1F21B782CC49}"/>
              </a:ext>
            </a:extLst>
          </p:cNvPr>
          <p:cNvSpPr>
            <a:spLocks noGrp="1"/>
          </p:cNvSpPr>
          <p:nvPr>
            <p:ph type="dt" sz="half" idx="10"/>
          </p:nvPr>
        </p:nvSpPr>
        <p:spPr/>
        <p:txBody>
          <a:bodyPr/>
          <a:lstStyle/>
          <a:p>
            <a:fld id="{0926CF9C-BDD3-4E56-A8D9-E6CD131D1326}" type="datetime1">
              <a:rPr lang="de-DE" smtClean="0"/>
              <a:t>16.06.2023</a:t>
            </a:fld>
            <a:endParaRPr lang="de-DE" dirty="0"/>
          </a:p>
        </p:txBody>
      </p:sp>
      <p:sp>
        <p:nvSpPr>
          <p:cNvPr id="5" name="Fußzeilenplatzhalter 4">
            <a:extLst>
              <a:ext uri="{FF2B5EF4-FFF2-40B4-BE49-F238E27FC236}">
                <a16:creationId xmlns:a16="http://schemas.microsoft.com/office/drawing/2014/main" id="{5D01343E-1292-415E-AE17-56ADDC050EDA}"/>
              </a:ext>
            </a:extLst>
          </p:cNvPr>
          <p:cNvSpPr>
            <a:spLocks noGrp="1"/>
          </p:cNvSpPr>
          <p:nvPr>
            <p:ph type="ftr" sz="quarter" idx="11"/>
          </p:nvPr>
        </p:nvSpPr>
        <p:spPr/>
        <p:txBody>
          <a:bodyPr/>
          <a:lstStyle/>
          <a:p>
            <a:r>
              <a:rPr lang="de-DE"/>
              <a:t>Tariferweiterung bKV zum 01.04.2023</a:t>
            </a:r>
            <a:endParaRPr lang="de-DE" dirty="0"/>
          </a:p>
        </p:txBody>
      </p:sp>
      <p:sp>
        <p:nvSpPr>
          <p:cNvPr id="6" name="Foliennummernplatzhalter 5">
            <a:extLst>
              <a:ext uri="{FF2B5EF4-FFF2-40B4-BE49-F238E27FC236}">
                <a16:creationId xmlns:a16="http://schemas.microsoft.com/office/drawing/2014/main" id="{05807804-2902-4F3C-B725-71D26046C7D5}"/>
              </a:ext>
            </a:extLst>
          </p:cNvPr>
          <p:cNvSpPr>
            <a:spLocks noGrp="1"/>
          </p:cNvSpPr>
          <p:nvPr>
            <p:ph type="sldNum" sz="quarter" idx="12"/>
          </p:nvPr>
        </p:nvSpPr>
        <p:spPr/>
        <p:txBody>
          <a:bodyPr/>
          <a:lstStyle/>
          <a:p>
            <a:fld id="{B2C8C4F1-257C-421B-BFF4-1F170FE3FB97}" type="slidenum">
              <a:rPr lang="de-DE" smtClean="0"/>
              <a:t>‹Nr.›</a:t>
            </a:fld>
            <a:endParaRPr lang="de-DE" dirty="0"/>
          </a:p>
        </p:txBody>
      </p:sp>
      <p:cxnSp>
        <p:nvCxnSpPr>
          <p:cNvPr id="10" name="Gerader Verbinder 9">
            <a:extLst>
              <a:ext uri="{FF2B5EF4-FFF2-40B4-BE49-F238E27FC236}">
                <a16:creationId xmlns:a16="http://schemas.microsoft.com/office/drawing/2014/main" id="{93CD0A41-6A54-4574-BAEB-DE126E67C253}"/>
              </a:ext>
            </a:extLst>
          </p:cNvPr>
          <p:cNvCxnSpPr>
            <a:cxnSpLocks/>
          </p:cNvCxnSpPr>
          <p:nvPr userDrawn="1"/>
        </p:nvCxnSpPr>
        <p:spPr>
          <a:xfrm>
            <a:off x="6313800" y="1523134"/>
            <a:ext cx="5040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Textplatzhalter 7">
            <a:extLst>
              <a:ext uri="{FF2B5EF4-FFF2-40B4-BE49-F238E27FC236}">
                <a16:creationId xmlns:a16="http://schemas.microsoft.com/office/drawing/2014/main" id="{E61798A9-038B-40B3-82D3-C7E81EFBF3FB}"/>
              </a:ext>
            </a:extLst>
          </p:cNvPr>
          <p:cNvSpPr>
            <a:spLocks noGrp="1"/>
          </p:cNvSpPr>
          <p:nvPr>
            <p:ph type="body" sz="quarter" idx="13" hasCustomPrompt="1"/>
          </p:nvPr>
        </p:nvSpPr>
        <p:spPr>
          <a:xfrm>
            <a:off x="6313800" y="1694547"/>
            <a:ext cx="5040000" cy="432000"/>
          </a:xfrm>
        </p:spPr>
        <p:txBody>
          <a:bodyPr/>
          <a:lstStyle>
            <a:lvl1pPr>
              <a:defRPr sz="2300"/>
            </a:lvl1pPr>
          </a:lstStyle>
          <a:p>
            <a:pPr lvl="0"/>
            <a:r>
              <a:rPr lang="de-DE" dirty="0"/>
              <a:t>Subline bearbeiten</a:t>
            </a:r>
          </a:p>
        </p:txBody>
      </p:sp>
      <p:sp>
        <p:nvSpPr>
          <p:cNvPr id="8" name="Bildplatzhalter 7">
            <a:extLst>
              <a:ext uri="{FF2B5EF4-FFF2-40B4-BE49-F238E27FC236}">
                <a16:creationId xmlns:a16="http://schemas.microsoft.com/office/drawing/2014/main" id="{67466CEE-833A-4E55-BD61-DD099FF0101C}"/>
              </a:ext>
            </a:extLst>
          </p:cNvPr>
          <p:cNvSpPr>
            <a:spLocks noGrp="1"/>
          </p:cNvSpPr>
          <p:nvPr>
            <p:ph type="pic" sz="quarter" idx="14"/>
          </p:nvPr>
        </p:nvSpPr>
        <p:spPr>
          <a:xfrm>
            <a:off x="0" y="0"/>
            <a:ext cx="5731200" cy="6238800"/>
          </a:xfrm>
        </p:spPr>
        <p:txBody>
          <a:bodyPr anchor="ctr"/>
          <a:lstStyle>
            <a:lvl1pPr algn="ctr">
              <a:defRPr/>
            </a:lvl1pPr>
          </a:lstStyle>
          <a:p>
            <a:r>
              <a:rPr lang="de-DE"/>
              <a:t>Bild durch Klicken auf Symbol hinzufügen</a:t>
            </a:r>
            <a:endParaRPr lang="de-DE" dirty="0"/>
          </a:p>
        </p:txBody>
      </p:sp>
    </p:spTree>
    <p:extLst>
      <p:ext uri="{BB962C8B-B14F-4D97-AF65-F5344CB8AC3E}">
        <p14:creationId xmlns:p14="http://schemas.microsoft.com/office/powerpoint/2010/main" val="3567865393"/>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Gegenüberstellu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8397C3-1843-477C-8137-CE68A601EF5C}"/>
              </a:ext>
            </a:extLst>
          </p:cNvPr>
          <p:cNvSpPr>
            <a:spLocks noGrp="1"/>
          </p:cNvSpPr>
          <p:nvPr>
            <p:ph type="title" hasCustomPrompt="1"/>
          </p:nvPr>
        </p:nvSpPr>
        <p:spPr/>
        <p:txBody>
          <a:bodyPr/>
          <a:lstStyle/>
          <a:p>
            <a:r>
              <a:rPr lang="de-DE" dirty="0"/>
              <a:t>Headline bearbeiten</a:t>
            </a:r>
          </a:p>
        </p:txBody>
      </p:sp>
      <p:sp>
        <p:nvSpPr>
          <p:cNvPr id="3" name="Inhaltsplatzhalter 2">
            <a:extLst>
              <a:ext uri="{FF2B5EF4-FFF2-40B4-BE49-F238E27FC236}">
                <a16:creationId xmlns:a16="http://schemas.microsoft.com/office/drawing/2014/main" id="{B5A98868-D1E7-4DFA-9E1B-0D5B8E13F5EF}"/>
              </a:ext>
            </a:extLst>
          </p:cNvPr>
          <p:cNvSpPr>
            <a:spLocks noGrp="1"/>
          </p:cNvSpPr>
          <p:nvPr>
            <p:ph sz="half" idx="1" hasCustomPrompt="1"/>
          </p:nvPr>
        </p:nvSpPr>
        <p:spPr>
          <a:xfrm>
            <a:off x="838200" y="1695600"/>
            <a:ext cx="5181600" cy="4323600"/>
          </a:xfrm>
        </p:spPr>
        <p:txBody>
          <a:bodyPr/>
          <a:lstStyle>
            <a:lvl1pPr>
              <a:defRPr/>
            </a:lvl1pPr>
          </a:lstStyle>
          <a:p>
            <a:pPr lvl="0"/>
            <a:r>
              <a:rPr lang="de-DE" dirty="0"/>
              <a:t>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Inhaltsplatzhalter 3">
            <a:extLst>
              <a:ext uri="{FF2B5EF4-FFF2-40B4-BE49-F238E27FC236}">
                <a16:creationId xmlns:a16="http://schemas.microsoft.com/office/drawing/2014/main" id="{49AF6E81-F1CF-49B3-A67C-650A641416B0}"/>
              </a:ext>
            </a:extLst>
          </p:cNvPr>
          <p:cNvSpPr>
            <a:spLocks noGrp="1"/>
          </p:cNvSpPr>
          <p:nvPr>
            <p:ph sz="half" idx="2" hasCustomPrompt="1"/>
          </p:nvPr>
        </p:nvSpPr>
        <p:spPr>
          <a:xfrm>
            <a:off x="6172200" y="1695600"/>
            <a:ext cx="5181600" cy="4323600"/>
          </a:xfrm>
        </p:spPr>
        <p:txBody>
          <a:bodyPr/>
          <a:lstStyle/>
          <a:p>
            <a:pPr lvl="0"/>
            <a:r>
              <a:rPr lang="de-DE" dirty="0"/>
              <a:t>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Datumsplatzhalter 4">
            <a:extLst>
              <a:ext uri="{FF2B5EF4-FFF2-40B4-BE49-F238E27FC236}">
                <a16:creationId xmlns:a16="http://schemas.microsoft.com/office/drawing/2014/main" id="{4563A996-B6CA-4E8C-B55D-CA8748C27874}"/>
              </a:ext>
            </a:extLst>
          </p:cNvPr>
          <p:cNvSpPr>
            <a:spLocks noGrp="1"/>
          </p:cNvSpPr>
          <p:nvPr>
            <p:ph type="dt" sz="half" idx="10"/>
          </p:nvPr>
        </p:nvSpPr>
        <p:spPr/>
        <p:txBody>
          <a:bodyPr/>
          <a:lstStyle/>
          <a:p>
            <a:fld id="{5B2FF408-1507-4E4C-BFD3-60DCEC1F55A0}" type="datetime1">
              <a:rPr lang="de-DE" smtClean="0"/>
              <a:t>16.06.2023</a:t>
            </a:fld>
            <a:endParaRPr lang="de-DE" dirty="0"/>
          </a:p>
        </p:txBody>
      </p:sp>
      <p:sp>
        <p:nvSpPr>
          <p:cNvPr id="6" name="Fußzeilenplatzhalter 5">
            <a:extLst>
              <a:ext uri="{FF2B5EF4-FFF2-40B4-BE49-F238E27FC236}">
                <a16:creationId xmlns:a16="http://schemas.microsoft.com/office/drawing/2014/main" id="{ED9241B0-DA4F-4389-A16B-5A0E2E1B3CA8}"/>
              </a:ext>
            </a:extLst>
          </p:cNvPr>
          <p:cNvSpPr>
            <a:spLocks noGrp="1"/>
          </p:cNvSpPr>
          <p:nvPr>
            <p:ph type="ftr" sz="quarter" idx="11"/>
          </p:nvPr>
        </p:nvSpPr>
        <p:spPr/>
        <p:txBody>
          <a:bodyPr/>
          <a:lstStyle/>
          <a:p>
            <a:r>
              <a:rPr lang="de-DE"/>
              <a:t>Tariferweiterung bKV zum 01.04.2023</a:t>
            </a:r>
            <a:endParaRPr lang="de-DE" dirty="0"/>
          </a:p>
        </p:txBody>
      </p:sp>
      <p:sp>
        <p:nvSpPr>
          <p:cNvPr id="7" name="Foliennummernplatzhalter 6">
            <a:extLst>
              <a:ext uri="{FF2B5EF4-FFF2-40B4-BE49-F238E27FC236}">
                <a16:creationId xmlns:a16="http://schemas.microsoft.com/office/drawing/2014/main" id="{023551AE-6C80-4879-BD95-863C1F35CCAD}"/>
              </a:ext>
            </a:extLst>
          </p:cNvPr>
          <p:cNvSpPr>
            <a:spLocks noGrp="1"/>
          </p:cNvSpPr>
          <p:nvPr>
            <p:ph type="sldNum" sz="quarter" idx="12"/>
          </p:nvPr>
        </p:nvSpPr>
        <p:spPr/>
        <p:txBody>
          <a:bodyPr/>
          <a:lstStyle/>
          <a:p>
            <a:fld id="{B2C8C4F1-257C-421B-BFF4-1F170FE3FB97}" type="slidenum">
              <a:rPr lang="de-DE" smtClean="0"/>
              <a:t>‹Nr.›</a:t>
            </a:fld>
            <a:endParaRPr lang="de-DE" dirty="0"/>
          </a:p>
        </p:txBody>
      </p:sp>
      <p:cxnSp>
        <p:nvCxnSpPr>
          <p:cNvPr id="9" name="Gerader Verbinder 8">
            <a:extLst>
              <a:ext uri="{FF2B5EF4-FFF2-40B4-BE49-F238E27FC236}">
                <a16:creationId xmlns:a16="http://schemas.microsoft.com/office/drawing/2014/main" id="{845CDB7D-ECCB-49D5-851F-5CC353599619}"/>
              </a:ext>
            </a:extLst>
          </p:cNvPr>
          <p:cNvCxnSpPr>
            <a:cxnSpLocks/>
          </p:cNvCxnSpPr>
          <p:nvPr userDrawn="1"/>
        </p:nvCxnSpPr>
        <p:spPr>
          <a:xfrm>
            <a:off x="838199" y="1523134"/>
            <a:ext cx="105156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73665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Auflistung mit Abstan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26D423-4DBB-4844-A99D-5C2210ECBA8B}"/>
              </a:ext>
            </a:extLst>
          </p:cNvPr>
          <p:cNvSpPr>
            <a:spLocks noGrp="1"/>
          </p:cNvSpPr>
          <p:nvPr>
            <p:ph type="title" hasCustomPrompt="1"/>
          </p:nvPr>
        </p:nvSpPr>
        <p:spPr>
          <a:xfrm>
            <a:off x="838200" y="516835"/>
            <a:ext cx="10515600" cy="834887"/>
          </a:xfrm>
        </p:spPr>
        <p:txBody>
          <a:bodyPr/>
          <a:lstStyle/>
          <a:p>
            <a:r>
              <a:rPr lang="de-DE" dirty="0"/>
              <a:t>Headline bearbeiten</a:t>
            </a:r>
          </a:p>
        </p:txBody>
      </p:sp>
      <p:sp>
        <p:nvSpPr>
          <p:cNvPr id="3" name="Inhaltsplatzhalter 2">
            <a:extLst>
              <a:ext uri="{FF2B5EF4-FFF2-40B4-BE49-F238E27FC236}">
                <a16:creationId xmlns:a16="http://schemas.microsoft.com/office/drawing/2014/main" id="{C83B76DF-5C53-4333-984F-E8799D26BA58}"/>
              </a:ext>
            </a:extLst>
          </p:cNvPr>
          <p:cNvSpPr>
            <a:spLocks noGrp="1"/>
          </p:cNvSpPr>
          <p:nvPr>
            <p:ph idx="1" hasCustomPrompt="1"/>
          </p:nvPr>
        </p:nvSpPr>
        <p:spPr>
          <a:xfrm>
            <a:off x="838200" y="1694546"/>
            <a:ext cx="10515600" cy="4324591"/>
          </a:xfrm>
        </p:spPr>
        <p:txBody>
          <a:bodyPr/>
          <a:lstStyle>
            <a:lvl1pPr marL="180000" indent="-180000">
              <a:spcAft>
                <a:spcPts val="1200"/>
              </a:spcAft>
              <a:buFont typeface="Arial" panose="020B0604020202020204" pitchFamily="34" charset="0"/>
              <a:buChar char="•"/>
              <a:defRPr/>
            </a:lvl1pPr>
            <a:lvl2pPr marL="360000" indent="-180000">
              <a:spcAft>
                <a:spcPts val="1200"/>
              </a:spcAft>
              <a:defRPr/>
            </a:lvl2pPr>
            <a:lvl3pPr marL="540000" indent="-180000">
              <a:defRPr lang="de-DE" sz="1600" kern="1200" dirty="0" smtClean="0">
                <a:solidFill>
                  <a:schemeClr val="tx1"/>
                </a:solidFill>
                <a:latin typeface="+mn-lt"/>
                <a:ea typeface="+mn-ea"/>
                <a:cs typeface="+mn-cs"/>
              </a:defRPr>
            </a:lvl3pPr>
            <a:lvl4pPr marL="720000" indent="-180000">
              <a:defRPr lang="de-DE" sz="1400" kern="1200" dirty="0" smtClean="0">
                <a:solidFill>
                  <a:schemeClr val="tx1"/>
                </a:solidFill>
                <a:latin typeface="+mn-lt"/>
                <a:ea typeface="+mn-ea"/>
                <a:cs typeface="+mn-cs"/>
              </a:defRPr>
            </a:lvl4pPr>
            <a:lvl5pPr>
              <a:defRPr lang="de-DE" sz="1200" kern="1200" dirty="0" smtClean="0">
                <a:solidFill>
                  <a:schemeClr val="tx1"/>
                </a:solidFill>
                <a:latin typeface="+mn-lt"/>
                <a:ea typeface="+mn-ea"/>
                <a:cs typeface="+mn-cs"/>
              </a:defRPr>
            </a:lvl5pPr>
          </a:lstStyle>
          <a:p>
            <a:pPr lvl="0"/>
            <a:r>
              <a:rPr lang="de-DE" dirty="0"/>
              <a:t>Textformat bearbeiten</a:t>
            </a:r>
          </a:p>
        </p:txBody>
      </p:sp>
      <p:sp>
        <p:nvSpPr>
          <p:cNvPr id="4" name="Datumsplatzhalter 3">
            <a:extLst>
              <a:ext uri="{FF2B5EF4-FFF2-40B4-BE49-F238E27FC236}">
                <a16:creationId xmlns:a16="http://schemas.microsoft.com/office/drawing/2014/main" id="{508565BA-C207-4CBA-ACFE-1F21B782CC49}"/>
              </a:ext>
            </a:extLst>
          </p:cNvPr>
          <p:cNvSpPr>
            <a:spLocks noGrp="1"/>
          </p:cNvSpPr>
          <p:nvPr>
            <p:ph type="dt" sz="half" idx="10"/>
          </p:nvPr>
        </p:nvSpPr>
        <p:spPr/>
        <p:txBody>
          <a:bodyPr/>
          <a:lstStyle/>
          <a:p>
            <a:fld id="{271A9CB8-B031-4909-935F-481303C2EA6B}" type="datetime1">
              <a:rPr lang="de-DE" smtClean="0"/>
              <a:t>16.06.2023</a:t>
            </a:fld>
            <a:endParaRPr lang="de-DE" dirty="0"/>
          </a:p>
        </p:txBody>
      </p:sp>
      <p:sp>
        <p:nvSpPr>
          <p:cNvPr id="5" name="Fußzeilenplatzhalter 4">
            <a:extLst>
              <a:ext uri="{FF2B5EF4-FFF2-40B4-BE49-F238E27FC236}">
                <a16:creationId xmlns:a16="http://schemas.microsoft.com/office/drawing/2014/main" id="{5D01343E-1292-415E-AE17-56ADDC050EDA}"/>
              </a:ext>
            </a:extLst>
          </p:cNvPr>
          <p:cNvSpPr>
            <a:spLocks noGrp="1"/>
          </p:cNvSpPr>
          <p:nvPr>
            <p:ph type="ftr" sz="quarter" idx="11"/>
          </p:nvPr>
        </p:nvSpPr>
        <p:spPr/>
        <p:txBody>
          <a:bodyPr/>
          <a:lstStyle/>
          <a:p>
            <a:r>
              <a:rPr lang="de-DE"/>
              <a:t>Tariferweiterung bKV zum 01.04.2023</a:t>
            </a:r>
            <a:endParaRPr lang="de-DE" dirty="0"/>
          </a:p>
        </p:txBody>
      </p:sp>
      <p:sp>
        <p:nvSpPr>
          <p:cNvPr id="6" name="Foliennummernplatzhalter 5">
            <a:extLst>
              <a:ext uri="{FF2B5EF4-FFF2-40B4-BE49-F238E27FC236}">
                <a16:creationId xmlns:a16="http://schemas.microsoft.com/office/drawing/2014/main" id="{05807804-2902-4F3C-B725-71D26046C7D5}"/>
              </a:ext>
            </a:extLst>
          </p:cNvPr>
          <p:cNvSpPr>
            <a:spLocks noGrp="1"/>
          </p:cNvSpPr>
          <p:nvPr>
            <p:ph type="sldNum" sz="quarter" idx="12"/>
          </p:nvPr>
        </p:nvSpPr>
        <p:spPr/>
        <p:txBody>
          <a:bodyPr/>
          <a:lstStyle>
            <a:lvl1pPr>
              <a:defRPr>
                <a:latin typeface="ContinentaleOffice Semibold" panose="00000700000000000000" pitchFamily="2" charset="0"/>
              </a:defRPr>
            </a:lvl1pPr>
          </a:lstStyle>
          <a:p>
            <a:fld id="{B2C8C4F1-257C-421B-BFF4-1F170FE3FB97}" type="slidenum">
              <a:rPr lang="de-DE" smtClean="0"/>
              <a:pPr/>
              <a:t>‹Nr.›</a:t>
            </a:fld>
            <a:endParaRPr lang="de-DE" dirty="0"/>
          </a:p>
        </p:txBody>
      </p:sp>
      <p:cxnSp>
        <p:nvCxnSpPr>
          <p:cNvPr id="10" name="Gerader Verbinder 9">
            <a:extLst>
              <a:ext uri="{FF2B5EF4-FFF2-40B4-BE49-F238E27FC236}">
                <a16:creationId xmlns:a16="http://schemas.microsoft.com/office/drawing/2014/main" id="{93CD0A41-6A54-4574-BAEB-DE126E67C253}"/>
              </a:ext>
            </a:extLst>
          </p:cNvPr>
          <p:cNvCxnSpPr>
            <a:cxnSpLocks/>
          </p:cNvCxnSpPr>
          <p:nvPr userDrawn="1"/>
        </p:nvCxnSpPr>
        <p:spPr>
          <a:xfrm>
            <a:off x="838199" y="1523134"/>
            <a:ext cx="105156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5476439"/>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Kapiteltrenner mit Farbverlauf">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B87FA2D6-ABC7-467F-8BC9-5ADC9371CF03}"/>
              </a:ext>
            </a:extLst>
          </p:cNvPr>
          <p:cNvSpPr/>
          <p:nvPr userDrawn="1"/>
        </p:nvSpPr>
        <p:spPr>
          <a:xfrm>
            <a:off x="0" y="-7951"/>
            <a:ext cx="12192000" cy="6865951"/>
          </a:xfrm>
          <a:prstGeom prst="rect">
            <a:avLst/>
          </a:prstGeom>
          <a:gradFill flip="none" rotWithShape="1">
            <a:gsLst>
              <a:gs pos="0">
                <a:schemeClr val="accent2"/>
              </a:gs>
              <a:gs pos="84000">
                <a:schemeClr val="accent1">
                  <a:lumMod val="10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5" name="Titel 1">
            <a:extLst>
              <a:ext uri="{FF2B5EF4-FFF2-40B4-BE49-F238E27FC236}">
                <a16:creationId xmlns:a16="http://schemas.microsoft.com/office/drawing/2014/main" id="{5C04C0BE-A42A-4F2B-8AD3-1D9B3048E984}"/>
              </a:ext>
            </a:extLst>
          </p:cNvPr>
          <p:cNvSpPr>
            <a:spLocks noGrp="1"/>
          </p:cNvSpPr>
          <p:nvPr>
            <p:ph type="ctrTitle" hasCustomPrompt="1"/>
          </p:nvPr>
        </p:nvSpPr>
        <p:spPr>
          <a:xfrm>
            <a:off x="530422" y="1360630"/>
            <a:ext cx="7920000" cy="1475106"/>
          </a:xfrm>
        </p:spPr>
        <p:txBody>
          <a:bodyPr tIns="36000" bIns="0" anchor="t" anchorCtr="0">
            <a:spAutoFit/>
          </a:bodyPr>
          <a:lstStyle>
            <a:lvl1pPr algn="l">
              <a:lnSpc>
                <a:spcPct val="100000"/>
              </a:lnSpc>
              <a:defRPr sz="4500">
                <a:solidFill>
                  <a:schemeClr val="bg1"/>
                </a:solidFill>
              </a:defRPr>
            </a:lvl1pPr>
          </a:lstStyle>
          <a:p>
            <a:r>
              <a:rPr lang="de-DE" dirty="0"/>
              <a:t>Kapiteltrenner-Headline </a:t>
            </a:r>
            <a:br>
              <a:rPr lang="de-DE" dirty="0"/>
            </a:br>
            <a:r>
              <a:rPr lang="de-DE" dirty="0"/>
              <a:t>bearbeiten</a:t>
            </a:r>
          </a:p>
        </p:txBody>
      </p:sp>
    </p:spTree>
    <p:extLst>
      <p:ext uri="{BB962C8B-B14F-4D97-AF65-F5344CB8AC3E}">
        <p14:creationId xmlns:p14="http://schemas.microsoft.com/office/powerpoint/2010/main" val="1965581936"/>
      </p:ext>
    </p:extLst>
  </p:cSld>
  <p:clrMapOvr>
    <a:masterClrMapping/>
  </p:clrMapOvr>
  <p:extLst>
    <p:ext uri="{DCECCB84-F9BA-43D5-87BE-67443E8EF086}">
      <p15:sldGuideLst xmlns:p15="http://schemas.microsoft.com/office/powerpoint/2012/main">
        <p15:guide id="1" pos="333">
          <p15:clr>
            <a:srgbClr val="5ACBF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Kapiteltrenner mit Bildplatzhalter">
    <p:spTree>
      <p:nvGrpSpPr>
        <p:cNvPr id="1" name=""/>
        <p:cNvGrpSpPr/>
        <p:nvPr/>
      </p:nvGrpSpPr>
      <p:grpSpPr>
        <a:xfrm>
          <a:off x="0" y="0"/>
          <a:ext cx="0" cy="0"/>
          <a:chOff x="0" y="0"/>
          <a:chExt cx="0" cy="0"/>
        </a:xfrm>
      </p:grpSpPr>
      <p:sp>
        <p:nvSpPr>
          <p:cNvPr id="8" name="Rechteck 7">
            <a:extLst>
              <a:ext uri="{FF2B5EF4-FFF2-40B4-BE49-F238E27FC236}">
                <a16:creationId xmlns:a16="http://schemas.microsoft.com/office/drawing/2014/main" id="{BCBDC5C6-1B92-4EC3-9137-27957349D432}"/>
              </a:ext>
            </a:extLst>
          </p:cNvPr>
          <p:cNvSpPr/>
          <p:nvPr userDrawn="1"/>
        </p:nvSpPr>
        <p:spPr>
          <a:xfrm>
            <a:off x="-1367" y="6026150"/>
            <a:ext cx="12193200" cy="8398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 name="Bildplatzhalter 2">
            <a:extLst>
              <a:ext uri="{FF2B5EF4-FFF2-40B4-BE49-F238E27FC236}">
                <a16:creationId xmlns:a16="http://schemas.microsoft.com/office/drawing/2014/main" id="{DCA205C0-DA73-45B6-AF8A-15C1D7BF2D4D}"/>
              </a:ext>
            </a:extLst>
          </p:cNvPr>
          <p:cNvSpPr>
            <a:spLocks noGrp="1"/>
          </p:cNvSpPr>
          <p:nvPr>
            <p:ph type="pic" sz="quarter" idx="10"/>
          </p:nvPr>
        </p:nvSpPr>
        <p:spPr>
          <a:xfrm>
            <a:off x="0" y="0"/>
            <a:ext cx="12193200" cy="6865200"/>
          </a:xfrm>
        </p:spPr>
        <p:txBody>
          <a:bodyPr anchor="ctr"/>
          <a:lstStyle>
            <a:lvl1pPr algn="ctr">
              <a:defRPr/>
            </a:lvl1pPr>
          </a:lstStyle>
          <a:p>
            <a:r>
              <a:rPr lang="de-DE"/>
              <a:t>Bild durch Klicken auf Symbol hinzufügen</a:t>
            </a:r>
            <a:endParaRPr lang="de-DE" dirty="0"/>
          </a:p>
        </p:txBody>
      </p:sp>
      <p:sp>
        <p:nvSpPr>
          <p:cNvPr id="5" name="Titel 1">
            <a:extLst>
              <a:ext uri="{FF2B5EF4-FFF2-40B4-BE49-F238E27FC236}">
                <a16:creationId xmlns:a16="http://schemas.microsoft.com/office/drawing/2014/main" id="{5C04C0BE-A42A-4F2B-8AD3-1D9B3048E984}"/>
              </a:ext>
            </a:extLst>
          </p:cNvPr>
          <p:cNvSpPr>
            <a:spLocks noGrp="1"/>
          </p:cNvSpPr>
          <p:nvPr>
            <p:ph type="ctrTitle" hasCustomPrompt="1"/>
          </p:nvPr>
        </p:nvSpPr>
        <p:spPr>
          <a:xfrm>
            <a:off x="530422" y="1360630"/>
            <a:ext cx="7920000" cy="1475106"/>
          </a:xfrm>
        </p:spPr>
        <p:txBody>
          <a:bodyPr tIns="36000" bIns="0" anchor="t" anchorCtr="0">
            <a:spAutoFit/>
          </a:bodyPr>
          <a:lstStyle>
            <a:lvl1pPr algn="l">
              <a:lnSpc>
                <a:spcPct val="100000"/>
              </a:lnSpc>
              <a:defRPr sz="4500">
                <a:solidFill>
                  <a:schemeClr val="bg1"/>
                </a:solidFill>
              </a:defRPr>
            </a:lvl1pPr>
          </a:lstStyle>
          <a:p>
            <a:r>
              <a:rPr lang="de-DE" dirty="0"/>
              <a:t>Kapiteltrenner-Headline </a:t>
            </a:r>
            <a:br>
              <a:rPr lang="de-DE" dirty="0"/>
            </a:br>
            <a:r>
              <a:rPr lang="de-DE" dirty="0"/>
              <a:t>bearbeiten</a:t>
            </a:r>
          </a:p>
        </p:txBody>
      </p:sp>
    </p:spTree>
    <p:extLst>
      <p:ext uri="{BB962C8B-B14F-4D97-AF65-F5344CB8AC3E}">
        <p14:creationId xmlns:p14="http://schemas.microsoft.com/office/powerpoint/2010/main" val="2910176333"/>
      </p:ext>
    </p:extLst>
  </p:cSld>
  <p:clrMapOvr>
    <a:masterClrMapping/>
  </p:clrMapOvr>
  <p:extLst>
    <p:ext uri="{DCECCB84-F9BA-43D5-87BE-67443E8EF086}">
      <p15:sldGuideLst xmlns:p15="http://schemas.microsoft.com/office/powerpoint/2012/main">
        <p15:guide id="1" pos="333">
          <p15:clr>
            <a:srgbClr val="5ACBF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Zitat">
    <p:spTree>
      <p:nvGrpSpPr>
        <p:cNvPr id="1" name=""/>
        <p:cNvGrpSpPr/>
        <p:nvPr/>
      </p:nvGrpSpPr>
      <p:grpSpPr>
        <a:xfrm>
          <a:off x="0" y="0"/>
          <a:ext cx="0" cy="0"/>
          <a:chOff x="0" y="0"/>
          <a:chExt cx="0" cy="0"/>
        </a:xfrm>
      </p:grpSpPr>
      <p:sp>
        <p:nvSpPr>
          <p:cNvPr id="5" name="Titel 1">
            <a:extLst>
              <a:ext uri="{FF2B5EF4-FFF2-40B4-BE49-F238E27FC236}">
                <a16:creationId xmlns:a16="http://schemas.microsoft.com/office/drawing/2014/main" id="{5C04C0BE-A42A-4F2B-8AD3-1D9B3048E984}"/>
              </a:ext>
            </a:extLst>
          </p:cNvPr>
          <p:cNvSpPr>
            <a:spLocks noGrp="1"/>
          </p:cNvSpPr>
          <p:nvPr>
            <p:ph type="ctrTitle" hasCustomPrompt="1"/>
          </p:nvPr>
        </p:nvSpPr>
        <p:spPr>
          <a:xfrm>
            <a:off x="530422" y="1360630"/>
            <a:ext cx="7920000" cy="1421346"/>
          </a:xfrm>
        </p:spPr>
        <p:txBody>
          <a:bodyPr tIns="36000" bIns="0" anchor="t" anchorCtr="0">
            <a:spAutoFit/>
          </a:bodyPr>
          <a:lstStyle>
            <a:lvl1pPr algn="l">
              <a:lnSpc>
                <a:spcPct val="100000"/>
              </a:lnSpc>
              <a:defRPr sz="4500">
                <a:solidFill>
                  <a:schemeClr val="accent1"/>
                </a:solidFill>
              </a:defRPr>
            </a:lvl1pPr>
          </a:lstStyle>
          <a:p>
            <a:r>
              <a:rPr lang="de-DE" dirty="0"/>
              <a:t>„Zitat bearbeiten“</a:t>
            </a:r>
            <a:br>
              <a:rPr lang="de-DE" dirty="0"/>
            </a:br>
            <a:r>
              <a:rPr lang="de-DE" dirty="0"/>
              <a:t>(max. 2-zeilig)</a:t>
            </a:r>
          </a:p>
        </p:txBody>
      </p:sp>
      <p:sp>
        <p:nvSpPr>
          <p:cNvPr id="2" name="Datumsplatzhalter 1">
            <a:extLst>
              <a:ext uri="{FF2B5EF4-FFF2-40B4-BE49-F238E27FC236}">
                <a16:creationId xmlns:a16="http://schemas.microsoft.com/office/drawing/2014/main" id="{FFD73E46-3ACC-4E39-A58A-A4A3B787D8A5}"/>
              </a:ext>
            </a:extLst>
          </p:cNvPr>
          <p:cNvSpPr>
            <a:spLocks noGrp="1"/>
          </p:cNvSpPr>
          <p:nvPr>
            <p:ph type="dt" sz="half" idx="10"/>
          </p:nvPr>
        </p:nvSpPr>
        <p:spPr/>
        <p:txBody>
          <a:bodyPr/>
          <a:lstStyle/>
          <a:p>
            <a:fld id="{B5B26ADC-4766-4E46-8A5A-F670CDB3EC5B}" type="datetime1">
              <a:rPr lang="de-DE" smtClean="0"/>
              <a:t>16.06.2023</a:t>
            </a:fld>
            <a:endParaRPr lang="de-DE" dirty="0"/>
          </a:p>
        </p:txBody>
      </p:sp>
      <p:sp>
        <p:nvSpPr>
          <p:cNvPr id="3" name="Fußzeilenplatzhalter 2">
            <a:extLst>
              <a:ext uri="{FF2B5EF4-FFF2-40B4-BE49-F238E27FC236}">
                <a16:creationId xmlns:a16="http://schemas.microsoft.com/office/drawing/2014/main" id="{ABAEBDB5-2A13-4632-8F69-EBDBA941FF1F}"/>
              </a:ext>
            </a:extLst>
          </p:cNvPr>
          <p:cNvSpPr>
            <a:spLocks noGrp="1"/>
          </p:cNvSpPr>
          <p:nvPr>
            <p:ph type="ftr" sz="quarter" idx="11"/>
          </p:nvPr>
        </p:nvSpPr>
        <p:spPr/>
        <p:txBody>
          <a:bodyPr/>
          <a:lstStyle/>
          <a:p>
            <a:r>
              <a:rPr lang="de-DE"/>
              <a:t>Tariferweiterung bKV zum 01.04.2023</a:t>
            </a:r>
            <a:endParaRPr lang="de-DE" dirty="0"/>
          </a:p>
        </p:txBody>
      </p:sp>
      <p:sp>
        <p:nvSpPr>
          <p:cNvPr id="7" name="Foliennummernplatzhalter 6">
            <a:extLst>
              <a:ext uri="{FF2B5EF4-FFF2-40B4-BE49-F238E27FC236}">
                <a16:creationId xmlns:a16="http://schemas.microsoft.com/office/drawing/2014/main" id="{E535C8B7-0D46-40C3-985D-4838677791D5}"/>
              </a:ext>
            </a:extLst>
          </p:cNvPr>
          <p:cNvSpPr>
            <a:spLocks noGrp="1"/>
          </p:cNvSpPr>
          <p:nvPr>
            <p:ph type="sldNum" sz="quarter" idx="12"/>
          </p:nvPr>
        </p:nvSpPr>
        <p:spPr/>
        <p:txBody>
          <a:bodyPr/>
          <a:lstStyle/>
          <a:p>
            <a:fld id="{B2C8C4F1-257C-421B-BFF4-1F170FE3FB97}" type="slidenum">
              <a:rPr lang="de-DE" smtClean="0"/>
              <a:pPr/>
              <a:t>‹Nr.›</a:t>
            </a:fld>
            <a:endParaRPr lang="de-DE" dirty="0"/>
          </a:p>
        </p:txBody>
      </p:sp>
      <p:sp>
        <p:nvSpPr>
          <p:cNvPr id="8" name="Untertitel 2">
            <a:extLst>
              <a:ext uri="{FF2B5EF4-FFF2-40B4-BE49-F238E27FC236}">
                <a16:creationId xmlns:a16="http://schemas.microsoft.com/office/drawing/2014/main" id="{0FA88B8A-028D-4CE3-B41A-190043E5B16E}"/>
              </a:ext>
            </a:extLst>
          </p:cNvPr>
          <p:cNvSpPr>
            <a:spLocks noGrp="1"/>
          </p:cNvSpPr>
          <p:nvPr>
            <p:ph type="subTitle" idx="1" hasCustomPrompt="1"/>
          </p:nvPr>
        </p:nvSpPr>
        <p:spPr>
          <a:xfrm>
            <a:off x="530422" y="2838024"/>
            <a:ext cx="7920000" cy="365125"/>
          </a:xfrm>
        </p:spPr>
        <p:txBody>
          <a:bodyPr tIns="36000" bIns="0">
            <a:normAutofit/>
          </a:bodyPr>
          <a:lstStyle>
            <a:lvl1pPr marL="0" indent="0" algn="l">
              <a:lnSpc>
                <a:spcPct val="100000"/>
              </a:lnSpc>
              <a:buNone/>
              <a:defRPr sz="1900" b="0">
                <a:solidFill>
                  <a:schemeClr val="accent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Autor: Vorname Nachname</a:t>
            </a:r>
          </a:p>
        </p:txBody>
      </p:sp>
    </p:spTree>
    <p:extLst>
      <p:ext uri="{BB962C8B-B14F-4D97-AF65-F5344CB8AC3E}">
        <p14:creationId xmlns:p14="http://schemas.microsoft.com/office/powerpoint/2010/main" val="3262920166"/>
      </p:ext>
    </p:extLst>
  </p:cSld>
  <p:clrMapOvr>
    <a:masterClrMapping/>
  </p:clrMapOvr>
  <p:extLst>
    <p:ext uri="{DCECCB84-F9BA-43D5-87BE-67443E8EF086}">
      <p15:sldGuideLst xmlns:p15="http://schemas.microsoft.com/office/powerpoint/2012/main">
        <p15:guide id="1" pos="333">
          <p15:clr>
            <a:srgbClr val="5ACBF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Zitat mit Farbverlauf">
    <p:spTree>
      <p:nvGrpSpPr>
        <p:cNvPr id="1" name=""/>
        <p:cNvGrpSpPr/>
        <p:nvPr/>
      </p:nvGrpSpPr>
      <p:grpSpPr>
        <a:xfrm>
          <a:off x="0" y="0"/>
          <a:ext cx="0" cy="0"/>
          <a:chOff x="0" y="0"/>
          <a:chExt cx="0" cy="0"/>
        </a:xfrm>
      </p:grpSpPr>
      <p:sp>
        <p:nvSpPr>
          <p:cNvPr id="9" name="Rechteck 8">
            <a:extLst>
              <a:ext uri="{FF2B5EF4-FFF2-40B4-BE49-F238E27FC236}">
                <a16:creationId xmlns:a16="http://schemas.microsoft.com/office/drawing/2014/main" id="{F31146D5-4E2B-460B-A6E9-CAAC4282D7E3}"/>
              </a:ext>
            </a:extLst>
          </p:cNvPr>
          <p:cNvSpPr/>
          <p:nvPr userDrawn="1"/>
        </p:nvSpPr>
        <p:spPr>
          <a:xfrm>
            <a:off x="0" y="0"/>
            <a:ext cx="12192000" cy="6865951"/>
          </a:xfrm>
          <a:prstGeom prst="rect">
            <a:avLst/>
          </a:prstGeom>
          <a:gradFill flip="none" rotWithShape="1">
            <a:gsLst>
              <a:gs pos="0">
                <a:schemeClr val="accent2"/>
              </a:gs>
              <a:gs pos="84000">
                <a:schemeClr val="accent1">
                  <a:lumMod val="10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5" name="Titel 1">
            <a:extLst>
              <a:ext uri="{FF2B5EF4-FFF2-40B4-BE49-F238E27FC236}">
                <a16:creationId xmlns:a16="http://schemas.microsoft.com/office/drawing/2014/main" id="{5C04C0BE-A42A-4F2B-8AD3-1D9B3048E984}"/>
              </a:ext>
            </a:extLst>
          </p:cNvPr>
          <p:cNvSpPr>
            <a:spLocks noGrp="1"/>
          </p:cNvSpPr>
          <p:nvPr>
            <p:ph type="ctrTitle" hasCustomPrompt="1"/>
          </p:nvPr>
        </p:nvSpPr>
        <p:spPr>
          <a:xfrm>
            <a:off x="530422" y="1360630"/>
            <a:ext cx="7920000" cy="1421346"/>
          </a:xfrm>
        </p:spPr>
        <p:txBody>
          <a:bodyPr tIns="36000" bIns="0" anchor="t" anchorCtr="0">
            <a:spAutoFit/>
          </a:bodyPr>
          <a:lstStyle>
            <a:lvl1pPr algn="l">
              <a:lnSpc>
                <a:spcPct val="100000"/>
              </a:lnSpc>
              <a:defRPr sz="4500">
                <a:solidFill>
                  <a:schemeClr val="bg1"/>
                </a:solidFill>
              </a:defRPr>
            </a:lvl1pPr>
          </a:lstStyle>
          <a:p>
            <a:r>
              <a:rPr lang="de-DE" dirty="0"/>
              <a:t>„Zitat bearbeiten“</a:t>
            </a:r>
            <a:br>
              <a:rPr lang="de-DE" dirty="0"/>
            </a:br>
            <a:r>
              <a:rPr lang="de-DE" dirty="0"/>
              <a:t>(max. 2-zeilig)</a:t>
            </a:r>
          </a:p>
        </p:txBody>
      </p:sp>
      <p:sp>
        <p:nvSpPr>
          <p:cNvPr id="8" name="Untertitel 2">
            <a:extLst>
              <a:ext uri="{FF2B5EF4-FFF2-40B4-BE49-F238E27FC236}">
                <a16:creationId xmlns:a16="http://schemas.microsoft.com/office/drawing/2014/main" id="{0FA88B8A-028D-4CE3-B41A-190043E5B16E}"/>
              </a:ext>
            </a:extLst>
          </p:cNvPr>
          <p:cNvSpPr>
            <a:spLocks noGrp="1"/>
          </p:cNvSpPr>
          <p:nvPr>
            <p:ph type="subTitle" idx="1" hasCustomPrompt="1"/>
          </p:nvPr>
        </p:nvSpPr>
        <p:spPr>
          <a:xfrm>
            <a:off x="530422" y="2838024"/>
            <a:ext cx="7920000" cy="365125"/>
          </a:xfrm>
        </p:spPr>
        <p:txBody>
          <a:bodyPr tIns="36000" bIns="0">
            <a:normAutofit/>
          </a:bodyPr>
          <a:lstStyle>
            <a:lvl1pPr marL="0" indent="0" algn="l">
              <a:lnSpc>
                <a:spcPct val="100000"/>
              </a:lnSpc>
              <a:buNone/>
              <a:defRPr sz="1900" b="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Autor: Vorname Nachname</a:t>
            </a:r>
          </a:p>
        </p:txBody>
      </p:sp>
      <p:pic>
        <p:nvPicPr>
          <p:cNvPr id="10" name="Grafik 9">
            <a:extLst>
              <a:ext uri="{FF2B5EF4-FFF2-40B4-BE49-F238E27FC236}">
                <a16:creationId xmlns:a16="http://schemas.microsoft.com/office/drawing/2014/main" id="{8ECB5548-EDD9-4B42-A1C8-192F34346ABF}"/>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800400" y="5873751"/>
            <a:ext cx="1138454" cy="711533"/>
          </a:xfrm>
          <a:prstGeom prst="rect">
            <a:avLst/>
          </a:prstGeom>
        </p:spPr>
      </p:pic>
    </p:spTree>
    <p:extLst>
      <p:ext uri="{BB962C8B-B14F-4D97-AF65-F5344CB8AC3E}">
        <p14:creationId xmlns:p14="http://schemas.microsoft.com/office/powerpoint/2010/main" val="240568211"/>
      </p:ext>
    </p:extLst>
  </p:cSld>
  <p:clrMapOvr>
    <a:masterClrMapping/>
  </p:clrMapOvr>
  <p:extLst>
    <p:ext uri="{DCECCB84-F9BA-43D5-87BE-67443E8EF086}">
      <p15:sldGuideLst xmlns:p15="http://schemas.microsoft.com/office/powerpoint/2012/main">
        <p15:guide id="1" pos="333">
          <p15:clr>
            <a:srgbClr val="5ACBF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elfolie Farbverlauf">
    <p:spTree>
      <p:nvGrpSpPr>
        <p:cNvPr id="1" name=""/>
        <p:cNvGrpSpPr/>
        <p:nvPr/>
      </p:nvGrpSpPr>
      <p:grpSpPr>
        <a:xfrm>
          <a:off x="0" y="0"/>
          <a:ext cx="0" cy="0"/>
          <a:chOff x="0" y="0"/>
          <a:chExt cx="0" cy="0"/>
        </a:xfrm>
      </p:grpSpPr>
      <p:grpSp>
        <p:nvGrpSpPr>
          <p:cNvPr id="4" name="Gruppieren 3">
            <a:extLst>
              <a:ext uri="{FF2B5EF4-FFF2-40B4-BE49-F238E27FC236}">
                <a16:creationId xmlns:a16="http://schemas.microsoft.com/office/drawing/2014/main" id="{D9627807-B2C2-4A7E-A06C-467F42138C0E}"/>
              </a:ext>
            </a:extLst>
          </p:cNvPr>
          <p:cNvGrpSpPr/>
          <p:nvPr userDrawn="1"/>
        </p:nvGrpSpPr>
        <p:grpSpPr>
          <a:xfrm>
            <a:off x="0" y="0"/>
            <a:ext cx="12192000" cy="6865951"/>
            <a:chOff x="0" y="0"/>
            <a:chExt cx="12192000" cy="6865951"/>
          </a:xfrm>
        </p:grpSpPr>
        <p:sp>
          <p:nvSpPr>
            <p:cNvPr id="8" name="Rechteck 7">
              <a:extLst>
                <a:ext uri="{FF2B5EF4-FFF2-40B4-BE49-F238E27FC236}">
                  <a16:creationId xmlns:a16="http://schemas.microsoft.com/office/drawing/2014/main" id="{32737F4A-4374-4291-896B-774F4F66E113}"/>
                </a:ext>
              </a:extLst>
            </p:cNvPr>
            <p:cNvSpPr/>
            <p:nvPr userDrawn="1"/>
          </p:nvSpPr>
          <p:spPr>
            <a:xfrm>
              <a:off x="0" y="0"/>
              <a:ext cx="12192000" cy="6865951"/>
            </a:xfrm>
            <a:prstGeom prst="rect">
              <a:avLst/>
            </a:prstGeom>
            <a:gradFill flip="none" rotWithShape="1">
              <a:gsLst>
                <a:gs pos="0">
                  <a:schemeClr val="accent2"/>
                </a:gs>
                <a:gs pos="84000">
                  <a:schemeClr val="accent1">
                    <a:lumMod val="10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 name="Textfeld 9">
              <a:extLst>
                <a:ext uri="{FF2B5EF4-FFF2-40B4-BE49-F238E27FC236}">
                  <a16:creationId xmlns:a16="http://schemas.microsoft.com/office/drawing/2014/main" id="{6AEC9A40-2C38-4865-8F04-CC13E0FD3077}"/>
                </a:ext>
              </a:extLst>
            </p:cNvPr>
            <p:cNvSpPr txBox="1"/>
            <p:nvPr userDrawn="1"/>
          </p:nvSpPr>
          <p:spPr>
            <a:xfrm>
              <a:off x="530423" y="6247752"/>
              <a:ext cx="3172571" cy="257369"/>
            </a:xfrm>
            <a:prstGeom prst="rect">
              <a:avLst/>
            </a:prstGeom>
            <a:noFill/>
          </p:spPr>
          <p:txBody>
            <a:bodyPr wrap="square" lIns="0" tIns="36000" rIns="0" bIns="36000" rtlCol="0">
              <a:spAutoFit/>
            </a:bodyPr>
            <a:lstStyle/>
            <a:p>
              <a:r>
                <a:rPr lang="de-DE" sz="1200" b="0" dirty="0">
                  <a:solidFill>
                    <a:schemeClr val="bg1"/>
                  </a:solidFill>
                  <a:latin typeface="ContinentaleOffice Semibold" panose="00000700000000000000" pitchFamily="2" charset="0"/>
                </a:rPr>
                <a:t>Vertrauen, das bleibt.</a:t>
              </a:r>
            </a:p>
          </p:txBody>
        </p:sp>
        <p:pic>
          <p:nvPicPr>
            <p:cNvPr id="11" name="Grafik 10">
              <a:extLst>
                <a:ext uri="{FF2B5EF4-FFF2-40B4-BE49-F238E27FC236}">
                  <a16:creationId xmlns:a16="http://schemas.microsoft.com/office/drawing/2014/main" id="{01A90CFA-A720-4C60-AF65-39D725598F4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800400" y="5873751"/>
              <a:ext cx="1138454" cy="711533"/>
            </a:xfrm>
            <a:prstGeom prst="rect">
              <a:avLst/>
            </a:prstGeom>
          </p:spPr>
        </p:pic>
      </p:grpSp>
      <p:sp>
        <p:nvSpPr>
          <p:cNvPr id="2" name="Titel 1">
            <a:extLst>
              <a:ext uri="{FF2B5EF4-FFF2-40B4-BE49-F238E27FC236}">
                <a16:creationId xmlns:a16="http://schemas.microsoft.com/office/drawing/2014/main" id="{16D62953-1B35-4BF1-BAFE-07E46C6E3F39}"/>
              </a:ext>
            </a:extLst>
          </p:cNvPr>
          <p:cNvSpPr>
            <a:spLocks noGrp="1"/>
          </p:cNvSpPr>
          <p:nvPr>
            <p:ph type="ctrTitle" hasCustomPrompt="1"/>
          </p:nvPr>
        </p:nvSpPr>
        <p:spPr>
          <a:xfrm>
            <a:off x="530422" y="518668"/>
            <a:ext cx="7920000" cy="1475106"/>
          </a:xfrm>
        </p:spPr>
        <p:txBody>
          <a:bodyPr tIns="36000" bIns="0" anchor="b">
            <a:noAutofit/>
          </a:bodyPr>
          <a:lstStyle>
            <a:lvl1pPr algn="l">
              <a:lnSpc>
                <a:spcPct val="100000"/>
              </a:lnSpc>
              <a:defRPr sz="4500">
                <a:solidFill>
                  <a:schemeClr val="bg1"/>
                </a:solidFill>
              </a:defRPr>
            </a:lvl1pPr>
          </a:lstStyle>
          <a:p>
            <a:r>
              <a:rPr lang="de-DE" dirty="0"/>
              <a:t>Headline bearbeiten</a:t>
            </a:r>
            <a:br>
              <a:rPr lang="de-DE" dirty="0"/>
            </a:br>
            <a:r>
              <a:rPr lang="de-DE" dirty="0"/>
              <a:t>(max. 2-zeilig)</a:t>
            </a:r>
          </a:p>
        </p:txBody>
      </p:sp>
      <p:sp>
        <p:nvSpPr>
          <p:cNvPr id="3" name="Untertitel 2">
            <a:extLst>
              <a:ext uri="{FF2B5EF4-FFF2-40B4-BE49-F238E27FC236}">
                <a16:creationId xmlns:a16="http://schemas.microsoft.com/office/drawing/2014/main" id="{1A18E705-3D5E-45D1-9370-F78EE11689C7}"/>
              </a:ext>
            </a:extLst>
          </p:cNvPr>
          <p:cNvSpPr>
            <a:spLocks noGrp="1"/>
          </p:cNvSpPr>
          <p:nvPr>
            <p:ph type="subTitle" idx="1" hasCustomPrompt="1"/>
          </p:nvPr>
        </p:nvSpPr>
        <p:spPr>
          <a:xfrm>
            <a:off x="530422" y="2021892"/>
            <a:ext cx="7920000" cy="921835"/>
          </a:xfrm>
        </p:spPr>
        <p:txBody>
          <a:bodyPr tIns="36000" bIns="0">
            <a:normAutofit/>
          </a:bodyPr>
          <a:lstStyle>
            <a:lvl1pPr marL="0" indent="0" algn="l">
              <a:lnSpc>
                <a:spcPct val="100000"/>
              </a:lnSpc>
              <a:buNone/>
              <a:defRPr sz="3000" b="1">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Subline bearbeiten</a:t>
            </a:r>
          </a:p>
          <a:p>
            <a:r>
              <a:rPr lang="de-DE" dirty="0"/>
              <a:t>(max. 2-zeilig)</a:t>
            </a:r>
          </a:p>
        </p:txBody>
      </p:sp>
      <p:sp>
        <p:nvSpPr>
          <p:cNvPr id="6" name="Datumsplatzhalter 5">
            <a:extLst>
              <a:ext uri="{FF2B5EF4-FFF2-40B4-BE49-F238E27FC236}">
                <a16:creationId xmlns:a16="http://schemas.microsoft.com/office/drawing/2014/main" id="{3148DACF-3BC2-42C2-B124-23FB6EE9A0C9}"/>
              </a:ext>
            </a:extLst>
          </p:cNvPr>
          <p:cNvSpPr>
            <a:spLocks noGrp="1"/>
          </p:cNvSpPr>
          <p:nvPr>
            <p:ph type="dt" sz="half" idx="10"/>
          </p:nvPr>
        </p:nvSpPr>
        <p:spPr>
          <a:xfrm>
            <a:off x="530422" y="3040022"/>
            <a:ext cx="3240000" cy="365125"/>
          </a:xfrm>
        </p:spPr>
        <p:txBody>
          <a:bodyPr lIns="72000" tIns="36000" rIns="72000" bIns="0">
            <a:noAutofit/>
          </a:bodyPr>
          <a:lstStyle>
            <a:lvl1pPr>
              <a:defRPr sz="1800"/>
            </a:lvl1pPr>
          </a:lstStyle>
          <a:p>
            <a:fld id="{23729B76-C0BA-45D6-9718-8EE857ED80BF}" type="datetime1">
              <a:rPr lang="de-DE" smtClean="0"/>
              <a:t>16.06.2023</a:t>
            </a:fld>
            <a:endParaRPr lang="de-DE" dirty="0"/>
          </a:p>
        </p:txBody>
      </p:sp>
    </p:spTree>
    <p:extLst>
      <p:ext uri="{BB962C8B-B14F-4D97-AF65-F5344CB8AC3E}">
        <p14:creationId xmlns:p14="http://schemas.microsoft.com/office/powerpoint/2010/main" val="3392962406"/>
      </p:ext>
    </p:extLst>
  </p:cSld>
  <p:clrMapOvr>
    <a:masterClrMapping/>
  </p:clrMapOvr>
  <p:extLst>
    <p:ext uri="{DCECCB84-F9BA-43D5-87BE-67443E8EF086}">
      <p15:sldGuideLst xmlns:p15="http://schemas.microsoft.com/office/powerpoint/2012/main">
        <p15:guide id="1" pos="333">
          <p15:clr>
            <a:srgbClr val="5ACBF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elfolie Bildplatzhalter">
    <p:spTree>
      <p:nvGrpSpPr>
        <p:cNvPr id="1" name=""/>
        <p:cNvGrpSpPr/>
        <p:nvPr/>
      </p:nvGrpSpPr>
      <p:grpSpPr>
        <a:xfrm>
          <a:off x="0" y="0"/>
          <a:ext cx="0" cy="0"/>
          <a:chOff x="0" y="0"/>
          <a:chExt cx="0" cy="0"/>
        </a:xfrm>
      </p:grpSpPr>
      <p:sp>
        <p:nvSpPr>
          <p:cNvPr id="7" name="Bildplatzhalter 6">
            <a:extLst>
              <a:ext uri="{FF2B5EF4-FFF2-40B4-BE49-F238E27FC236}">
                <a16:creationId xmlns:a16="http://schemas.microsoft.com/office/drawing/2014/main" id="{60B4E493-21BF-46FB-8B02-C44E150C199E}"/>
              </a:ext>
            </a:extLst>
          </p:cNvPr>
          <p:cNvSpPr>
            <a:spLocks noGrp="1"/>
          </p:cNvSpPr>
          <p:nvPr>
            <p:ph type="pic" sz="quarter" idx="11"/>
          </p:nvPr>
        </p:nvSpPr>
        <p:spPr>
          <a:xfrm>
            <a:off x="0" y="0"/>
            <a:ext cx="12193200" cy="5652000"/>
          </a:xfrm>
        </p:spPr>
        <p:txBody>
          <a:bodyPr anchor="ctr"/>
          <a:lstStyle>
            <a:lvl1pPr algn="ctr">
              <a:defRPr/>
            </a:lvl1pPr>
          </a:lstStyle>
          <a:p>
            <a:r>
              <a:rPr lang="de-DE"/>
              <a:t>Bild durch Klicken auf Symbol hinzufügen</a:t>
            </a:r>
            <a:endParaRPr lang="de-DE" dirty="0"/>
          </a:p>
        </p:txBody>
      </p:sp>
      <p:sp>
        <p:nvSpPr>
          <p:cNvPr id="2" name="Titel 1">
            <a:extLst>
              <a:ext uri="{FF2B5EF4-FFF2-40B4-BE49-F238E27FC236}">
                <a16:creationId xmlns:a16="http://schemas.microsoft.com/office/drawing/2014/main" id="{16D62953-1B35-4BF1-BAFE-07E46C6E3F39}"/>
              </a:ext>
            </a:extLst>
          </p:cNvPr>
          <p:cNvSpPr>
            <a:spLocks noGrp="1"/>
          </p:cNvSpPr>
          <p:nvPr>
            <p:ph type="ctrTitle" hasCustomPrompt="1"/>
          </p:nvPr>
        </p:nvSpPr>
        <p:spPr>
          <a:xfrm>
            <a:off x="530422" y="518668"/>
            <a:ext cx="7920000" cy="1170000"/>
          </a:xfrm>
        </p:spPr>
        <p:txBody>
          <a:bodyPr tIns="36000" bIns="0" anchor="b">
            <a:noAutofit/>
          </a:bodyPr>
          <a:lstStyle>
            <a:lvl1pPr algn="l">
              <a:lnSpc>
                <a:spcPct val="100000"/>
              </a:lnSpc>
              <a:defRPr sz="3600">
                <a:solidFill>
                  <a:schemeClr val="accent1"/>
                </a:solidFill>
              </a:defRPr>
            </a:lvl1pPr>
          </a:lstStyle>
          <a:p>
            <a:r>
              <a:rPr lang="de-DE" dirty="0"/>
              <a:t>Headline bearbeiten</a:t>
            </a:r>
            <a:br>
              <a:rPr lang="de-DE" dirty="0"/>
            </a:br>
            <a:r>
              <a:rPr lang="de-DE" dirty="0"/>
              <a:t>(max. 2-zeilig)</a:t>
            </a:r>
          </a:p>
        </p:txBody>
      </p:sp>
      <p:sp>
        <p:nvSpPr>
          <p:cNvPr id="3" name="Untertitel 2">
            <a:extLst>
              <a:ext uri="{FF2B5EF4-FFF2-40B4-BE49-F238E27FC236}">
                <a16:creationId xmlns:a16="http://schemas.microsoft.com/office/drawing/2014/main" id="{1A18E705-3D5E-45D1-9370-F78EE11689C7}"/>
              </a:ext>
            </a:extLst>
          </p:cNvPr>
          <p:cNvSpPr>
            <a:spLocks noGrp="1"/>
          </p:cNvSpPr>
          <p:nvPr>
            <p:ph type="subTitle" idx="1" hasCustomPrompt="1"/>
          </p:nvPr>
        </p:nvSpPr>
        <p:spPr>
          <a:xfrm>
            <a:off x="530422" y="1731600"/>
            <a:ext cx="7920000" cy="777600"/>
          </a:xfrm>
        </p:spPr>
        <p:txBody>
          <a:bodyPr tIns="36000" bIns="0">
            <a:normAutofit/>
          </a:bodyPr>
          <a:lstStyle>
            <a:lvl1pPr marL="0" indent="0" algn="l">
              <a:lnSpc>
                <a:spcPct val="100000"/>
              </a:lnSpc>
              <a:buNone/>
              <a:defRPr sz="2400" b="1">
                <a:solidFill>
                  <a:schemeClr val="accent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Subline bearbeiten</a:t>
            </a:r>
          </a:p>
          <a:p>
            <a:r>
              <a:rPr lang="de-DE" dirty="0"/>
              <a:t>(max. 2-zeilig)</a:t>
            </a:r>
          </a:p>
        </p:txBody>
      </p:sp>
      <p:sp>
        <p:nvSpPr>
          <p:cNvPr id="6" name="Datumsplatzhalter 5">
            <a:extLst>
              <a:ext uri="{FF2B5EF4-FFF2-40B4-BE49-F238E27FC236}">
                <a16:creationId xmlns:a16="http://schemas.microsoft.com/office/drawing/2014/main" id="{3148DACF-3BC2-42C2-B124-23FB6EE9A0C9}"/>
              </a:ext>
            </a:extLst>
          </p:cNvPr>
          <p:cNvSpPr>
            <a:spLocks noGrp="1"/>
          </p:cNvSpPr>
          <p:nvPr>
            <p:ph type="dt" sz="half" idx="10"/>
          </p:nvPr>
        </p:nvSpPr>
        <p:spPr>
          <a:xfrm>
            <a:off x="530422" y="2552400"/>
            <a:ext cx="3240000" cy="365125"/>
          </a:xfrm>
        </p:spPr>
        <p:txBody>
          <a:bodyPr lIns="72000" tIns="36000" rIns="72000" bIns="0">
            <a:noAutofit/>
          </a:bodyPr>
          <a:lstStyle>
            <a:lvl1pPr>
              <a:defRPr sz="1800">
                <a:solidFill>
                  <a:schemeClr val="accent1"/>
                </a:solidFill>
              </a:defRPr>
            </a:lvl1pPr>
          </a:lstStyle>
          <a:p>
            <a:fld id="{23D86687-88ED-4893-B943-EE47D0650EC4}" type="datetime1">
              <a:rPr lang="de-DE" smtClean="0"/>
              <a:t>16.06.2023</a:t>
            </a:fld>
            <a:endParaRPr lang="de-DE" dirty="0"/>
          </a:p>
        </p:txBody>
      </p:sp>
      <p:grpSp>
        <p:nvGrpSpPr>
          <p:cNvPr id="4" name="Gruppieren 3">
            <a:extLst>
              <a:ext uri="{FF2B5EF4-FFF2-40B4-BE49-F238E27FC236}">
                <a16:creationId xmlns:a16="http://schemas.microsoft.com/office/drawing/2014/main" id="{57B1708F-045F-4183-AED7-7311F5261411}"/>
              </a:ext>
            </a:extLst>
          </p:cNvPr>
          <p:cNvGrpSpPr/>
          <p:nvPr userDrawn="1"/>
        </p:nvGrpSpPr>
        <p:grpSpPr>
          <a:xfrm>
            <a:off x="0" y="5613621"/>
            <a:ext cx="12192000" cy="1252330"/>
            <a:chOff x="0" y="5613621"/>
            <a:chExt cx="12192000" cy="1252330"/>
          </a:xfrm>
        </p:grpSpPr>
        <p:sp>
          <p:nvSpPr>
            <p:cNvPr id="8" name="Rechteck 7">
              <a:extLst>
                <a:ext uri="{FF2B5EF4-FFF2-40B4-BE49-F238E27FC236}">
                  <a16:creationId xmlns:a16="http://schemas.microsoft.com/office/drawing/2014/main" id="{32737F4A-4374-4291-896B-774F4F66E113}"/>
                </a:ext>
              </a:extLst>
            </p:cNvPr>
            <p:cNvSpPr/>
            <p:nvPr userDrawn="1"/>
          </p:nvSpPr>
          <p:spPr>
            <a:xfrm>
              <a:off x="0" y="5613621"/>
              <a:ext cx="12192000" cy="1252330"/>
            </a:xfrm>
            <a:prstGeom prst="rect">
              <a:avLst/>
            </a:prstGeom>
            <a:gradFill flip="none" rotWithShape="1">
              <a:gsLst>
                <a:gs pos="0">
                  <a:schemeClr val="accent2"/>
                </a:gs>
                <a:gs pos="84000">
                  <a:schemeClr val="accent1">
                    <a:lumMod val="10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 name="Textfeld 9">
              <a:extLst>
                <a:ext uri="{FF2B5EF4-FFF2-40B4-BE49-F238E27FC236}">
                  <a16:creationId xmlns:a16="http://schemas.microsoft.com/office/drawing/2014/main" id="{6AEC9A40-2C38-4865-8F04-CC13E0FD3077}"/>
                </a:ext>
              </a:extLst>
            </p:cNvPr>
            <p:cNvSpPr txBox="1"/>
            <p:nvPr userDrawn="1"/>
          </p:nvSpPr>
          <p:spPr>
            <a:xfrm>
              <a:off x="530423" y="6247752"/>
              <a:ext cx="3172571" cy="257369"/>
            </a:xfrm>
            <a:prstGeom prst="rect">
              <a:avLst/>
            </a:prstGeom>
            <a:noFill/>
          </p:spPr>
          <p:txBody>
            <a:bodyPr wrap="square" lIns="0" tIns="36000" rIns="0" bIns="36000" rtlCol="0">
              <a:spAutoFit/>
            </a:bodyPr>
            <a:lstStyle/>
            <a:p>
              <a:r>
                <a:rPr lang="de-DE" sz="1200" b="0" dirty="0">
                  <a:solidFill>
                    <a:schemeClr val="bg1"/>
                  </a:solidFill>
                  <a:latin typeface="ContinentaleOffice Semibold" panose="00000700000000000000" pitchFamily="2" charset="0"/>
                </a:rPr>
                <a:t>Vertrauen, das bleibt.</a:t>
              </a:r>
            </a:p>
          </p:txBody>
        </p:sp>
        <p:pic>
          <p:nvPicPr>
            <p:cNvPr id="11" name="Grafik 10">
              <a:extLst>
                <a:ext uri="{FF2B5EF4-FFF2-40B4-BE49-F238E27FC236}">
                  <a16:creationId xmlns:a16="http://schemas.microsoft.com/office/drawing/2014/main" id="{01A90CFA-A720-4C60-AF65-39D725598F4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800400" y="5873751"/>
              <a:ext cx="1138454" cy="711533"/>
            </a:xfrm>
            <a:prstGeom prst="rect">
              <a:avLst/>
            </a:prstGeom>
          </p:spPr>
        </p:pic>
      </p:grpSp>
    </p:spTree>
    <p:extLst>
      <p:ext uri="{BB962C8B-B14F-4D97-AF65-F5344CB8AC3E}">
        <p14:creationId xmlns:p14="http://schemas.microsoft.com/office/powerpoint/2010/main" val="3403700744"/>
      </p:ext>
    </p:extLst>
  </p:cSld>
  <p:clrMapOvr>
    <a:masterClrMapping/>
  </p:clrMapOvr>
  <p:extLst>
    <p:ext uri="{DCECCB84-F9BA-43D5-87BE-67443E8EF086}">
      <p15:sldGuideLst xmlns:p15="http://schemas.microsoft.com/office/powerpoint/2012/main">
        <p15:guide id="1" pos="333">
          <p15:clr>
            <a:srgbClr val="5ACBF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8206CD4-4413-4AF8-8F17-DD3622F7B345}"/>
              </a:ext>
            </a:extLst>
          </p:cNvPr>
          <p:cNvSpPr>
            <a:spLocks noGrp="1"/>
          </p:cNvSpPr>
          <p:nvPr>
            <p:ph type="title" hasCustomPrompt="1"/>
          </p:nvPr>
        </p:nvSpPr>
        <p:spPr/>
        <p:txBody>
          <a:bodyPr/>
          <a:lstStyle/>
          <a:p>
            <a:r>
              <a:rPr lang="de-DE" dirty="0"/>
              <a:t>Headline bearbeiten</a:t>
            </a:r>
          </a:p>
        </p:txBody>
      </p:sp>
      <p:sp>
        <p:nvSpPr>
          <p:cNvPr id="3" name="Datumsplatzhalter 2">
            <a:extLst>
              <a:ext uri="{FF2B5EF4-FFF2-40B4-BE49-F238E27FC236}">
                <a16:creationId xmlns:a16="http://schemas.microsoft.com/office/drawing/2014/main" id="{E5C9A1C7-5B4B-45F4-8C15-06B29B4836B5}"/>
              </a:ext>
            </a:extLst>
          </p:cNvPr>
          <p:cNvSpPr>
            <a:spLocks noGrp="1"/>
          </p:cNvSpPr>
          <p:nvPr>
            <p:ph type="dt" sz="half" idx="10"/>
          </p:nvPr>
        </p:nvSpPr>
        <p:spPr/>
        <p:txBody>
          <a:bodyPr/>
          <a:lstStyle/>
          <a:p>
            <a:fld id="{A0762643-618D-4F52-B701-CE9B156F7931}" type="datetime1">
              <a:rPr lang="de-DE" smtClean="0"/>
              <a:t>16.06.2023</a:t>
            </a:fld>
            <a:endParaRPr lang="de-DE" dirty="0"/>
          </a:p>
        </p:txBody>
      </p:sp>
      <p:sp>
        <p:nvSpPr>
          <p:cNvPr id="4" name="Fußzeilenplatzhalter 3">
            <a:extLst>
              <a:ext uri="{FF2B5EF4-FFF2-40B4-BE49-F238E27FC236}">
                <a16:creationId xmlns:a16="http://schemas.microsoft.com/office/drawing/2014/main" id="{3BACD95C-1CA8-49D3-B053-C5D9E41135FC}"/>
              </a:ext>
            </a:extLst>
          </p:cNvPr>
          <p:cNvSpPr>
            <a:spLocks noGrp="1"/>
          </p:cNvSpPr>
          <p:nvPr>
            <p:ph type="ftr" sz="quarter" idx="11"/>
          </p:nvPr>
        </p:nvSpPr>
        <p:spPr/>
        <p:txBody>
          <a:bodyPr/>
          <a:lstStyle/>
          <a:p>
            <a:r>
              <a:rPr lang="de-DE"/>
              <a:t>Tariferweiterung bKV zum 01.04.2023</a:t>
            </a:r>
            <a:endParaRPr lang="de-DE" dirty="0"/>
          </a:p>
        </p:txBody>
      </p:sp>
      <p:sp>
        <p:nvSpPr>
          <p:cNvPr id="5" name="Foliennummernplatzhalter 4">
            <a:extLst>
              <a:ext uri="{FF2B5EF4-FFF2-40B4-BE49-F238E27FC236}">
                <a16:creationId xmlns:a16="http://schemas.microsoft.com/office/drawing/2014/main" id="{9C849A73-7B8A-46B8-82CD-D05B05D23E7B}"/>
              </a:ext>
            </a:extLst>
          </p:cNvPr>
          <p:cNvSpPr>
            <a:spLocks noGrp="1"/>
          </p:cNvSpPr>
          <p:nvPr>
            <p:ph type="sldNum" sz="quarter" idx="12"/>
          </p:nvPr>
        </p:nvSpPr>
        <p:spPr/>
        <p:txBody>
          <a:bodyPr/>
          <a:lstStyle/>
          <a:p>
            <a:fld id="{B2C8C4F1-257C-421B-BFF4-1F170FE3FB97}" type="slidenum">
              <a:rPr lang="de-DE" smtClean="0"/>
              <a:t>‹Nr.›</a:t>
            </a:fld>
            <a:endParaRPr lang="de-DE" dirty="0"/>
          </a:p>
        </p:txBody>
      </p:sp>
      <p:cxnSp>
        <p:nvCxnSpPr>
          <p:cNvPr id="6" name="Gerader Verbinder 5">
            <a:extLst>
              <a:ext uri="{FF2B5EF4-FFF2-40B4-BE49-F238E27FC236}">
                <a16:creationId xmlns:a16="http://schemas.microsoft.com/office/drawing/2014/main" id="{2BE730C1-0A84-4529-B601-4435F008C5BA}"/>
              </a:ext>
            </a:extLst>
          </p:cNvPr>
          <p:cNvCxnSpPr>
            <a:cxnSpLocks/>
          </p:cNvCxnSpPr>
          <p:nvPr userDrawn="1"/>
        </p:nvCxnSpPr>
        <p:spPr>
          <a:xfrm>
            <a:off x="838199" y="1523134"/>
            <a:ext cx="105156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936785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3C5F94D0-988A-4FC6-9C90-F6483B58AA5B}"/>
              </a:ext>
            </a:extLst>
          </p:cNvPr>
          <p:cNvSpPr>
            <a:spLocks noGrp="1"/>
          </p:cNvSpPr>
          <p:nvPr>
            <p:ph type="dt" sz="half" idx="10"/>
          </p:nvPr>
        </p:nvSpPr>
        <p:spPr/>
        <p:txBody>
          <a:bodyPr/>
          <a:lstStyle/>
          <a:p>
            <a:fld id="{12DC7CDE-D89F-43CA-8D1C-E00372827282}" type="datetime1">
              <a:rPr lang="de-DE" smtClean="0"/>
              <a:t>16.06.2023</a:t>
            </a:fld>
            <a:endParaRPr lang="de-DE" dirty="0"/>
          </a:p>
        </p:txBody>
      </p:sp>
      <p:sp>
        <p:nvSpPr>
          <p:cNvPr id="3" name="Fußzeilenplatzhalter 2">
            <a:extLst>
              <a:ext uri="{FF2B5EF4-FFF2-40B4-BE49-F238E27FC236}">
                <a16:creationId xmlns:a16="http://schemas.microsoft.com/office/drawing/2014/main" id="{C53E182A-728B-446C-9F13-43CB0C7FDA9E}"/>
              </a:ext>
            </a:extLst>
          </p:cNvPr>
          <p:cNvSpPr>
            <a:spLocks noGrp="1"/>
          </p:cNvSpPr>
          <p:nvPr>
            <p:ph type="ftr" sz="quarter" idx="11"/>
          </p:nvPr>
        </p:nvSpPr>
        <p:spPr/>
        <p:txBody>
          <a:bodyPr/>
          <a:lstStyle/>
          <a:p>
            <a:r>
              <a:rPr lang="de-DE"/>
              <a:t>Tariferweiterung bKV zum 01.04.2023</a:t>
            </a:r>
            <a:endParaRPr lang="de-DE" dirty="0"/>
          </a:p>
        </p:txBody>
      </p:sp>
      <p:sp>
        <p:nvSpPr>
          <p:cNvPr id="4" name="Foliennummernplatzhalter 3">
            <a:extLst>
              <a:ext uri="{FF2B5EF4-FFF2-40B4-BE49-F238E27FC236}">
                <a16:creationId xmlns:a16="http://schemas.microsoft.com/office/drawing/2014/main" id="{06DF0CA0-5692-462D-87BD-C77DE721CFF5}"/>
              </a:ext>
            </a:extLst>
          </p:cNvPr>
          <p:cNvSpPr>
            <a:spLocks noGrp="1"/>
          </p:cNvSpPr>
          <p:nvPr>
            <p:ph type="sldNum" sz="quarter" idx="12"/>
          </p:nvPr>
        </p:nvSpPr>
        <p:spPr/>
        <p:txBody>
          <a:bodyPr/>
          <a:lstStyle/>
          <a:p>
            <a:fld id="{B2C8C4F1-257C-421B-BFF4-1F170FE3FB97}" type="slidenum">
              <a:rPr lang="de-DE" smtClean="0"/>
              <a:t>‹Nr.›</a:t>
            </a:fld>
            <a:endParaRPr lang="de-DE" dirty="0"/>
          </a:p>
        </p:txBody>
      </p:sp>
    </p:spTree>
    <p:extLst>
      <p:ext uri="{BB962C8B-B14F-4D97-AF65-F5344CB8AC3E}">
        <p14:creationId xmlns:p14="http://schemas.microsoft.com/office/powerpoint/2010/main" val="8809136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26D423-4DBB-4844-A99D-5C2210ECBA8B}"/>
              </a:ext>
            </a:extLst>
          </p:cNvPr>
          <p:cNvSpPr>
            <a:spLocks noGrp="1"/>
          </p:cNvSpPr>
          <p:nvPr>
            <p:ph type="title" hasCustomPrompt="1"/>
          </p:nvPr>
        </p:nvSpPr>
        <p:spPr>
          <a:xfrm>
            <a:off x="838200" y="516835"/>
            <a:ext cx="10515600" cy="834887"/>
          </a:xfrm>
        </p:spPr>
        <p:txBody>
          <a:bodyPr/>
          <a:lstStyle/>
          <a:p>
            <a:r>
              <a:rPr lang="de-DE" dirty="0"/>
              <a:t>Headline bearbeiten</a:t>
            </a:r>
          </a:p>
        </p:txBody>
      </p:sp>
      <p:sp>
        <p:nvSpPr>
          <p:cNvPr id="3" name="Inhaltsplatzhalter 2">
            <a:extLst>
              <a:ext uri="{FF2B5EF4-FFF2-40B4-BE49-F238E27FC236}">
                <a16:creationId xmlns:a16="http://schemas.microsoft.com/office/drawing/2014/main" id="{C83B76DF-5C53-4333-984F-E8799D26BA58}"/>
              </a:ext>
            </a:extLst>
          </p:cNvPr>
          <p:cNvSpPr>
            <a:spLocks noGrp="1"/>
          </p:cNvSpPr>
          <p:nvPr>
            <p:ph idx="1" hasCustomPrompt="1"/>
          </p:nvPr>
        </p:nvSpPr>
        <p:spPr>
          <a:xfrm>
            <a:off x="838200" y="1694546"/>
            <a:ext cx="10515600" cy="4324591"/>
          </a:xfrm>
        </p:spPr>
        <p:txBody>
          <a:bodyPr/>
          <a:lstStyle>
            <a:lvl1pPr marL="180000" indent="-180000">
              <a:buFont typeface="Arial" panose="020B0604020202020204" pitchFamily="34" charset="0"/>
              <a:buChar char="•"/>
              <a:defRPr/>
            </a:lvl1pPr>
            <a:lvl2pPr marL="360000" indent="-180000">
              <a:defRPr/>
            </a:lvl2pPr>
            <a:lvl3pPr marL="540000" indent="-180000">
              <a:defRPr lang="de-DE" sz="1600" kern="1200" dirty="0" smtClean="0">
                <a:solidFill>
                  <a:schemeClr val="tx1"/>
                </a:solidFill>
                <a:latin typeface="+mn-lt"/>
                <a:ea typeface="+mn-ea"/>
                <a:cs typeface="+mn-cs"/>
              </a:defRPr>
            </a:lvl3pPr>
            <a:lvl4pPr marL="720000" indent="-180000">
              <a:defRPr lang="de-DE" sz="1400" kern="1200" dirty="0" smtClean="0">
                <a:solidFill>
                  <a:schemeClr val="tx1"/>
                </a:solidFill>
                <a:latin typeface="+mn-lt"/>
                <a:ea typeface="+mn-ea"/>
                <a:cs typeface="+mn-cs"/>
              </a:defRPr>
            </a:lvl4pPr>
            <a:lvl5pPr>
              <a:defRPr lang="de-DE" sz="1200" kern="1200" dirty="0" smtClean="0">
                <a:solidFill>
                  <a:schemeClr val="tx1"/>
                </a:solidFill>
                <a:latin typeface="+mn-lt"/>
                <a:ea typeface="+mn-ea"/>
                <a:cs typeface="+mn-cs"/>
              </a:defRPr>
            </a:lvl5pPr>
          </a:lstStyle>
          <a:p>
            <a:pPr lvl="0"/>
            <a:r>
              <a:rPr lang="de-DE" dirty="0"/>
              <a:t>Textformat bearbeiten</a:t>
            </a:r>
          </a:p>
        </p:txBody>
      </p:sp>
      <p:sp>
        <p:nvSpPr>
          <p:cNvPr id="4" name="Datumsplatzhalter 3">
            <a:extLst>
              <a:ext uri="{FF2B5EF4-FFF2-40B4-BE49-F238E27FC236}">
                <a16:creationId xmlns:a16="http://schemas.microsoft.com/office/drawing/2014/main" id="{508565BA-C207-4CBA-ACFE-1F21B782CC49}"/>
              </a:ext>
            </a:extLst>
          </p:cNvPr>
          <p:cNvSpPr>
            <a:spLocks noGrp="1"/>
          </p:cNvSpPr>
          <p:nvPr>
            <p:ph type="dt" sz="half" idx="10"/>
          </p:nvPr>
        </p:nvSpPr>
        <p:spPr/>
        <p:txBody>
          <a:bodyPr/>
          <a:lstStyle/>
          <a:p>
            <a:fld id="{7ED2446E-69F2-46D8-BE63-133DE73AF453}" type="datetime1">
              <a:rPr lang="de-DE" smtClean="0"/>
              <a:t>16.06.2023</a:t>
            </a:fld>
            <a:endParaRPr lang="de-DE" dirty="0"/>
          </a:p>
        </p:txBody>
      </p:sp>
      <p:sp>
        <p:nvSpPr>
          <p:cNvPr id="5" name="Fußzeilenplatzhalter 4">
            <a:extLst>
              <a:ext uri="{FF2B5EF4-FFF2-40B4-BE49-F238E27FC236}">
                <a16:creationId xmlns:a16="http://schemas.microsoft.com/office/drawing/2014/main" id="{5D01343E-1292-415E-AE17-56ADDC050EDA}"/>
              </a:ext>
            </a:extLst>
          </p:cNvPr>
          <p:cNvSpPr>
            <a:spLocks noGrp="1"/>
          </p:cNvSpPr>
          <p:nvPr>
            <p:ph type="ftr" sz="quarter" idx="11"/>
          </p:nvPr>
        </p:nvSpPr>
        <p:spPr/>
        <p:txBody>
          <a:bodyPr/>
          <a:lstStyle/>
          <a:p>
            <a:r>
              <a:rPr lang="de-DE"/>
              <a:t>Tariferweiterung bKV zum 01.04.2023</a:t>
            </a:r>
            <a:endParaRPr lang="de-DE" dirty="0"/>
          </a:p>
        </p:txBody>
      </p:sp>
      <p:sp>
        <p:nvSpPr>
          <p:cNvPr id="6" name="Foliennummernplatzhalter 5">
            <a:extLst>
              <a:ext uri="{FF2B5EF4-FFF2-40B4-BE49-F238E27FC236}">
                <a16:creationId xmlns:a16="http://schemas.microsoft.com/office/drawing/2014/main" id="{05807804-2902-4F3C-B725-71D26046C7D5}"/>
              </a:ext>
            </a:extLst>
          </p:cNvPr>
          <p:cNvSpPr>
            <a:spLocks noGrp="1"/>
          </p:cNvSpPr>
          <p:nvPr>
            <p:ph type="sldNum" sz="quarter" idx="12"/>
          </p:nvPr>
        </p:nvSpPr>
        <p:spPr/>
        <p:txBody>
          <a:bodyPr/>
          <a:lstStyle>
            <a:lvl1pPr>
              <a:defRPr>
                <a:latin typeface="ContinentaleOffice Semibold" panose="00000700000000000000" pitchFamily="2" charset="0"/>
              </a:defRPr>
            </a:lvl1pPr>
          </a:lstStyle>
          <a:p>
            <a:fld id="{B2C8C4F1-257C-421B-BFF4-1F170FE3FB97}" type="slidenum">
              <a:rPr lang="de-DE" smtClean="0"/>
              <a:pPr/>
              <a:t>‹Nr.›</a:t>
            </a:fld>
            <a:endParaRPr lang="de-DE" dirty="0"/>
          </a:p>
        </p:txBody>
      </p:sp>
      <p:cxnSp>
        <p:nvCxnSpPr>
          <p:cNvPr id="10" name="Gerader Verbinder 9">
            <a:extLst>
              <a:ext uri="{FF2B5EF4-FFF2-40B4-BE49-F238E27FC236}">
                <a16:creationId xmlns:a16="http://schemas.microsoft.com/office/drawing/2014/main" id="{93CD0A41-6A54-4574-BAEB-DE126E67C253}"/>
              </a:ext>
            </a:extLst>
          </p:cNvPr>
          <p:cNvCxnSpPr>
            <a:cxnSpLocks/>
          </p:cNvCxnSpPr>
          <p:nvPr userDrawn="1"/>
        </p:nvCxnSpPr>
        <p:spPr>
          <a:xfrm>
            <a:off x="838199" y="1523134"/>
            <a:ext cx="105156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872150"/>
      </p:ext>
    </p:extLst>
  </p:cSld>
  <p:clrMapOvr>
    <a:masterClrMapping/>
  </p:clrMapOvr>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el + Inhalt ohne Sublin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26D423-4DBB-4844-A99D-5C2210ECBA8B}"/>
              </a:ext>
            </a:extLst>
          </p:cNvPr>
          <p:cNvSpPr>
            <a:spLocks noGrp="1"/>
          </p:cNvSpPr>
          <p:nvPr>
            <p:ph type="title" hasCustomPrompt="1"/>
          </p:nvPr>
        </p:nvSpPr>
        <p:spPr>
          <a:xfrm>
            <a:off x="838200" y="516835"/>
            <a:ext cx="10515600" cy="834887"/>
          </a:xfrm>
        </p:spPr>
        <p:txBody>
          <a:bodyPr/>
          <a:lstStyle/>
          <a:p>
            <a:r>
              <a:rPr lang="de-DE" dirty="0"/>
              <a:t>Headline bearbeiten</a:t>
            </a:r>
          </a:p>
        </p:txBody>
      </p:sp>
      <p:sp>
        <p:nvSpPr>
          <p:cNvPr id="3" name="Inhaltsplatzhalter 2">
            <a:extLst>
              <a:ext uri="{FF2B5EF4-FFF2-40B4-BE49-F238E27FC236}">
                <a16:creationId xmlns:a16="http://schemas.microsoft.com/office/drawing/2014/main" id="{C83B76DF-5C53-4333-984F-E8799D26BA58}"/>
              </a:ext>
            </a:extLst>
          </p:cNvPr>
          <p:cNvSpPr>
            <a:spLocks noGrp="1"/>
          </p:cNvSpPr>
          <p:nvPr>
            <p:ph idx="1" hasCustomPrompt="1"/>
          </p:nvPr>
        </p:nvSpPr>
        <p:spPr>
          <a:xfrm>
            <a:off x="838200" y="1694546"/>
            <a:ext cx="10515600" cy="4324591"/>
          </a:xfrm>
        </p:spPr>
        <p:txBody>
          <a:bodyPr/>
          <a:lstStyle>
            <a:lvl1pPr>
              <a:defRPr/>
            </a:lvl1pPr>
          </a:lstStyle>
          <a:p>
            <a:pPr lvl="0"/>
            <a:r>
              <a:rPr lang="de-DE" dirty="0"/>
              <a:t>Textformat bearbeiten</a:t>
            </a:r>
          </a:p>
        </p:txBody>
      </p:sp>
      <p:sp>
        <p:nvSpPr>
          <p:cNvPr id="4" name="Datumsplatzhalter 3">
            <a:extLst>
              <a:ext uri="{FF2B5EF4-FFF2-40B4-BE49-F238E27FC236}">
                <a16:creationId xmlns:a16="http://schemas.microsoft.com/office/drawing/2014/main" id="{508565BA-C207-4CBA-ACFE-1F21B782CC49}"/>
              </a:ext>
            </a:extLst>
          </p:cNvPr>
          <p:cNvSpPr>
            <a:spLocks noGrp="1"/>
          </p:cNvSpPr>
          <p:nvPr>
            <p:ph type="dt" sz="half" idx="10"/>
          </p:nvPr>
        </p:nvSpPr>
        <p:spPr/>
        <p:txBody>
          <a:bodyPr/>
          <a:lstStyle/>
          <a:p>
            <a:fld id="{315DBD1B-C29E-4469-B723-7F91774401CB}" type="datetime1">
              <a:rPr lang="de-DE" smtClean="0"/>
              <a:t>16.06.2023</a:t>
            </a:fld>
            <a:endParaRPr lang="de-DE" dirty="0"/>
          </a:p>
        </p:txBody>
      </p:sp>
      <p:sp>
        <p:nvSpPr>
          <p:cNvPr id="5" name="Fußzeilenplatzhalter 4">
            <a:extLst>
              <a:ext uri="{FF2B5EF4-FFF2-40B4-BE49-F238E27FC236}">
                <a16:creationId xmlns:a16="http://schemas.microsoft.com/office/drawing/2014/main" id="{5D01343E-1292-415E-AE17-56ADDC050EDA}"/>
              </a:ext>
            </a:extLst>
          </p:cNvPr>
          <p:cNvSpPr>
            <a:spLocks noGrp="1"/>
          </p:cNvSpPr>
          <p:nvPr>
            <p:ph type="ftr" sz="quarter" idx="11"/>
          </p:nvPr>
        </p:nvSpPr>
        <p:spPr/>
        <p:txBody>
          <a:bodyPr/>
          <a:lstStyle/>
          <a:p>
            <a:r>
              <a:rPr lang="de-DE"/>
              <a:t>Tariferweiterung bKV zum 01.04.2023</a:t>
            </a:r>
            <a:endParaRPr lang="de-DE" dirty="0"/>
          </a:p>
        </p:txBody>
      </p:sp>
      <p:sp>
        <p:nvSpPr>
          <p:cNvPr id="6" name="Foliennummernplatzhalter 5">
            <a:extLst>
              <a:ext uri="{FF2B5EF4-FFF2-40B4-BE49-F238E27FC236}">
                <a16:creationId xmlns:a16="http://schemas.microsoft.com/office/drawing/2014/main" id="{05807804-2902-4F3C-B725-71D26046C7D5}"/>
              </a:ext>
            </a:extLst>
          </p:cNvPr>
          <p:cNvSpPr>
            <a:spLocks noGrp="1"/>
          </p:cNvSpPr>
          <p:nvPr>
            <p:ph type="sldNum" sz="quarter" idx="12"/>
          </p:nvPr>
        </p:nvSpPr>
        <p:spPr/>
        <p:txBody>
          <a:bodyPr/>
          <a:lstStyle>
            <a:lvl1pPr>
              <a:defRPr>
                <a:latin typeface="ContinentaleOffice Semibold" panose="00000700000000000000" pitchFamily="2" charset="0"/>
              </a:defRPr>
            </a:lvl1pPr>
          </a:lstStyle>
          <a:p>
            <a:fld id="{B2C8C4F1-257C-421B-BFF4-1F170FE3FB97}" type="slidenum">
              <a:rPr lang="de-DE" smtClean="0"/>
              <a:pPr/>
              <a:t>‹Nr.›</a:t>
            </a:fld>
            <a:endParaRPr lang="de-DE" dirty="0"/>
          </a:p>
        </p:txBody>
      </p:sp>
      <p:cxnSp>
        <p:nvCxnSpPr>
          <p:cNvPr id="10" name="Gerader Verbinder 9">
            <a:extLst>
              <a:ext uri="{FF2B5EF4-FFF2-40B4-BE49-F238E27FC236}">
                <a16:creationId xmlns:a16="http://schemas.microsoft.com/office/drawing/2014/main" id="{93CD0A41-6A54-4574-BAEB-DE126E67C253}"/>
              </a:ext>
            </a:extLst>
          </p:cNvPr>
          <p:cNvCxnSpPr>
            <a:cxnSpLocks/>
          </p:cNvCxnSpPr>
          <p:nvPr userDrawn="1"/>
        </p:nvCxnSpPr>
        <p:spPr>
          <a:xfrm>
            <a:off x="838199" y="1523134"/>
            <a:ext cx="105156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0173523"/>
      </p:ext>
    </p:extLst>
  </p:cSld>
  <p:clrMapOvr>
    <a:masterClrMapping/>
  </p:clrMapOvr>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el + zweispaltiger Inhalt ohne Sublin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26D423-4DBB-4844-A99D-5C2210ECBA8B}"/>
              </a:ext>
            </a:extLst>
          </p:cNvPr>
          <p:cNvSpPr>
            <a:spLocks noGrp="1"/>
          </p:cNvSpPr>
          <p:nvPr>
            <p:ph type="title" hasCustomPrompt="1"/>
          </p:nvPr>
        </p:nvSpPr>
        <p:spPr>
          <a:xfrm>
            <a:off x="838200" y="516835"/>
            <a:ext cx="10515600" cy="834887"/>
          </a:xfrm>
        </p:spPr>
        <p:txBody>
          <a:bodyPr/>
          <a:lstStyle/>
          <a:p>
            <a:r>
              <a:rPr lang="de-DE" dirty="0"/>
              <a:t>Headline bearbeiten</a:t>
            </a:r>
          </a:p>
        </p:txBody>
      </p:sp>
      <p:sp>
        <p:nvSpPr>
          <p:cNvPr id="3" name="Inhaltsplatzhalter 2">
            <a:extLst>
              <a:ext uri="{FF2B5EF4-FFF2-40B4-BE49-F238E27FC236}">
                <a16:creationId xmlns:a16="http://schemas.microsoft.com/office/drawing/2014/main" id="{C83B76DF-5C53-4333-984F-E8799D26BA58}"/>
              </a:ext>
            </a:extLst>
          </p:cNvPr>
          <p:cNvSpPr>
            <a:spLocks noGrp="1"/>
          </p:cNvSpPr>
          <p:nvPr>
            <p:ph idx="1" hasCustomPrompt="1"/>
          </p:nvPr>
        </p:nvSpPr>
        <p:spPr>
          <a:xfrm>
            <a:off x="838200" y="1694546"/>
            <a:ext cx="10515600" cy="4324591"/>
          </a:xfrm>
        </p:spPr>
        <p:txBody>
          <a:bodyPr numCol="2" spcCol="720000"/>
          <a:lstStyle>
            <a:lvl1pPr>
              <a:defRPr/>
            </a:lvl1pPr>
          </a:lstStyle>
          <a:p>
            <a:pPr lvl="0"/>
            <a:r>
              <a:rPr lang="de-DE" dirty="0"/>
              <a:t>Textformat bearbeiten</a:t>
            </a:r>
          </a:p>
        </p:txBody>
      </p:sp>
      <p:sp>
        <p:nvSpPr>
          <p:cNvPr id="4" name="Datumsplatzhalter 3">
            <a:extLst>
              <a:ext uri="{FF2B5EF4-FFF2-40B4-BE49-F238E27FC236}">
                <a16:creationId xmlns:a16="http://schemas.microsoft.com/office/drawing/2014/main" id="{508565BA-C207-4CBA-ACFE-1F21B782CC49}"/>
              </a:ext>
            </a:extLst>
          </p:cNvPr>
          <p:cNvSpPr>
            <a:spLocks noGrp="1"/>
          </p:cNvSpPr>
          <p:nvPr>
            <p:ph type="dt" sz="half" idx="10"/>
          </p:nvPr>
        </p:nvSpPr>
        <p:spPr/>
        <p:txBody>
          <a:bodyPr/>
          <a:lstStyle/>
          <a:p>
            <a:fld id="{779A100E-8646-47ED-9AA3-DED4CA77CCB4}" type="datetime1">
              <a:rPr lang="de-DE" smtClean="0"/>
              <a:t>16.06.2023</a:t>
            </a:fld>
            <a:endParaRPr lang="de-DE" dirty="0"/>
          </a:p>
        </p:txBody>
      </p:sp>
      <p:sp>
        <p:nvSpPr>
          <p:cNvPr id="5" name="Fußzeilenplatzhalter 4">
            <a:extLst>
              <a:ext uri="{FF2B5EF4-FFF2-40B4-BE49-F238E27FC236}">
                <a16:creationId xmlns:a16="http://schemas.microsoft.com/office/drawing/2014/main" id="{5D01343E-1292-415E-AE17-56ADDC050EDA}"/>
              </a:ext>
            </a:extLst>
          </p:cNvPr>
          <p:cNvSpPr>
            <a:spLocks noGrp="1"/>
          </p:cNvSpPr>
          <p:nvPr>
            <p:ph type="ftr" sz="quarter" idx="11"/>
          </p:nvPr>
        </p:nvSpPr>
        <p:spPr/>
        <p:txBody>
          <a:bodyPr/>
          <a:lstStyle/>
          <a:p>
            <a:r>
              <a:rPr lang="de-DE"/>
              <a:t>Tariferweiterung bKV zum 01.04.2023</a:t>
            </a:r>
            <a:endParaRPr lang="de-DE" dirty="0"/>
          </a:p>
        </p:txBody>
      </p:sp>
      <p:sp>
        <p:nvSpPr>
          <p:cNvPr id="6" name="Foliennummernplatzhalter 5">
            <a:extLst>
              <a:ext uri="{FF2B5EF4-FFF2-40B4-BE49-F238E27FC236}">
                <a16:creationId xmlns:a16="http://schemas.microsoft.com/office/drawing/2014/main" id="{05807804-2902-4F3C-B725-71D26046C7D5}"/>
              </a:ext>
            </a:extLst>
          </p:cNvPr>
          <p:cNvSpPr>
            <a:spLocks noGrp="1"/>
          </p:cNvSpPr>
          <p:nvPr>
            <p:ph type="sldNum" sz="quarter" idx="12"/>
          </p:nvPr>
        </p:nvSpPr>
        <p:spPr/>
        <p:txBody>
          <a:bodyPr/>
          <a:lstStyle>
            <a:lvl1pPr>
              <a:defRPr>
                <a:latin typeface="ContinentaleOffice Semibold" panose="00000700000000000000" pitchFamily="2" charset="0"/>
              </a:defRPr>
            </a:lvl1pPr>
          </a:lstStyle>
          <a:p>
            <a:fld id="{B2C8C4F1-257C-421B-BFF4-1F170FE3FB97}" type="slidenum">
              <a:rPr lang="de-DE" smtClean="0"/>
              <a:pPr/>
              <a:t>‹Nr.›</a:t>
            </a:fld>
            <a:endParaRPr lang="de-DE" dirty="0"/>
          </a:p>
        </p:txBody>
      </p:sp>
      <p:cxnSp>
        <p:nvCxnSpPr>
          <p:cNvPr id="10" name="Gerader Verbinder 9">
            <a:extLst>
              <a:ext uri="{FF2B5EF4-FFF2-40B4-BE49-F238E27FC236}">
                <a16:creationId xmlns:a16="http://schemas.microsoft.com/office/drawing/2014/main" id="{93CD0A41-6A54-4574-BAEB-DE126E67C253}"/>
              </a:ext>
            </a:extLst>
          </p:cNvPr>
          <p:cNvCxnSpPr>
            <a:cxnSpLocks/>
          </p:cNvCxnSpPr>
          <p:nvPr userDrawn="1"/>
        </p:nvCxnSpPr>
        <p:spPr>
          <a:xfrm>
            <a:off x="838199" y="1523134"/>
            <a:ext cx="105156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2966730"/>
      </p:ext>
    </p:extLst>
  </p:cSld>
  <p:clrMapOvr>
    <a:masterClrMapping/>
  </p:clrMapOvr>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el + Inhalt mit Sublin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26D423-4DBB-4844-A99D-5C2210ECBA8B}"/>
              </a:ext>
            </a:extLst>
          </p:cNvPr>
          <p:cNvSpPr>
            <a:spLocks noGrp="1"/>
          </p:cNvSpPr>
          <p:nvPr>
            <p:ph type="title" hasCustomPrompt="1"/>
          </p:nvPr>
        </p:nvSpPr>
        <p:spPr>
          <a:xfrm>
            <a:off x="838200" y="516835"/>
            <a:ext cx="10515600" cy="834887"/>
          </a:xfrm>
        </p:spPr>
        <p:txBody>
          <a:bodyPr/>
          <a:lstStyle/>
          <a:p>
            <a:r>
              <a:rPr lang="de-DE" dirty="0"/>
              <a:t>Headline bearbeiten</a:t>
            </a:r>
          </a:p>
        </p:txBody>
      </p:sp>
      <p:sp>
        <p:nvSpPr>
          <p:cNvPr id="3" name="Inhaltsplatzhalter 2">
            <a:extLst>
              <a:ext uri="{FF2B5EF4-FFF2-40B4-BE49-F238E27FC236}">
                <a16:creationId xmlns:a16="http://schemas.microsoft.com/office/drawing/2014/main" id="{C83B76DF-5C53-4333-984F-E8799D26BA58}"/>
              </a:ext>
            </a:extLst>
          </p:cNvPr>
          <p:cNvSpPr>
            <a:spLocks noGrp="1"/>
          </p:cNvSpPr>
          <p:nvPr>
            <p:ph idx="1" hasCustomPrompt="1"/>
          </p:nvPr>
        </p:nvSpPr>
        <p:spPr>
          <a:xfrm>
            <a:off x="838200" y="2185851"/>
            <a:ext cx="10515600" cy="3833287"/>
          </a:xfrm>
        </p:spPr>
        <p:txBody>
          <a:bodyPr/>
          <a:lstStyle>
            <a:lvl1pPr>
              <a:defRPr/>
            </a:lvl1pPr>
          </a:lstStyle>
          <a:p>
            <a:pPr lvl="0"/>
            <a:r>
              <a:rPr lang="de-DE" dirty="0"/>
              <a:t>Textformat bearbeiten</a:t>
            </a:r>
          </a:p>
        </p:txBody>
      </p:sp>
      <p:sp>
        <p:nvSpPr>
          <p:cNvPr id="4" name="Datumsplatzhalter 3">
            <a:extLst>
              <a:ext uri="{FF2B5EF4-FFF2-40B4-BE49-F238E27FC236}">
                <a16:creationId xmlns:a16="http://schemas.microsoft.com/office/drawing/2014/main" id="{508565BA-C207-4CBA-ACFE-1F21B782CC49}"/>
              </a:ext>
            </a:extLst>
          </p:cNvPr>
          <p:cNvSpPr>
            <a:spLocks noGrp="1"/>
          </p:cNvSpPr>
          <p:nvPr>
            <p:ph type="dt" sz="half" idx="10"/>
          </p:nvPr>
        </p:nvSpPr>
        <p:spPr/>
        <p:txBody>
          <a:bodyPr/>
          <a:lstStyle/>
          <a:p>
            <a:fld id="{FF3E4921-CC26-4436-90EB-41D42C170F97}" type="datetime1">
              <a:rPr lang="de-DE" smtClean="0"/>
              <a:t>16.06.2023</a:t>
            </a:fld>
            <a:endParaRPr lang="de-DE" dirty="0"/>
          </a:p>
        </p:txBody>
      </p:sp>
      <p:sp>
        <p:nvSpPr>
          <p:cNvPr id="5" name="Fußzeilenplatzhalter 4">
            <a:extLst>
              <a:ext uri="{FF2B5EF4-FFF2-40B4-BE49-F238E27FC236}">
                <a16:creationId xmlns:a16="http://schemas.microsoft.com/office/drawing/2014/main" id="{5D01343E-1292-415E-AE17-56ADDC050EDA}"/>
              </a:ext>
            </a:extLst>
          </p:cNvPr>
          <p:cNvSpPr>
            <a:spLocks noGrp="1"/>
          </p:cNvSpPr>
          <p:nvPr>
            <p:ph type="ftr" sz="quarter" idx="11"/>
          </p:nvPr>
        </p:nvSpPr>
        <p:spPr/>
        <p:txBody>
          <a:bodyPr/>
          <a:lstStyle/>
          <a:p>
            <a:r>
              <a:rPr lang="de-DE"/>
              <a:t>Tariferweiterung bKV zum 01.04.2023</a:t>
            </a:r>
            <a:endParaRPr lang="de-DE" dirty="0"/>
          </a:p>
        </p:txBody>
      </p:sp>
      <p:sp>
        <p:nvSpPr>
          <p:cNvPr id="6" name="Foliennummernplatzhalter 5">
            <a:extLst>
              <a:ext uri="{FF2B5EF4-FFF2-40B4-BE49-F238E27FC236}">
                <a16:creationId xmlns:a16="http://schemas.microsoft.com/office/drawing/2014/main" id="{05807804-2902-4F3C-B725-71D26046C7D5}"/>
              </a:ext>
            </a:extLst>
          </p:cNvPr>
          <p:cNvSpPr>
            <a:spLocks noGrp="1"/>
          </p:cNvSpPr>
          <p:nvPr>
            <p:ph type="sldNum" sz="quarter" idx="12"/>
          </p:nvPr>
        </p:nvSpPr>
        <p:spPr/>
        <p:txBody>
          <a:bodyPr/>
          <a:lstStyle/>
          <a:p>
            <a:fld id="{B2C8C4F1-257C-421B-BFF4-1F170FE3FB97}" type="slidenum">
              <a:rPr lang="de-DE" smtClean="0"/>
              <a:t>‹Nr.›</a:t>
            </a:fld>
            <a:endParaRPr lang="de-DE" dirty="0"/>
          </a:p>
        </p:txBody>
      </p:sp>
      <p:cxnSp>
        <p:nvCxnSpPr>
          <p:cNvPr id="10" name="Gerader Verbinder 9">
            <a:extLst>
              <a:ext uri="{FF2B5EF4-FFF2-40B4-BE49-F238E27FC236}">
                <a16:creationId xmlns:a16="http://schemas.microsoft.com/office/drawing/2014/main" id="{93CD0A41-6A54-4574-BAEB-DE126E67C253}"/>
              </a:ext>
            </a:extLst>
          </p:cNvPr>
          <p:cNvCxnSpPr>
            <a:cxnSpLocks/>
          </p:cNvCxnSpPr>
          <p:nvPr userDrawn="1"/>
        </p:nvCxnSpPr>
        <p:spPr>
          <a:xfrm>
            <a:off x="838199" y="1523134"/>
            <a:ext cx="105156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Textplatzhalter 7">
            <a:extLst>
              <a:ext uri="{FF2B5EF4-FFF2-40B4-BE49-F238E27FC236}">
                <a16:creationId xmlns:a16="http://schemas.microsoft.com/office/drawing/2014/main" id="{E61798A9-038B-40B3-82D3-C7E81EFBF3FB}"/>
              </a:ext>
            </a:extLst>
          </p:cNvPr>
          <p:cNvSpPr>
            <a:spLocks noGrp="1"/>
          </p:cNvSpPr>
          <p:nvPr>
            <p:ph type="body" sz="quarter" idx="13" hasCustomPrompt="1"/>
          </p:nvPr>
        </p:nvSpPr>
        <p:spPr>
          <a:xfrm>
            <a:off x="838199" y="1694547"/>
            <a:ext cx="10514013" cy="432000"/>
          </a:xfrm>
        </p:spPr>
        <p:txBody>
          <a:bodyPr/>
          <a:lstStyle>
            <a:lvl1pPr>
              <a:defRPr sz="2300"/>
            </a:lvl1pPr>
          </a:lstStyle>
          <a:p>
            <a:pPr lvl="0"/>
            <a:r>
              <a:rPr lang="de-DE" dirty="0"/>
              <a:t>Subline bearbeiten</a:t>
            </a:r>
          </a:p>
        </p:txBody>
      </p:sp>
    </p:spTree>
    <p:extLst>
      <p:ext uri="{BB962C8B-B14F-4D97-AF65-F5344CB8AC3E}">
        <p14:creationId xmlns:p14="http://schemas.microsoft.com/office/powerpoint/2010/main" val="2106993076"/>
      </p:ext>
    </p:extLst>
  </p:cSld>
  <p:clrMapOvr>
    <a:masterClrMapping/>
  </p:clrMapOvr>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Inhalt + Bild recht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26D423-4DBB-4844-A99D-5C2210ECBA8B}"/>
              </a:ext>
            </a:extLst>
          </p:cNvPr>
          <p:cNvSpPr>
            <a:spLocks noGrp="1"/>
          </p:cNvSpPr>
          <p:nvPr>
            <p:ph type="title" hasCustomPrompt="1"/>
          </p:nvPr>
        </p:nvSpPr>
        <p:spPr>
          <a:xfrm>
            <a:off x="838200" y="516835"/>
            <a:ext cx="5040000" cy="834887"/>
          </a:xfrm>
        </p:spPr>
        <p:txBody>
          <a:bodyPr/>
          <a:lstStyle/>
          <a:p>
            <a:r>
              <a:rPr lang="de-DE" dirty="0"/>
              <a:t>Headline bearbeiten</a:t>
            </a:r>
          </a:p>
        </p:txBody>
      </p:sp>
      <p:sp>
        <p:nvSpPr>
          <p:cNvPr id="3" name="Inhaltsplatzhalter 2">
            <a:extLst>
              <a:ext uri="{FF2B5EF4-FFF2-40B4-BE49-F238E27FC236}">
                <a16:creationId xmlns:a16="http://schemas.microsoft.com/office/drawing/2014/main" id="{C83B76DF-5C53-4333-984F-E8799D26BA58}"/>
              </a:ext>
            </a:extLst>
          </p:cNvPr>
          <p:cNvSpPr>
            <a:spLocks noGrp="1"/>
          </p:cNvSpPr>
          <p:nvPr>
            <p:ph idx="1" hasCustomPrompt="1"/>
          </p:nvPr>
        </p:nvSpPr>
        <p:spPr>
          <a:xfrm>
            <a:off x="838200" y="1694546"/>
            <a:ext cx="5040000" cy="4324591"/>
          </a:xfrm>
        </p:spPr>
        <p:txBody>
          <a:bodyPr/>
          <a:lstStyle>
            <a:lvl1pPr>
              <a:defRPr/>
            </a:lvl1pPr>
          </a:lstStyle>
          <a:p>
            <a:pPr lvl="0"/>
            <a:r>
              <a:rPr lang="de-DE" dirty="0"/>
              <a:t>Textformat bearbeiten</a:t>
            </a:r>
          </a:p>
        </p:txBody>
      </p:sp>
      <p:sp>
        <p:nvSpPr>
          <p:cNvPr id="4" name="Datumsplatzhalter 3">
            <a:extLst>
              <a:ext uri="{FF2B5EF4-FFF2-40B4-BE49-F238E27FC236}">
                <a16:creationId xmlns:a16="http://schemas.microsoft.com/office/drawing/2014/main" id="{508565BA-C207-4CBA-ACFE-1F21B782CC49}"/>
              </a:ext>
            </a:extLst>
          </p:cNvPr>
          <p:cNvSpPr>
            <a:spLocks noGrp="1"/>
          </p:cNvSpPr>
          <p:nvPr>
            <p:ph type="dt" sz="half" idx="10"/>
          </p:nvPr>
        </p:nvSpPr>
        <p:spPr/>
        <p:txBody>
          <a:bodyPr/>
          <a:lstStyle/>
          <a:p>
            <a:fld id="{CD28ED61-B77B-40E8-80EC-2A11F0688E4D}" type="datetime1">
              <a:rPr lang="de-DE" smtClean="0"/>
              <a:t>16.06.2023</a:t>
            </a:fld>
            <a:endParaRPr lang="de-DE" dirty="0"/>
          </a:p>
        </p:txBody>
      </p:sp>
      <p:sp>
        <p:nvSpPr>
          <p:cNvPr id="5" name="Fußzeilenplatzhalter 4">
            <a:extLst>
              <a:ext uri="{FF2B5EF4-FFF2-40B4-BE49-F238E27FC236}">
                <a16:creationId xmlns:a16="http://schemas.microsoft.com/office/drawing/2014/main" id="{5D01343E-1292-415E-AE17-56ADDC050EDA}"/>
              </a:ext>
            </a:extLst>
          </p:cNvPr>
          <p:cNvSpPr>
            <a:spLocks noGrp="1"/>
          </p:cNvSpPr>
          <p:nvPr>
            <p:ph type="ftr" sz="quarter" idx="11"/>
          </p:nvPr>
        </p:nvSpPr>
        <p:spPr/>
        <p:txBody>
          <a:bodyPr/>
          <a:lstStyle/>
          <a:p>
            <a:r>
              <a:rPr lang="de-DE"/>
              <a:t>Tariferweiterung bKV zum 01.04.2023</a:t>
            </a:r>
            <a:endParaRPr lang="de-DE" dirty="0"/>
          </a:p>
        </p:txBody>
      </p:sp>
      <p:sp>
        <p:nvSpPr>
          <p:cNvPr id="6" name="Foliennummernplatzhalter 5">
            <a:extLst>
              <a:ext uri="{FF2B5EF4-FFF2-40B4-BE49-F238E27FC236}">
                <a16:creationId xmlns:a16="http://schemas.microsoft.com/office/drawing/2014/main" id="{05807804-2902-4F3C-B725-71D26046C7D5}"/>
              </a:ext>
            </a:extLst>
          </p:cNvPr>
          <p:cNvSpPr>
            <a:spLocks noGrp="1"/>
          </p:cNvSpPr>
          <p:nvPr>
            <p:ph type="sldNum" sz="quarter" idx="12"/>
          </p:nvPr>
        </p:nvSpPr>
        <p:spPr/>
        <p:txBody>
          <a:bodyPr/>
          <a:lstStyle>
            <a:lvl1pPr>
              <a:defRPr>
                <a:latin typeface="ContinentaleOffice Semibold" panose="00000700000000000000" pitchFamily="2" charset="0"/>
              </a:defRPr>
            </a:lvl1pPr>
          </a:lstStyle>
          <a:p>
            <a:fld id="{B2C8C4F1-257C-421B-BFF4-1F170FE3FB97}" type="slidenum">
              <a:rPr lang="de-DE" smtClean="0"/>
              <a:pPr/>
              <a:t>‹Nr.›</a:t>
            </a:fld>
            <a:endParaRPr lang="de-DE" dirty="0"/>
          </a:p>
        </p:txBody>
      </p:sp>
      <p:cxnSp>
        <p:nvCxnSpPr>
          <p:cNvPr id="10" name="Gerader Verbinder 9">
            <a:extLst>
              <a:ext uri="{FF2B5EF4-FFF2-40B4-BE49-F238E27FC236}">
                <a16:creationId xmlns:a16="http://schemas.microsoft.com/office/drawing/2014/main" id="{93CD0A41-6A54-4574-BAEB-DE126E67C253}"/>
              </a:ext>
            </a:extLst>
          </p:cNvPr>
          <p:cNvCxnSpPr>
            <a:cxnSpLocks/>
          </p:cNvCxnSpPr>
          <p:nvPr userDrawn="1"/>
        </p:nvCxnSpPr>
        <p:spPr>
          <a:xfrm>
            <a:off x="838199" y="1523134"/>
            <a:ext cx="5040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Bildplatzhalter 11">
            <a:extLst>
              <a:ext uri="{FF2B5EF4-FFF2-40B4-BE49-F238E27FC236}">
                <a16:creationId xmlns:a16="http://schemas.microsoft.com/office/drawing/2014/main" id="{5AAC3621-D1A6-4BE9-84F7-DEAC8245C409}"/>
              </a:ext>
            </a:extLst>
          </p:cNvPr>
          <p:cNvSpPr>
            <a:spLocks noGrp="1"/>
          </p:cNvSpPr>
          <p:nvPr>
            <p:ph type="pic" sz="quarter" idx="13"/>
          </p:nvPr>
        </p:nvSpPr>
        <p:spPr>
          <a:xfrm>
            <a:off x="6461761" y="-1"/>
            <a:ext cx="5730240" cy="6237283"/>
          </a:xfrm>
        </p:spPr>
        <p:txBody>
          <a:bodyPr anchor="ctr"/>
          <a:lstStyle>
            <a:lvl1pPr algn="ctr">
              <a:defRPr/>
            </a:lvl1pPr>
          </a:lstStyle>
          <a:p>
            <a:r>
              <a:rPr lang="de-DE"/>
              <a:t>Bild durch Klicken auf Symbol hinzufügen</a:t>
            </a:r>
            <a:endParaRPr lang="de-DE" dirty="0"/>
          </a:p>
        </p:txBody>
      </p:sp>
    </p:spTree>
    <p:extLst>
      <p:ext uri="{BB962C8B-B14F-4D97-AF65-F5344CB8AC3E}">
        <p14:creationId xmlns:p14="http://schemas.microsoft.com/office/powerpoint/2010/main" val="3015081016"/>
      </p:ext>
    </p:extLst>
  </p:cSld>
  <p:clrMapOvr>
    <a:masterClrMapping/>
  </p:clrMapOvr>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Inhalt mit Subline + Bild link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26D423-4DBB-4844-A99D-5C2210ECBA8B}"/>
              </a:ext>
            </a:extLst>
          </p:cNvPr>
          <p:cNvSpPr>
            <a:spLocks noGrp="1"/>
          </p:cNvSpPr>
          <p:nvPr>
            <p:ph type="title" hasCustomPrompt="1"/>
          </p:nvPr>
        </p:nvSpPr>
        <p:spPr>
          <a:xfrm>
            <a:off x="6313800" y="516835"/>
            <a:ext cx="5040000" cy="834887"/>
          </a:xfrm>
        </p:spPr>
        <p:txBody>
          <a:bodyPr/>
          <a:lstStyle/>
          <a:p>
            <a:r>
              <a:rPr lang="de-DE" dirty="0"/>
              <a:t>Headline bearbeiten</a:t>
            </a:r>
          </a:p>
        </p:txBody>
      </p:sp>
      <p:sp>
        <p:nvSpPr>
          <p:cNvPr id="3" name="Inhaltsplatzhalter 2">
            <a:extLst>
              <a:ext uri="{FF2B5EF4-FFF2-40B4-BE49-F238E27FC236}">
                <a16:creationId xmlns:a16="http://schemas.microsoft.com/office/drawing/2014/main" id="{C83B76DF-5C53-4333-984F-E8799D26BA58}"/>
              </a:ext>
            </a:extLst>
          </p:cNvPr>
          <p:cNvSpPr>
            <a:spLocks noGrp="1"/>
          </p:cNvSpPr>
          <p:nvPr>
            <p:ph idx="1" hasCustomPrompt="1"/>
          </p:nvPr>
        </p:nvSpPr>
        <p:spPr>
          <a:xfrm>
            <a:off x="6313800" y="2185851"/>
            <a:ext cx="5040000" cy="3833287"/>
          </a:xfrm>
        </p:spPr>
        <p:txBody>
          <a:bodyPr/>
          <a:lstStyle>
            <a:lvl1pPr>
              <a:defRPr/>
            </a:lvl1pPr>
          </a:lstStyle>
          <a:p>
            <a:pPr lvl="0"/>
            <a:r>
              <a:rPr lang="de-DE" dirty="0"/>
              <a:t>Textformat bearbeiten</a:t>
            </a:r>
          </a:p>
        </p:txBody>
      </p:sp>
      <p:sp>
        <p:nvSpPr>
          <p:cNvPr id="4" name="Datumsplatzhalter 3">
            <a:extLst>
              <a:ext uri="{FF2B5EF4-FFF2-40B4-BE49-F238E27FC236}">
                <a16:creationId xmlns:a16="http://schemas.microsoft.com/office/drawing/2014/main" id="{508565BA-C207-4CBA-ACFE-1F21B782CC49}"/>
              </a:ext>
            </a:extLst>
          </p:cNvPr>
          <p:cNvSpPr>
            <a:spLocks noGrp="1"/>
          </p:cNvSpPr>
          <p:nvPr>
            <p:ph type="dt" sz="half" idx="10"/>
          </p:nvPr>
        </p:nvSpPr>
        <p:spPr/>
        <p:txBody>
          <a:bodyPr/>
          <a:lstStyle/>
          <a:p>
            <a:fld id="{59E6F1D2-9184-4B61-BC93-9C891E74CA11}" type="datetime1">
              <a:rPr lang="de-DE" smtClean="0"/>
              <a:t>16.06.2023</a:t>
            </a:fld>
            <a:endParaRPr lang="de-DE" dirty="0"/>
          </a:p>
        </p:txBody>
      </p:sp>
      <p:sp>
        <p:nvSpPr>
          <p:cNvPr id="5" name="Fußzeilenplatzhalter 4">
            <a:extLst>
              <a:ext uri="{FF2B5EF4-FFF2-40B4-BE49-F238E27FC236}">
                <a16:creationId xmlns:a16="http://schemas.microsoft.com/office/drawing/2014/main" id="{5D01343E-1292-415E-AE17-56ADDC050EDA}"/>
              </a:ext>
            </a:extLst>
          </p:cNvPr>
          <p:cNvSpPr>
            <a:spLocks noGrp="1"/>
          </p:cNvSpPr>
          <p:nvPr>
            <p:ph type="ftr" sz="quarter" idx="11"/>
          </p:nvPr>
        </p:nvSpPr>
        <p:spPr/>
        <p:txBody>
          <a:bodyPr/>
          <a:lstStyle/>
          <a:p>
            <a:r>
              <a:rPr lang="de-DE"/>
              <a:t>Tariferweiterung bKV zum 01.04.2023</a:t>
            </a:r>
            <a:endParaRPr lang="de-DE" dirty="0"/>
          </a:p>
        </p:txBody>
      </p:sp>
      <p:sp>
        <p:nvSpPr>
          <p:cNvPr id="6" name="Foliennummernplatzhalter 5">
            <a:extLst>
              <a:ext uri="{FF2B5EF4-FFF2-40B4-BE49-F238E27FC236}">
                <a16:creationId xmlns:a16="http://schemas.microsoft.com/office/drawing/2014/main" id="{05807804-2902-4F3C-B725-71D26046C7D5}"/>
              </a:ext>
            </a:extLst>
          </p:cNvPr>
          <p:cNvSpPr>
            <a:spLocks noGrp="1"/>
          </p:cNvSpPr>
          <p:nvPr>
            <p:ph type="sldNum" sz="quarter" idx="12"/>
          </p:nvPr>
        </p:nvSpPr>
        <p:spPr/>
        <p:txBody>
          <a:bodyPr/>
          <a:lstStyle/>
          <a:p>
            <a:fld id="{B2C8C4F1-257C-421B-BFF4-1F170FE3FB97}" type="slidenum">
              <a:rPr lang="de-DE" smtClean="0"/>
              <a:t>‹Nr.›</a:t>
            </a:fld>
            <a:endParaRPr lang="de-DE" dirty="0"/>
          </a:p>
        </p:txBody>
      </p:sp>
      <p:cxnSp>
        <p:nvCxnSpPr>
          <p:cNvPr id="10" name="Gerader Verbinder 9">
            <a:extLst>
              <a:ext uri="{FF2B5EF4-FFF2-40B4-BE49-F238E27FC236}">
                <a16:creationId xmlns:a16="http://schemas.microsoft.com/office/drawing/2014/main" id="{93CD0A41-6A54-4574-BAEB-DE126E67C253}"/>
              </a:ext>
            </a:extLst>
          </p:cNvPr>
          <p:cNvCxnSpPr>
            <a:cxnSpLocks/>
          </p:cNvCxnSpPr>
          <p:nvPr userDrawn="1"/>
        </p:nvCxnSpPr>
        <p:spPr>
          <a:xfrm>
            <a:off x="6313800" y="1523134"/>
            <a:ext cx="5040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Textplatzhalter 7">
            <a:extLst>
              <a:ext uri="{FF2B5EF4-FFF2-40B4-BE49-F238E27FC236}">
                <a16:creationId xmlns:a16="http://schemas.microsoft.com/office/drawing/2014/main" id="{E61798A9-038B-40B3-82D3-C7E81EFBF3FB}"/>
              </a:ext>
            </a:extLst>
          </p:cNvPr>
          <p:cNvSpPr>
            <a:spLocks noGrp="1"/>
          </p:cNvSpPr>
          <p:nvPr>
            <p:ph type="body" sz="quarter" idx="13" hasCustomPrompt="1"/>
          </p:nvPr>
        </p:nvSpPr>
        <p:spPr>
          <a:xfrm>
            <a:off x="6313800" y="1694547"/>
            <a:ext cx="5040000" cy="432000"/>
          </a:xfrm>
        </p:spPr>
        <p:txBody>
          <a:bodyPr/>
          <a:lstStyle>
            <a:lvl1pPr>
              <a:defRPr sz="2300"/>
            </a:lvl1pPr>
          </a:lstStyle>
          <a:p>
            <a:pPr lvl="0"/>
            <a:r>
              <a:rPr lang="de-DE" dirty="0"/>
              <a:t>Subline bearbeiten</a:t>
            </a:r>
          </a:p>
        </p:txBody>
      </p:sp>
      <p:sp>
        <p:nvSpPr>
          <p:cNvPr id="8" name="Bildplatzhalter 7">
            <a:extLst>
              <a:ext uri="{FF2B5EF4-FFF2-40B4-BE49-F238E27FC236}">
                <a16:creationId xmlns:a16="http://schemas.microsoft.com/office/drawing/2014/main" id="{67466CEE-833A-4E55-BD61-DD099FF0101C}"/>
              </a:ext>
            </a:extLst>
          </p:cNvPr>
          <p:cNvSpPr>
            <a:spLocks noGrp="1"/>
          </p:cNvSpPr>
          <p:nvPr>
            <p:ph type="pic" sz="quarter" idx="14"/>
          </p:nvPr>
        </p:nvSpPr>
        <p:spPr>
          <a:xfrm>
            <a:off x="0" y="0"/>
            <a:ext cx="5731200" cy="6238800"/>
          </a:xfrm>
        </p:spPr>
        <p:txBody>
          <a:bodyPr anchor="ctr"/>
          <a:lstStyle>
            <a:lvl1pPr algn="ctr">
              <a:defRPr/>
            </a:lvl1pPr>
          </a:lstStyle>
          <a:p>
            <a:r>
              <a:rPr lang="de-DE"/>
              <a:t>Bild durch Klicken auf Symbol hinzufügen</a:t>
            </a:r>
            <a:endParaRPr lang="de-DE" dirty="0"/>
          </a:p>
        </p:txBody>
      </p:sp>
    </p:spTree>
    <p:extLst>
      <p:ext uri="{BB962C8B-B14F-4D97-AF65-F5344CB8AC3E}">
        <p14:creationId xmlns:p14="http://schemas.microsoft.com/office/powerpoint/2010/main" val="4017799280"/>
      </p:ext>
    </p:extLst>
  </p:cSld>
  <p:clrMapOvr>
    <a:masterClrMapping/>
  </p:clrMapOvr>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Gegenüberstellu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8397C3-1843-477C-8137-CE68A601EF5C}"/>
              </a:ext>
            </a:extLst>
          </p:cNvPr>
          <p:cNvSpPr>
            <a:spLocks noGrp="1"/>
          </p:cNvSpPr>
          <p:nvPr>
            <p:ph type="title" hasCustomPrompt="1"/>
          </p:nvPr>
        </p:nvSpPr>
        <p:spPr/>
        <p:txBody>
          <a:bodyPr/>
          <a:lstStyle/>
          <a:p>
            <a:r>
              <a:rPr lang="de-DE" dirty="0"/>
              <a:t>Headline bearbeiten</a:t>
            </a:r>
          </a:p>
        </p:txBody>
      </p:sp>
      <p:sp>
        <p:nvSpPr>
          <p:cNvPr id="3" name="Inhaltsplatzhalter 2">
            <a:extLst>
              <a:ext uri="{FF2B5EF4-FFF2-40B4-BE49-F238E27FC236}">
                <a16:creationId xmlns:a16="http://schemas.microsoft.com/office/drawing/2014/main" id="{B5A98868-D1E7-4DFA-9E1B-0D5B8E13F5EF}"/>
              </a:ext>
            </a:extLst>
          </p:cNvPr>
          <p:cNvSpPr>
            <a:spLocks noGrp="1"/>
          </p:cNvSpPr>
          <p:nvPr>
            <p:ph sz="half" idx="1" hasCustomPrompt="1"/>
          </p:nvPr>
        </p:nvSpPr>
        <p:spPr>
          <a:xfrm>
            <a:off x="838200" y="1695600"/>
            <a:ext cx="5181600" cy="4323600"/>
          </a:xfrm>
        </p:spPr>
        <p:txBody>
          <a:bodyPr/>
          <a:lstStyle>
            <a:lvl1pPr>
              <a:defRPr/>
            </a:lvl1pPr>
          </a:lstStyle>
          <a:p>
            <a:pPr lvl="0"/>
            <a:r>
              <a:rPr lang="de-DE" dirty="0"/>
              <a:t>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Inhaltsplatzhalter 3">
            <a:extLst>
              <a:ext uri="{FF2B5EF4-FFF2-40B4-BE49-F238E27FC236}">
                <a16:creationId xmlns:a16="http://schemas.microsoft.com/office/drawing/2014/main" id="{49AF6E81-F1CF-49B3-A67C-650A641416B0}"/>
              </a:ext>
            </a:extLst>
          </p:cNvPr>
          <p:cNvSpPr>
            <a:spLocks noGrp="1"/>
          </p:cNvSpPr>
          <p:nvPr>
            <p:ph sz="half" idx="2" hasCustomPrompt="1"/>
          </p:nvPr>
        </p:nvSpPr>
        <p:spPr>
          <a:xfrm>
            <a:off x="6172200" y="1695600"/>
            <a:ext cx="5181600" cy="4323600"/>
          </a:xfrm>
        </p:spPr>
        <p:txBody>
          <a:bodyPr/>
          <a:lstStyle/>
          <a:p>
            <a:pPr lvl="0"/>
            <a:r>
              <a:rPr lang="de-DE" dirty="0"/>
              <a:t>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Datumsplatzhalter 4">
            <a:extLst>
              <a:ext uri="{FF2B5EF4-FFF2-40B4-BE49-F238E27FC236}">
                <a16:creationId xmlns:a16="http://schemas.microsoft.com/office/drawing/2014/main" id="{4563A996-B6CA-4E8C-B55D-CA8748C27874}"/>
              </a:ext>
            </a:extLst>
          </p:cNvPr>
          <p:cNvSpPr>
            <a:spLocks noGrp="1"/>
          </p:cNvSpPr>
          <p:nvPr>
            <p:ph type="dt" sz="half" idx="10"/>
          </p:nvPr>
        </p:nvSpPr>
        <p:spPr/>
        <p:txBody>
          <a:bodyPr/>
          <a:lstStyle/>
          <a:p>
            <a:fld id="{8E4CA35D-B27E-4121-A5E3-1D212A29B5DE}" type="datetime1">
              <a:rPr lang="de-DE" smtClean="0"/>
              <a:t>16.06.2023</a:t>
            </a:fld>
            <a:endParaRPr lang="de-DE" dirty="0"/>
          </a:p>
        </p:txBody>
      </p:sp>
      <p:sp>
        <p:nvSpPr>
          <p:cNvPr id="6" name="Fußzeilenplatzhalter 5">
            <a:extLst>
              <a:ext uri="{FF2B5EF4-FFF2-40B4-BE49-F238E27FC236}">
                <a16:creationId xmlns:a16="http://schemas.microsoft.com/office/drawing/2014/main" id="{ED9241B0-DA4F-4389-A16B-5A0E2E1B3CA8}"/>
              </a:ext>
            </a:extLst>
          </p:cNvPr>
          <p:cNvSpPr>
            <a:spLocks noGrp="1"/>
          </p:cNvSpPr>
          <p:nvPr>
            <p:ph type="ftr" sz="quarter" idx="11"/>
          </p:nvPr>
        </p:nvSpPr>
        <p:spPr/>
        <p:txBody>
          <a:bodyPr/>
          <a:lstStyle/>
          <a:p>
            <a:r>
              <a:rPr lang="de-DE"/>
              <a:t>Tariferweiterung bKV zum 01.04.2023</a:t>
            </a:r>
            <a:endParaRPr lang="de-DE" dirty="0"/>
          </a:p>
        </p:txBody>
      </p:sp>
      <p:sp>
        <p:nvSpPr>
          <p:cNvPr id="7" name="Foliennummernplatzhalter 6">
            <a:extLst>
              <a:ext uri="{FF2B5EF4-FFF2-40B4-BE49-F238E27FC236}">
                <a16:creationId xmlns:a16="http://schemas.microsoft.com/office/drawing/2014/main" id="{023551AE-6C80-4879-BD95-863C1F35CCAD}"/>
              </a:ext>
            </a:extLst>
          </p:cNvPr>
          <p:cNvSpPr>
            <a:spLocks noGrp="1"/>
          </p:cNvSpPr>
          <p:nvPr>
            <p:ph type="sldNum" sz="quarter" idx="12"/>
          </p:nvPr>
        </p:nvSpPr>
        <p:spPr/>
        <p:txBody>
          <a:bodyPr/>
          <a:lstStyle/>
          <a:p>
            <a:fld id="{B2C8C4F1-257C-421B-BFF4-1F170FE3FB97}" type="slidenum">
              <a:rPr lang="de-DE" smtClean="0"/>
              <a:t>‹Nr.›</a:t>
            </a:fld>
            <a:endParaRPr lang="de-DE" dirty="0"/>
          </a:p>
        </p:txBody>
      </p:sp>
      <p:cxnSp>
        <p:nvCxnSpPr>
          <p:cNvPr id="9" name="Gerader Verbinder 8">
            <a:extLst>
              <a:ext uri="{FF2B5EF4-FFF2-40B4-BE49-F238E27FC236}">
                <a16:creationId xmlns:a16="http://schemas.microsoft.com/office/drawing/2014/main" id="{845CDB7D-ECCB-49D5-851F-5CC353599619}"/>
              </a:ext>
            </a:extLst>
          </p:cNvPr>
          <p:cNvCxnSpPr>
            <a:cxnSpLocks/>
          </p:cNvCxnSpPr>
          <p:nvPr userDrawn="1"/>
        </p:nvCxnSpPr>
        <p:spPr>
          <a:xfrm>
            <a:off x="838199" y="1523134"/>
            <a:ext cx="105156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729686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Auflistung mit Abstan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26D423-4DBB-4844-A99D-5C2210ECBA8B}"/>
              </a:ext>
            </a:extLst>
          </p:cNvPr>
          <p:cNvSpPr>
            <a:spLocks noGrp="1"/>
          </p:cNvSpPr>
          <p:nvPr>
            <p:ph type="title" hasCustomPrompt="1"/>
          </p:nvPr>
        </p:nvSpPr>
        <p:spPr>
          <a:xfrm>
            <a:off x="838200" y="516835"/>
            <a:ext cx="10515600" cy="834887"/>
          </a:xfrm>
        </p:spPr>
        <p:txBody>
          <a:bodyPr/>
          <a:lstStyle/>
          <a:p>
            <a:r>
              <a:rPr lang="de-DE" dirty="0"/>
              <a:t>Headline bearbeiten</a:t>
            </a:r>
          </a:p>
        </p:txBody>
      </p:sp>
      <p:sp>
        <p:nvSpPr>
          <p:cNvPr id="3" name="Inhaltsplatzhalter 2">
            <a:extLst>
              <a:ext uri="{FF2B5EF4-FFF2-40B4-BE49-F238E27FC236}">
                <a16:creationId xmlns:a16="http://schemas.microsoft.com/office/drawing/2014/main" id="{C83B76DF-5C53-4333-984F-E8799D26BA58}"/>
              </a:ext>
            </a:extLst>
          </p:cNvPr>
          <p:cNvSpPr>
            <a:spLocks noGrp="1"/>
          </p:cNvSpPr>
          <p:nvPr>
            <p:ph idx="1" hasCustomPrompt="1"/>
          </p:nvPr>
        </p:nvSpPr>
        <p:spPr>
          <a:xfrm>
            <a:off x="838200" y="1694546"/>
            <a:ext cx="10515600" cy="4324591"/>
          </a:xfrm>
        </p:spPr>
        <p:txBody>
          <a:bodyPr/>
          <a:lstStyle>
            <a:lvl1pPr marL="180000" indent="-180000">
              <a:spcAft>
                <a:spcPts val="1200"/>
              </a:spcAft>
              <a:buFont typeface="Arial" panose="020B0604020202020204" pitchFamily="34" charset="0"/>
              <a:buChar char="•"/>
              <a:defRPr/>
            </a:lvl1pPr>
            <a:lvl2pPr marL="360000" indent="-180000">
              <a:spcAft>
                <a:spcPts val="1200"/>
              </a:spcAft>
              <a:defRPr/>
            </a:lvl2pPr>
            <a:lvl3pPr marL="540000" indent="-180000">
              <a:defRPr lang="de-DE" sz="1600" kern="1200" dirty="0" smtClean="0">
                <a:solidFill>
                  <a:schemeClr val="tx1"/>
                </a:solidFill>
                <a:latin typeface="+mn-lt"/>
                <a:ea typeface="+mn-ea"/>
                <a:cs typeface="+mn-cs"/>
              </a:defRPr>
            </a:lvl3pPr>
            <a:lvl4pPr marL="720000" indent="-180000">
              <a:defRPr lang="de-DE" sz="1400" kern="1200" dirty="0" smtClean="0">
                <a:solidFill>
                  <a:schemeClr val="tx1"/>
                </a:solidFill>
                <a:latin typeface="+mn-lt"/>
                <a:ea typeface="+mn-ea"/>
                <a:cs typeface="+mn-cs"/>
              </a:defRPr>
            </a:lvl4pPr>
            <a:lvl5pPr>
              <a:defRPr lang="de-DE" sz="1200" kern="1200" dirty="0" smtClean="0">
                <a:solidFill>
                  <a:schemeClr val="tx1"/>
                </a:solidFill>
                <a:latin typeface="+mn-lt"/>
                <a:ea typeface="+mn-ea"/>
                <a:cs typeface="+mn-cs"/>
              </a:defRPr>
            </a:lvl5pPr>
          </a:lstStyle>
          <a:p>
            <a:pPr lvl="0"/>
            <a:r>
              <a:rPr lang="de-DE" dirty="0"/>
              <a:t>Textformat bearbeiten</a:t>
            </a:r>
          </a:p>
        </p:txBody>
      </p:sp>
      <p:sp>
        <p:nvSpPr>
          <p:cNvPr id="4" name="Datumsplatzhalter 3">
            <a:extLst>
              <a:ext uri="{FF2B5EF4-FFF2-40B4-BE49-F238E27FC236}">
                <a16:creationId xmlns:a16="http://schemas.microsoft.com/office/drawing/2014/main" id="{508565BA-C207-4CBA-ACFE-1F21B782CC49}"/>
              </a:ext>
            </a:extLst>
          </p:cNvPr>
          <p:cNvSpPr>
            <a:spLocks noGrp="1"/>
          </p:cNvSpPr>
          <p:nvPr>
            <p:ph type="dt" sz="half" idx="10"/>
          </p:nvPr>
        </p:nvSpPr>
        <p:spPr/>
        <p:txBody>
          <a:bodyPr/>
          <a:lstStyle/>
          <a:p>
            <a:fld id="{135D2F0F-FA29-49DA-BBA9-778E186276A3}" type="datetime1">
              <a:rPr lang="de-DE" smtClean="0"/>
              <a:t>16.06.2023</a:t>
            </a:fld>
            <a:endParaRPr lang="de-DE" dirty="0"/>
          </a:p>
        </p:txBody>
      </p:sp>
      <p:sp>
        <p:nvSpPr>
          <p:cNvPr id="5" name="Fußzeilenplatzhalter 4">
            <a:extLst>
              <a:ext uri="{FF2B5EF4-FFF2-40B4-BE49-F238E27FC236}">
                <a16:creationId xmlns:a16="http://schemas.microsoft.com/office/drawing/2014/main" id="{5D01343E-1292-415E-AE17-56ADDC050EDA}"/>
              </a:ext>
            </a:extLst>
          </p:cNvPr>
          <p:cNvSpPr>
            <a:spLocks noGrp="1"/>
          </p:cNvSpPr>
          <p:nvPr>
            <p:ph type="ftr" sz="quarter" idx="11"/>
          </p:nvPr>
        </p:nvSpPr>
        <p:spPr/>
        <p:txBody>
          <a:bodyPr/>
          <a:lstStyle/>
          <a:p>
            <a:r>
              <a:rPr lang="de-DE"/>
              <a:t>Tariferweiterung bKV zum 01.04.2023</a:t>
            </a:r>
            <a:endParaRPr lang="de-DE" dirty="0"/>
          </a:p>
        </p:txBody>
      </p:sp>
      <p:sp>
        <p:nvSpPr>
          <p:cNvPr id="6" name="Foliennummernplatzhalter 5">
            <a:extLst>
              <a:ext uri="{FF2B5EF4-FFF2-40B4-BE49-F238E27FC236}">
                <a16:creationId xmlns:a16="http://schemas.microsoft.com/office/drawing/2014/main" id="{05807804-2902-4F3C-B725-71D26046C7D5}"/>
              </a:ext>
            </a:extLst>
          </p:cNvPr>
          <p:cNvSpPr>
            <a:spLocks noGrp="1"/>
          </p:cNvSpPr>
          <p:nvPr>
            <p:ph type="sldNum" sz="quarter" idx="12"/>
          </p:nvPr>
        </p:nvSpPr>
        <p:spPr/>
        <p:txBody>
          <a:bodyPr/>
          <a:lstStyle>
            <a:lvl1pPr>
              <a:defRPr>
                <a:latin typeface="ContinentaleOffice Semibold" panose="00000700000000000000" pitchFamily="2" charset="0"/>
              </a:defRPr>
            </a:lvl1pPr>
          </a:lstStyle>
          <a:p>
            <a:fld id="{B2C8C4F1-257C-421B-BFF4-1F170FE3FB97}" type="slidenum">
              <a:rPr lang="de-DE" smtClean="0"/>
              <a:pPr/>
              <a:t>‹Nr.›</a:t>
            </a:fld>
            <a:endParaRPr lang="de-DE" dirty="0"/>
          </a:p>
        </p:txBody>
      </p:sp>
      <p:cxnSp>
        <p:nvCxnSpPr>
          <p:cNvPr id="10" name="Gerader Verbinder 9">
            <a:extLst>
              <a:ext uri="{FF2B5EF4-FFF2-40B4-BE49-F238E27FC236}">
                <a16:creationId xmlns:a16="http://schemas.microsoft.com/office/drawing/2014/main" id="{93CD0A41-6A54-4574-BAEB-DE126E67C253}"/>
              </a:ext>
            </a:extLst>
          </p:cNvPr>
          <p:cNvCxnSpPr>
            <a:cxnSpLocks/>
          </p:cNvCxnSpPr>
          <p:nvPr userDrawn="1"/>
        </p:nvCxnSpPr>
        <p:spPr>
          <a:xfrm>
            <a:off x="838199" y="1523134"/>
            <a:ext cx="105156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1160499"/>
      </p:ext>
    </p:extLst>
  </p:cSld>
  <p:clrMapOvr>
    <a:masterClrMapping/>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Kapiteltrenner mit Farbverlauf">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B87FA2D6-ABC7-467F-8BC9-5ADC9371CF03}"/>
              </a:ext>
            </a:extLst>
          </p:cNvPr>
          <p:cNvSpPr/>
          <p:nvPr userDrawn="1"/>
        </p:nvSpPr>
        <p:spPr>
          <a:xfrm>
            <a:off x="0" y="-7951"/>
            <a:ext cx="12192000" cy="6865951"/>
          </a:xfrm>
          <a:prstGeom prst="rect">
            <a:avLst/>
          </a:prstGeom>
          <a:gradFill flip="none" rotWithShape="1">
            <a:gsLst>
              <a:gs pos="0">
                <a:schemeClr val="accent2"/>
              </a:gs>
              <a:gs pos="84000">
                <a:schemeClr val="accent1">
                  <a:lumMod val="10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5" name="Titel 1">
            <a:extLst>
              <a:ext uri="{FF2B5EF4-FFF2-40B4-BE49-F238E27FC236}">
                <a16:creationId xmlns:a16="http://schemas.microsoft.com/office/drawing/2014/main" id="{5C04C0BE-A42A-4F2B-8AD3-1D9B3048E984}"/>
              </a:ext>
            </a:extLst>
          </p:cNvPr>
          <p:cNvSpPr>
            <a:spLocks noGrp="1"/>
          </p:cNvSpPr>
          <p:nvPr>
            <p:ph type="ctrTitle" hasCustomPrompt="1"/>
          </p:nvPr>
        </p:nvSpPr>
        <p:spPr>
          <a:xfrm>
            <a:off x="530422" y="1360630"/>
            <a:ext cx="7920000" cy="1475106"/>
          </a:xfrm>
        </p:spPr>
        <p:txBody>
          <a:bodyPr tIns="36000" bIns="0" anchor="t" anchorCtr="0">
            <a:spAutoFit/>
          </a:bodyPr>
          <a:lstStyle>
            <a:lvl1pPr algn="l">
              <a:lnSpc>
                <a:spcPct val="100000"/>
              </a:lnSpc>
              <a:defRPr sz="4500">
                <a:solidFill>
                  <a:schemeClr val="bg1"/>
                </a:solidFill>
              </a:defRPr>
            </a:lvl1pPr>
          </a:lstStyle>
          <a:p>
            <a:r>
              <a:rPr lang="de-DE" dirty="0"/>
              <a:t>Kapiteltrenner-Headline </a:t>
            </a:r>
            <a:br>
              <a:rPr lang="de-DE" dirty="0"/>
            </a:br>
            <a:r>
              <a:rPr lang="de-DE" dirty="0"/>
              <a:t>bearbeiten</a:t>
            </a:r>
          </a:p>
        </p:txBody>
      </p:sp>
    </p:spTree>
    <p:extLst>
      <p:ext uri="{BB962C8B-B14F-4D97-AF65-F5344CB8AC3E}">
        <p14:creationId xmlns:p14="http://schemas.microsoft.com/office/powerpoint/2010/main" val="2657654416"/>
      </p:ext>
    </p:extLst>
  </p:cSld>
  <p:clrMapOvr>
    <a:masterClrMapping/>
  </p:clrMapOvr>
  <p:extLst>
    <p:ext uri="{DCECCB84-F9BA-43D5-87BE-67443E8EF086}">
      <p15:sldGuideLst xmlns:p15="http://schemas.microsoft.com/office/powerpoint/2012/main">
        <p15:guide id="1" pos="333">
          <p15:clr>
            <a:srgbClr val="5ACBF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Kapiteltrenner mit Bildplatzhalter">
    <p:spTree>
      <p:nvGrpSpPr>
        <p:cNvPr id="1" name=""/>
        <p:cNvGrpSpPr/>
        <p:nvPr/>
      </p:nvGrpSpPr>
      <p:grpSpPr>
        <a:xfrm>
          <a:off x="0" y="0"/>
          <a:ext cx="0" cy="0"/>
          <a:chOff x="0" y="0"/>
          <a:chExt cx="0" cy="0"/>
        </a:xfrm>
      </p:grpSpPr>
      <p:sp>
        <p:nvSpPr>
          <p:cNvPr id="8" name="Rechteck 7">
            <a:extLst>
              <a:ext uri="{FF2B5EF4-FFF2-40B4-BE49-F238E27FC236}">
                <a16:creationId xmlns:a16="http://schemas.microsoft.com/office/drawing/2014/main" id="{BCBDC5C6-1B92-4EC3-9137-27957349D432}"/>
              </a:ext>
            </a:extLst>
          </p:cNvPr>
          <p:cNvSpPr/>
          <p:nvPr userDrawn="1"/>
        </p:nvSpPr>
        <p:spPr>
          <a:xfrm>
            <a:off x="-1367" y="6026150"/>
            <a:ext cx="12193200" cy="8398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 name="Bildplatzhalter 2">
            <a:extLst>
              <a:ext uri="{FF2B5EF4-FFF2-40B4-BE49-F238E27FC236}">
                <a16:creationId xmlns:a16="http://schemas.microsoft.com/office/drawing/2014/main" id="{DCA205C0-DA73-45B6-AF8A-15C1D7BF2D4D}"/>
              </a:ext>
            </a:extLst>
          </p:cNvPr>
          <p:cNvSpPr>
            <a:spLocks noGrp="1"/>
          </p:cNvSpPr>
          <p:nvPr>
            <p:ph type="pic" sz="quarter" idx="10"/>
          </p:nvPr>
        </p:nvSpPr>
        <p:spPr>
          <a:xfrm>
            <a:off x="0" y="0"/>
            <a:ext cx="12193200" cy="6865200"/>
          </a:xfrm>
        </p:spPr>
        <p:txBody>
          <a:bodyPr anchor="ctr"/>
          <a:lstStyle>
            <a:lvl1pPr algn="ctr">
              <a:defRPr/>
            </a:lvl1pPr>
          </a:lstStyle>
          <a:p>
            <a:r>
              <a:rPr lang="de-DE"/>
              <a:t>Bild durch Klicken auf Symbol hinzufügen</a:t>
            </a:r>
            <a:endParaRPr lang="de-DE" dirty="0"/>
          </a:p>
        </p:txBody>
      </p:sp>
      <p:sp>
        <p:nvSpPr>
          <p:cNvPr id="5" name="Titel 1">
            <a:extLst>
              <a:ext uri="{FF2B5EF4-FFF2-40B4-BE49-F238E27FC236}">
                <a16:creationId xmlns:a16="http://schemas.microsoft.com/office/drawing/2014/main" id="{5C04C0BE-A42A-4F2B-8AD3-1D9B3048E984}"/>
              </a:ext>
            </a:extLst>
          </p:cNvPr>
          <p:cNvSpPr>
            <a:spLocks noGrp="1"/>
          </p:cNvSpPr>
          <p:nvPr>
            <p:ph type="ctrTitle" hasCustomPrompt="1"/>
          </p:nvPr>
        </p:nvSpPr>
        <p:spPr>
          <a:xfrm>
            <a:off x="530422" y="1360630"/>
            <a:ext cx="7920000" cy="1475106"/>
          </a:xfrm>
        </p:spPr>
        <p:txBody>
          <a:bodyPr tIns="36000" bIns="0" anchor="t" anchorCtr="0">
            <a:spAutoFit/>
          </a:bodyPr>
          <a:lstStyle>
            <a:lvl1pPr algn="l">
              <a:lnSpc>
                <a:spcPct val="100000"/>
              </a:lnSpc>
              <a:defRPr sz="4500">
                <a:solidFill>
                  <a:schemeClr val="bg1"/>
                </a:solidFill>
              </a:defRPr>
            </a:lvl1pPr>
          </a:lstStyle>
          <a:p>
            <a:r>
              <a:rPr lang="de-DE" dirty="0"/>
              <a:t>Kapiteltrenner-Headline </a:t>
            </a:r>
            <a:br>
              <a:rPr lang="de-DE" dirty="0"/>
            </a:br>
            <a:r>
              <a:rPr lang="de-DE" dirty="0"/>
              <a:t>bearbeiten</a:t>
            </a:r>
          </a:p>
        </p:txBody>
      </p:sp>
    </p:spTree>
    <p:extLst>
      <p:ext uri="{BB962C8B-B14F-4D97-AF65-F5344CB8AC3E}">
        <p14:creationId xmlns:p14="http://schemas.microsoft.com/office/powerpoint/2010/main" val="1648493417"/>
      </p:ext>
    </p:extLst>
  </p:cSld>
  <p:clrMapOvr>
    <a:masterClrMapping/>
  </p:clrMapOvr>
  <p:extLst>
    <p:ext uri="{DCECCB84-F9BA-43D5-87BE-67443E8EF086}">
      <p15:sldGuideLst xmlns:p15="http://schemas.microsoft.com/office/powerpoint/2012/main">
        <p15:guide id="1" pos="333">
          <p15:clr>
            <a:srgbClr val="5ACBF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Zitat">
    <p:spTree>
      <p:nvGrpSpPr>
        <p:cNvPr id="1" name=""/>
        <p:cNvGrpSpPr/>
        <p:nvPr/>
      </p:nvGrpSpPr>
      <p:grpSpPr>
        <a:xfrm>
          <a:off x="0" y="0"/>
          <a:ext cx="0" cy="0"/>
          <a:chOff x="0" y="0"/>
          <a:chExt cx="0" cy="0"/>
        </a:xfrm>
      </p:grpSpPr>
      <p:sp>
        <p:nvSpPr>
          <p:cNvPr id="5" name="Titel 1">
            <a:extLst>
              <a:ext uri="{FF2B5EF4-FFF2-40B4-BE49-F238E27FC236}">
                <a16:creationId xmlns:a16="http://schemas.microsoft.com/office/drawing/2014/main" id="{5C04C0BE-A42A-4F2B-8AD3-1D9B3048E984}"/>
              </a:ext>
            </a:extLst>
          </p:cNvPr>
          <p:cNvSpPr>
            <a:spLocks noGrp="1"/>
          </p:cNvSpPr>
          <p:nvPr>
            <p:ph type="ctrTitle" hasCustomPrompt="1"/>
          </p:nvPr>
        </p:nvSpPr>
        <p:spPr>
          <a:xfrm>
            <a:off x="530422" y="1360630"/>
            <a:ext cx="7920000" cy="1421346"/>
          </a:xfrm>
        </p:spPr>
        <p:txBody>
          <a:bodyPr tIns="36000" bIns="0" anchor="t" anchorCtr="0">
            <a:spAutoFit/>
          </a:bodyPr>
          <a:lstStyle>
            <a:lvl1pPr algn="l">
              <a:lnSpc>
                <a:spcPct val="100000"/>
              </a:lnSpc>
              <a:defRPr sz="4500">
                <a:solidFill>
                  <a:schemeClr val="accent1"/>
                </a:solidFill>
              </a:defRPr>
            </a:lvl1pPr>
          </a:lstStyle>
          <a:p>
            <a:r>
              <a:rPr lang="de-DE" dirty="0"/>
              <a:t>„Zitat bearbeiten“</a:t>
            </a:r>
            <a:br>
              <a:rPr lang="de-DE" dirty="0"/>
            </a:br>
            <a:r>
              <a:rPr lang="de-DE" dirty="0"/>
              <a:t>(max. 2-zeilig)</a:t>
            </a:r>
          </a:p>
        </p:txBody>
      </p:sp>
      <p:sp>
        <p:nvSpPr>
          <p:cNvPr id="2" name="Datumsplatzhalter 1">
            <a:extLst>
              <a:ext uri="{FF2B5EF4-FFF2-40B4-BE49-F238E27FC236}">
                <a16:creationId xmlns:a16="http://schemas.microsoft.com/office/drawing/2014/main" id="{FFD73E46-3ACC-4E39-A58A-A4A3B787D8A5}"/>
              </a:ext>
            </a:extLst>
          </p:cNvPr>
          <p:cNvSpPr>
            <a:spLocks noGrp="1"/>
          </p:cNvSpPr>
          <p:nvPr>
            <p:ph type="dt" sz="half" idx="10"/>
          </p:nvPr>
        </p:nvSpPr>
        <p:spPr/>
        <p:txBody>
          <a:bodyPr/>
          <a:lstStyle/>
          <a:p>
            <a:fld id="{986D0864-2CED-40C7-B5CE-E2124BA61352}" type="datetime1">
              <a:rPr lang="de-DE" smtClean="0"/>
              <a:t>16.06.2023</a:t>
            </a:fld>
            <a:endParaRPr lang="de-DE" dirty="0"/>
          </a:p>
        </p:txBody>
      </p:sp>
      <p:sp>
        <p:nvSpPr>
          <p:cNvPr id="3" name="Fußzeilenplatzhalter 2">
            <a:extLst>
              <a:ext uri="{FF2B5EF4-FFF2-40B4-BE49-F238E27FC236}">
                <a16:creationId xmlns:a16="http://schemas.microsoft.com/office/drawing/2014/main" id="{ABAEBDB5-2A13-4632-8F69-EBDBA941FF1F}"/>
              </a:ext>
            </a:extLst>
          </p:cNvPr>
          <p:cNvSpPr>
            <a:spLocks noGrp="1"/>
          </p:cNvSpPr>
          <p:nvPr>
            <p:ph type="ftr" sz="quarter" idx="11"/>
          </p:nvPr>
        </p:nvSpPr>
        <p:spPr/>
        <p:txBody>
          <a:bodyPr/>
          <a:lstStyle/>
          <a:p>
            <a:r>
              <a:rPr lang="de-DE"/>
              <a:t>Tariferweiterung bKV zum 01.04.2023</a:t>
            </a:r>
            <a:endParaRPr lang="de-DE" dirty="0"/>
          </a:p>
        </p:txBody>
      </p:sp>
      <p:sp>
        <p:nvSpPr>
          <p:cNvPr id="7" name="Foliennummernplatzhalter 6">
            <a:extLst>
              <a:ext uri="{FF2B5EF4-FFF2-40B4-BE49-F238E27FC236}">
                <a16:creationId xmlns:a16="http://schemas.microsoft.com/office/drawing/2014/main" id="{E535C8B7-0D46-40C3-985D-4838677791D5}"/>
              </a:ext>
            </a:extLst>
          </p:cNvPr>
          <p:cNvSpPr>
            <a:spLocks noGrp="1"/>
          </p:cNvSpPr>
          <p:nvPr>
            <p:ph type="sldNum" sz="quarter" idx="12"/>
          </p:nvPr>
        </p:nvSpPr>
        <p:spPr/>
        <p:txBody>
          <a:bodyPr/>
          <a:lstStyle/>
          <a:p>
            <a:fld id="{B2C8C4F1-257C-421B-BFF4-1F170FE3FB97}" type="slidenum">
              <a:rPr lang="de-DE" smtClean="0"/>
              <a:pPr/>
              <a:t>‹Nr.›</a:t>
            </a:fld>
            <a:endParaRPr lang="de-DE" dirty="0"/>
          </a:p>
        </p:txBody>
      </p:sp>
      <p:sp>
        <p:nvSpPr>
          <p:cNvPr id="8" name="Untertitel 2">
            <a:extLst>
              <a:ext uri="{FF2B5EF4-FFF2-40B4-BE49-F238E27FC236}">
                <a16:creationId xmlns:a16="http://schemas.microsoft.com/office/drawing/2014/main" id="{0FA88B8A-028D-4CE3-B41A-190043E5B16E}"/>
              </a:ext>
            </a:extLst>
          </p:cNvPr>
          <p:cNvSpPr>
            <a:spLocks noGrp="1"/>
          </p:cNvSpPr>
          <p:nvPr>
            <p:ph type="subTitle" idx="1" hasCustomPrompt="1"/>
          </p:nvPr>
        </p:nvSpPr>
        <p:spPr>
          <a:xfrm>
            <a:off x="530422" y="2838024"/>
            <a:ext cx="7920000" cy="365125"/>
          </a:xfrm>
        </p:spPr>
        <p:txBody>
          <a:bodyPr tIns="36000" bIns="0">
            <a:normAutofit/>
          </a:bodyPr>
          <a:lstStyle>
            <a:lvl1pPr marL="0" indent="0" algn="l">
              <a:lnSpc>
                <a:spcPct val="100000"/>
              </a:lnSpc>
              <a:buNone/>
              <a:defRPr sz="1900" b="0">
                <a:solidFill>
                  <a:schemeClr val="accent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Autor: Vorname Nachname</a:t>
            </a:r>
          </a:p>
        </p:txBody>
      </p:sp>
    </p:spTree>
    <p:extLst>
      <p:ext uri="{BB962C8B-B14F-4D97-AF65-F5344CB8AC3E}">
        <p14:creationId xmlns:p14="http://schemas.microsoft.com/office/powerpoint/2010/main" val="349129868"/>
      </p:ext>
    </p:extLst>
  </p:cSld>
  <p:clrMapOvr>
    <a:masterClrMapping/>
  </p:clrMapOvr>
  <p:extLst>
    <p:ext uri="{DCECCB84-F9BA-43D5-87BE-67443E8EF086}">
      <p15:sldGuideLst xmlns:p15="http://schemas.microsoft.com/office/powerpoint/2012/main">
        <p15:guide id="1" pos="333">
          <p15:clr>
            <a:srgbClr val="5ACBF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Zitat mit Farbverlauf">
    <p:spTree>
      <p:nvGrpSpPr>
        <p:cNvPr id="1" name=""/>
        <p:cNvGrpSpPr/>
        <p:nvPr/>
      </p:nvGrpSpPr>
      <p:grpSpPr>
        <a:xfrm>
          <a:off x="0" y="0"/>
          <a:ext cx="0" cy="0"/>
          <a:chOff x="0" y="0"/>
          <a:chExt cx="0" cy="0"/>
        </a:xfrm>
      </p:grpSpPr>
      <p:sp>
        <p:nvSpPr>
          <p:cNvPr id="9" name="Rechteck 8">
            <a:extLst>
              <a:ext uri="{FF2B5EF4-FFF2-40B4-BE49-F238E27FC236}">
                <a16:creationId xmlns:a16="http://schemas.microsoft.com/office/drawing/2014/main" id="{F31146D5-4E2B-460B-A6E9-CAAC4282D7E3}"/>
              </a:ext>
            </a:extLst>
          </p:cNvPr>
          <p:cNvSpPr/>
          <p:nvPr userDrawn="1"/>
        </p:nvSpPr>
        <p:spPr>
          <a:xfrm>
            <a:off x="0" y="0"/>
            <a:ext cx="12192000" cy="6865951"/>
          </a:xfrm>
          <a:prstGeom prst="rect">
            <a:avLst/>
          </a:prstGeom>
          <a:gradFill flip="none" rotWithShape="1">
            <a:gsLst>
              <a:gs pos="0">
                <a:schemeClr val="accent2"/>
              </a:gs>
              <a:gs pos="84000">
                <a:schemeClr val="accent1">
                  <a:lumMod val="10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5" name="Titel 1">
            <a:extLst>
              <a:ext uri="{FF2B5EF4-FFF2-40B4-BE49-F238E27FC236}">
                <a16:creationId xmlns:a16="http://schemas.microsoft.com/office/drawing/2014/main" id="{5C04C0BE-A42A-4F2B-8AD3-1D9B3048E984}"/>
              </a:ext>
            </a:extLst>
          </p:cNvPr>
          <p:cNvSpPr>
            <a:spLocks noGrp="1"/>
          </p:cNvSpPr>
          <p:nvPr>
            <p:ph type="ctrTitle" hasCustomPrompt="1"/>
          </p:nvPr>
        </p:nvSpPr>
        <p:spPr>
          <a:xfrm>
            <a:off x="530422" y="1360630"/>
            <a:ext cx="7920000" cy="1421346"/>
          </a:xfrm>
        </p:spPr>
        <p:txBody>
          <a:bodyPr tIns="36000" bIns="0" anchor="t" anchorCtr="0">
            <a:spAutoFit/>
          </a:bodyPr>
          <a:lstStyle>
            <a:lvl1pPr algn="l">
              <a:lnSpc>
                <a:spcPct val="100000"/>
              </a:lnSpc>
              <a:defRPr sz="4500">
                <a:solidFill>
                  <a:schemeClr val="bg1"/>
                </a:solidFill>
              </a:defRPr>
            </a:lvl1pPr>
          </a:lstStyle>
          <a:p>
            <a:r>
              <a:rPr lang="de-DE" dirty="0"/>
              <a:t>„Zitat bearbeiten“</a:t>
            </a:r>
            <a:br>
              <a:rPr lang="de-DE" dirty="0"/>
            </a:br>
            <a:r>
              <a:rPr lang="de-DE" dirty="0"/>
              <a:t>(max. 2-zeilig)</a:t>
            </a:r>
          </a:p>
        </p:txBody>
      </p:sp>
      <p:sp>
        <p:nvSpPr>
          <p:cNvPr id="8" name="Untertitel 2">
            <a:extLst>
              <a:ext uri="{FF2B5EF4-FFF2-40B4-BE49-F238E27FC236}">
                <a16:creationId xmlns:a16="http://schemas.microsoft.com/office/drawing/2014/main" id="{0FA88B8A-028D-4CE3-B41A-190043E5B16E}"/>
              </a:ext>
            </a:extLst>
          </p:cNvPr>
          <p:cNvSpPr>
            <a:spLocks noGrp="1"/>
          </p:cNvSpPr>
          <p:nvPr>
            <p:ph type="subTitle" idx="1" hasCustomPrompt="1"/>
          </p:nvPr>
        </p:nvSpPr>
        <p:spPr>
          <a:xfrm>
            <a:off x="530422" y="2838024"/>
            <a:ext cx="7920000" cy="365125"/>
          </a:xfrm>
        </p:spPr>
        <p:txBody>
          <a:bodyPr tIns="36000" bIns="0">
            <a:normAutofit/>
          </a:bodyPr>
          <a:lstStyle>
            <a:lvl1pPr marL="0" indent="0" algn="l">
              <a:lnSpc>
                <a:spcPct val="100000"/>
              </a:lnSpc>
              <a:buNone/>
              <a:defRPr sz="1900" b="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Autor: Vorname Nachname</a:t>
            </a:r>
          </a:p>
        </p:txBody>
      </p:sp>
      <p:pic>
        <p:nvPicPr>
          <p:cNvPr id="10" name="Grafik 9">
            <a:extLst>
              <a:ext uri="{FF2B5EF4-FFF2-40B4-BE49-F238E27FC236}">
                <a16:creationId xmlns:a16="http://schemas.microsoft.com/office/drawing/2014/main" id="{8ECB5548-EDD9-4B42-A1C8-192F34346ABF}"/>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800400" y="5873751"/>
            <a:ext cx="1138454" cy="711533"/>
          </a:xfrm>
          <a:prstGeom prst="rect">
            <a:avLst/>
          </a:prstGeom>
        </p:spPr>
      </p:pic>
    </p:spTree>
    <p:extLst>
      <p:ext uri="{BB962C8B-B14F-4D97-AF65-F5344CB8AC3E}">
        <p14:creationId xmlns:p14="http://schemas.microsoft.com/office/powerpoint/2010/main" val="2056438543"/>
      </p:ext>
    </p:extLst>
  </p:cSld>
  <p:clrMapOvr>
    <a:masterClrMapping/>
  </p:clrMapOvr>
  <p:extLst>
    <p:ext uri="{DCECCB84-F9BA-43D5-87BE-67443E8EF086}">
      <p15:sldGuideLst xmlns:p15="http://schemas.microsoft.com/office/powerpoint/2012/main">
        <p15:guide id="1" pos="333">
          <p15:clr>
            <a:srgbClr val="5ACBF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elfolie Farbverlauf">
    <p:spTree>
      <p:nvGrpSpPr>
        <p:cNvPr id="1" name=""/>
        <p:cNvGrpSpPr/>
        <p:nvPr/>
      </p:nvGrpSpPr>
      <p:grpSpPr>
        <a:xfrm>
          <a:off x="0" y="0"/>
          <a:ext cx="0" cy="0"/>
          <a:chOff x="0" y="0"/>
          <a:chExt cx="0" cy="0"/>
        </a:xfrm>
      </p:grpSpPr>
      <p:grpSp>
        <p:nvGrpSpPr>
          <p:cNvPr id="4" name="Gruppieren 3">
            <a:extLst>
              <a:ext uri="{FF2B5EF4-FFF2-40B4-BE49-F238E27FC236}">
                <a16:creationId xmlns:a16="http://schemas.microsoft.com/office/drawing/2014/main" id="{D9627807-B2C2-4A7E-A06C-467F42138C0E}"/>
              </a:ext>
            </a:extLst>
          </p:cNvPr>
          <p:cNvGrpSpPr/>
          <p:nvPr userDrawn="1"/>
        </p:nvGrpSpPr>
        <p:grpSpPr>
          <a:xfrm>
            <a:off x="0" y="0"/>
            <a:ext cx="12192000" cy="6865951"/>
            <a:chOff x="0" y="0"/>
            <a:chExt cx="12192000" cy="6865951"/>
          </a:xfrm>
        </p:grpSpPr>
        <p:sp>
          <p:nvSpPr>
            <p:cNvPr id="8" name="Rechteck 7">
              <a:extLst>
                <a:ext uri="{FF2B5EF4-FFF2-40B4-BE49-F238E27FC236}">
                  <a16:creationId xmlns:a16="http://schemas.microsoft.com/office/drawing/2014/main" id="{32737F4A-4374-4291-896B-774F4F66E113}"/>
                </a:ext>
              </a:extLst>
            </p:cNvPr>
            <p:cNvSpPr/>
            <p:nvPr userDrawn="1"/>
          </p:nvSpPr>
          <p:spPr>
            <a:xfrm>
              <a:off x="0" y="0"/>
              <a:ext cx="12192000" cy="6865951"/>
            </a:xfrm>
            <a:prstGeom prst="rect">
              <a:avLst/>
            </a:prstGeom>
            <a:gradFill flip="none" rotWithShape="1">
              <a:gsLst>
                <a:gs pos="0">
                  <a:schemeClr val="accent2"/>
                </a:gs>
                <a:gs pos="84000">
                  <a:schemeClr val="accent1">
                    <a:lumMod val="10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 name="Textfeld 9">
              <a:extLst>
                <a:ext uri="{FF2B5EF4-FFF2-40B4-BE49-F238E27FC236}">
                  <a16:creationId xmlns:a16="http://schemas.microsoft.com/office/drawing/2014/main" id="{6AEC9A40-2C38-4865-8F04-CC13E0FD3077}"/>
                </a:ext>
              </a:extLst>
            </p:cNvPr>
            <p:cNvSpPr txBox="1"/>
            <p:nvPr userDrawn="1"/>
          </p:nvSpPr>
          <p:spPr>
            <a:xfrm>
              <a:off x="530423" y="6247752"/>
              <a:ext cx="3172571" cy="257369"/>
            </a:xfrm>
            <a:prstGeom prst="rect">
              <a:avLst/>
            </a:prstGeom>
            <a:noFill/>
          </p:spPr>
          <p:txBody>
            <a:bodyPr wrap="square" lIns="0" tIns="36000" rIns="0" bIns="36000" rtlCol="0">
              <a:spAutoFit/>
            </a:bodyPr>
            <a:lstStyle/>
            <a:p>
              <a:r>
                <a:rPr lang="de-DE" sz="1200" b="0" dirty="0">
                  <a:solidFill>
                    <a:schemeClr val="bg1"/>
                  </a:solidFill>
                  <a:latin typeface="ContinentaleOffice Semibold" panose="00000700000000000000" pitchFamily="2" charset="0"/>
                </a:rPr>
                <a:t>Vertrauen, das bleibt.</a:t>
              </a:r>
            </a:p>
          </p:txBody>
        </p:sp>
        <p:pic>
          <p:nvPicPr>
            <p:cNvPr id="11" name="Grafik 10">
              <a:extLst>
                <a:ext uri="{FF2B5EF4-FFF2-40B4-BE49-F238E27FC236}">
                  <a16:creationId xmlns:a16="http://schemas.microsoft.com/office/drawing/2014/main" id="{01A90CFA-A720-4C60-AF65-39D725598F4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800400" y="5873751"/>
              <a:ext cx="1138454" cy="711533"/>
            </a:xfrm>
            <a:prstGeom prst="rect">
              <a:avLst/>
            </a:prstGeom>
          </p:spPr>
        </p:pic>
      </p:grpSp>
      <p:sp>
        <p:nvSpPr>
          <p:cNvPr id="2" name="Titel 1">
            <a:extLst>
              <a:ext uri="{FF2B5EF4-FFF2-40B4-BE49-F238E27FC236}">
                <a16:creationId xmlns:a16="http://schemas.microsoft.com/office/drawing/2014/main" id="{16D62953-1B35-4BF1-BAFE-07E46C6E3F39}"/>
              </a:ext>
            </a:extLst>
          </p:cNvPr>
          <p:cNvSpPr>
            <a:spLocks noGrp="1"/>
          </p:cNvSpPr>
          <p:nvPr>
            <p:ph type="ctrTitle" hasCustomPrompt="1"/>
          </p:nvPr>
        </p:nvSpPr>
        <p:spPr>
          <a:xfrm>
            <a:off x="530422" y="518668"/>
            <a:ext cx="7920000" cy="1475106"/>
          </a:xfrm>
        </p:spPr>
        <p:txBody>
          <a:bodyPr tIns="36000" bIns="0" anchor="b">
            <a:noAutofit/>
          </a:bodyPr>
          <a:lstStyle>
            <a:lvl1pPr algn="l">
              <a:lnSpc>
                <a:spcPct val="100000"/>
              </a:lnSpc>
              <a:defRPr sz="4500">
                <a:solidFill>
                  <a:schemeClr val="bg1"/>
                </a:solidFill>
              </a:defRPr>
            </a:lvl1pPr>
          </a:lstStyle>
          <a:p>
            <a:r>
              <a:rPr lang="de-DE" dirty="0"/>
              <a:t>Headline bearbeiten</a:t>
            </a:r>
            <a:br>
              <a:rPr lang="de-DE" dirty="0"/>
            </a:br>
            <a:r>
              <a:rPr lang="de-DE" dirty="0"/>
              <a:t>(max. 2-zeilig)</a:t>
            </a:r>
          </a:p>
        </p:txBody>
      </p:sp>
      <p:sp>
        <p:nvSpPr>
          <p:cNvPr id="3" name="Untertitel 2">
            <a:extLst>
              <a:ext uri="{FF2B5EF4-FFF2-40B4-BE49-F238E27FC236}">
                <a16:creationId xmlns:a16="http://schemas.microsoft.com/office/drawing/2014/main" id="{1A18E705-3D5E-45D1-9370-F78EE11689C7}"/>
              </a:ext>
            </a:extLst>
          </p:cNvPr>
          <p:cNvSpPr>
            <a:spLocks noGrp="1"/>
          </p:cNvSpPr>
          <p:nvPr>
            <p:ph type="subTitle" idx="1" hasCustomPrompt="1"/>
          </p:nvPr>
        </p:nvSpPr>
        <p:spPr>
          <a:xfrm>
            <a:off x="530422" y="2021892"/>
            <a:ext cx="7920000" cy="921835"/>
          </a:xfrm>
        </p:spPr>
        <p:txBody>
          <a:bodyPr tIns="36000" bIns="0">
            <a:normAutofit/>
          </a:bodyPr>
          <a:lstStyle>
            <a:lvl1pPr marL="0" indent="0" algn="l">
              <a:lnSpc>
                <a:spcPct val="100000"/>
              </a:lnSpc>
              <a:buNone/>
              <a:defRPr sz="3000" b="1">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Subline bearbeiten</a:t>
            </a:r>
          </a:p>
          <a:p>
            <a:r>
              <a:rPr lang="de-DE" dirty="0"/>
              <a:t>(max. 2-zeilig)</a:t>
            </a:r>
          </a:p>
        </p:txBody>
      </p:sp>
      <p:sp>
        <p:nvSpPr>
          <p:cNvPr id="6" name="Datumsplatzhalter 5">
            <a:extLst>
              <a:ext uri="{FF2B5EF4-FFF2-40B4-BE49-F238E27FC236}">
                <a16:creationId xmlns:a16="http://schemas.microsoft.com/office/drawing/2014/main" id="{3148DACF-3BC2-42C2-B124-23FB6EE9A0C9}"/>
              </a:ext>
            </a:extLst>
          </p:cNvPr>
          <p:cNvSpPr>
            <a:spLocks noGrp="1"/>
          </p:cNvSpPr>
          <p:nvPr>
            <p:ph type="dt" sz="half" idx="10"/>
          </p:nvPr>
        </p:nvSpPr>
        <p:spPr>
          <a:xfrm>
            <a:off x="530422" y="3040022"/>
            <a:ext cx="3240000" cy="365125"/>
          </a:xfrm>
        </p:spPr>
        <p:txBody>
          <a:bodyPr lIns="72000" tIns="36000" rIns="72000" bIns="0">
            <a:noAutofit/>
          </a:bodyPr>
          <a:lstStyle>
            <a:lvl1pPr>
              <a:defRPr sz="1800"/>
            </a:lvl1pPr>
          </a:lstStyle>
          <a:p>
            <a:fld id="{558E91FA-A77A-49FD-AFE3-466830C716FE}" type="datetime1">
              <a:rPr lang="de-DE" smtClean="0"/>
              <a:t>16.06.2023</a:t>
            </a:fld>
            <a:endParaRPr lang="de-DE" dirty="0"/>
          </a:p>
        </p:txBody>
      </p:sp>
    </p:spTree>
    <p:extLst>
      <p:ext uri="{BB962C8B-B14F-4D97-AF65-F5344CB8AC3E}">
        <p14:creationId xmlns:p14="http://schemas.microsoft.com/office/powerpoint/2010/main" val="2881119770"/>
      </p:ext>
    </p:extLst>
  </p:cSld>
  <p:clrMapOvr>
    <a:masterClrMapping/>
  </p:clrMapOvr>
  <p:extLst>
    <p:ext uri="{DCECCB84-F9BA-43D5-87BE-67443E8EF086}">
      <p15:sldGuideLst xmlns:p15="http://schemas.microsoft.com/office/powerpoint/2012/main">
        <p15:guide id="1" pos="333">
          <p15:clr>
            <a:srgbClr val="5ACBF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elfolie Bildplatzhalter">
    <p:spTree>
      <p:nvGrpSpPr>
        <p:cNvPr id="1" name=""/>
        <p:cNvGrpSpPr/>
        <p:nvPr/>
      </p:nvGrpSpPr>
      <p:grpSpPr>
        <a:xfrm>
          <a:off x="0" y="0"/>
          <a:ext cx="0" cy="0"/>
          <a:chOff x="0" y="0"/>
          <a:chExt cx="0" cy="0"/>
        </a:xfrm>
      </p:grpSpPr>
      <p:sp>
        <p:nvSpPr>
          <p:cNvPr id="7" name="Bildplatzhalter 6">
            <a:extLst>
              <a:ext uri="{FF2B5EF4-FFF2-40B4-BE49-F238E27FC236}">
                <a16:creationId xmlns:a16="http://schemas.microsoft.com/office/drawing/2014/main" id="{60B4E493-21BF-46FB-8B02-C44E150C199E}"/>
              </a:ext>
            </a:extLst>
          </p:cNvPr>
          <p:cNvSpPr>
            <a:spLocks noGrp="1"/>
          </p:cNvSpPr>
          <p:nvPr>
            <p:ph type="pic" sz="quarter" idx="11"/>
          </p:nvPr>
        </p:nvSpPr>
        <p:spPr>
          <a:xfrm>
            <a:off x="0" y="0"/>
            <a:ext cx="12193200" cy="5652000"/>
          </a:xfrm>
        </p:spPr>
        <p:txBody>
          <a:bodyPr anchor="ctr"/>
          <a:lstStyle>
            <a:lvl1pPr algn="ctr">
              <a:defRPr/>
            </a:lvl1pPr>
          </a:lstStyle>
          <a:p>
            <a:r>
              <a:rPr lang="de-DE"/>
              <a:t>Bild durch Klicken auf Symbol hinzufügen</a:t>
            </a:r>
            <a:endParaRPr lang="de-DE" dirty="0"/>
          </a:p>
        </p:txBody>
      </p:sp>
      <p:sp>
        <p:nvSpPr>
          <p:cNvPr id="2" name="Titel 1">
            <a:extLst>
              <a:ext uri="{FF2B5EF4-FFF2-40B4-BE49-F238E27FC236}">
                <a16:creationId xmlns:a16="http://schemas.microsoft.com/office/drawing/2014/main" id="{16D62953-1B35-4BF1-BAFE-07E46C6E3F39}"/>
              </a:ext>
            </a:extLst>
          </p:cNvPr>
          <p:cNvSpPr>
            <a:spLocks noGrp="1"/>
          </p:cNvSpPr>
          <p:nvPr>
            <p:ph type="ctrTitle" hasCustomPrompt="1"/>
          </p:nvPr>
        </p:nvSpPr>
        <p:spPr>
          <a:xfrm>
            <a:off x="530422" y="518668"/>
            <a:ext cx="7920000" cy="1170000"/>
          </a:xfrm>
        </p:spPr>
        <p:txBody>
          <a:bodyPr tIns="36000" bIns="0" anchor="b">
            <a:noAutofit/>
          </a:bodyPr>
          <a:lstStyle>
            <a:lvl1pPr algn="l">
              <a:lnSpc>
                <a:spcPct val="100000"/>
              </a:lnSpc>
              <a:defRPr sz="3600">
                <a:solidFill>
                  <a:schemeClr val="accent1"/>
                </a:solidFill>
              </a:defRPr>
            </a:lvl1pPr>
          </a:lstStyle>
          <a:p>
            <a:r>
              <a:rPr lang="de-DE" dirty="0"/>
              <a:t>Headline bearbeiten</a:t>
            </a:r>
            <a:br>
              <a:rPr lang="de-DE" dirty="0"/>
            </a:br>
            <a:r>
              <a:rPr lang="de-DE" dirty="0"/>
              <a:t>(max. 2-zeilig)</a:t>
            </a:r>
          </a:p>
        </p:txBody>
      </p:sp>
      <p:sp>
        <p:nvSpPr>
          <p:cNvPr id="3" name="Untertitel 2">
            <a:extLst>
              <a:ext uri="{FF2B5EF4-FFF2-40B4-BE49-F238E27FC236}">
                <a16:creationId xmlns:a16="http://schemas.microsoft.com/office/drawing/2014/main" id="{1A18E705-3D5E-45D1-9370-F78EE11689C7}"/>
              </a:ext>
            </a:extLst>
          </p:cNvPr>
          <p:cNvSpPr>
            <a:spLocks noGrp="1"/>
          </p:cNvSpPr>
          <p:nvPr>
            <p:ph type="subTitle" idx="1" hasCustomPrompt="1"/>
          </p:nvPr>
        </p:nvSpPr>
        <p:spPr>
          <a:xfrm>
            <a:off x="530422" y="1731600"/>
            <a:ext cx="7920000" cy="777600"/>
          </a:xfrm>
        </p:spPr>
        <p:txBody>
          <a:bodyPr tIns="36000" bIns="0">
            <a:normAutofit/>
          </a:bodyPr>
          <a:lstStyle>
            <a:lvl1pPr marL="0" indent="0" algn="l">
              <a:lnSpc>
                <a:spcPct val="100000"/>
              </a:lnSpc>
              <a:buNone/>
              <a:defRPr sz="2400" b="1">
                <a:solidFill>
                  <a:schemeClr val="accent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Subline bearbeiten</a:t>
            </a:r>
          </a:p>
          <a:p>
            <a:r>
              <a:rPr lang="de-DE" dirty="0"/>
              <a:t>(max. 2-zeilig)</a:t>
            </a:r>
          </a:p>
        </p:txBody>
      </p:sp>
      <p:sp>
        <p:nvSpPr>
          <p:cNvPr id="6" name="Datumsplatzhalter 5">
            <a:extLst>
              <a:ext uri="{FF2B5EF4-FFF2-40B4-BE49-F238E27FC236}">
                <a16:creationId xmlns:a16="http://schemas.microsoft.com/office/drawing/2014/main" id="{3148DACF-3BC2-42C2-B124-23FB6EE9A0C9}"/>
              </a:ext>
            </a:extLst>
          </p:cNvPr>
          <p:cNvSpPr>
            <a:spLocks noGrp="1"/>
          </p:cNvSpPr>
          <p:nvPr>
            <p:ph type="dt" sz="half" idx="10"/>
          </p:nvPr>
        </p:nvSpPr>
        <p:spPr>
          <a:xfrm>
            <a:off x="530422" y="2552400"/>
            <a:ext cx="3240000" cy="365125"/>
          </a:xfrm>
        </p:spPr>
        <p:txBody>
          <a:bodyPr lIns="72000" tIns="36000" rIns="72000" bIns="0">
            <a:noAutofit/>
          </a:bodyPr>
          <a:lstStyle>
            <a:lvl1pPr>
              <a:defRPr sz="1800">
                <a:solidFill>
                  <a:schemeClr val="accent1"/>
                </a:solidFill>
              </a:defRPr>
            </a:lvl1pPr>
          </a:lstStyle>
          <a:p>
            <a:fld id="{122954F9-C88C-4372-88E7-1FCA69E1162C}" type="datetime1">
              <a:rPr lang="de-DE" smtClean="0"/>
              <a:t>16.06.2023</a:t>
            </a:fld>
            <a:endParaRPr lang="de-DE" dirty="0"/>
          </a:p>
        </p:txBody>
      </p:sp>
      <p:grpSp>
        <p:nvGrpSpPr>
          <p:cNvPr id="4" name="Gruppieren 3">
            <a:extLst>
              <a:ext uri="{FF2B5EF4-FFF2-40B4-BE49-F238E27FC236}">
                <a16:creationId xmlns:a16="http://schemas.microsoft.com/office/drawing/2014/main" id="{57B1708F-045F-4183-AED7-7311F5261411}"/>
              </a:ext>
            </a:extLst>
          </p:cNvPr>
          <p:cNvGrpSpPr/>
          <p:nvPr userDrawn="1"/>
        </p:nvGrpSpPr>
        <p:grpSpPr>
          <a:xfrm>
            <a:off x="0" y="5613621"/>
            <a:ext cx="12192000" cy="1252330"/>
            <a:chOff x="0" y="5613621"/>
            <a:chExt cx="12192000" cy="1252330"/>
          </a:xfrm>
        </p:grpSpPr>
        <p:sp>
          <p:nvSpPr>
            <p:cNvPr id="8" name="Rechteck 7">
              <a:extLst>
                <a:ext uri="{FF2B5EF4-FFF2-40B4-BE49-F238E27FC236}">
                  <a16:creationId xmlns:a16="http://schemas.microsoft.com/office/drawing/2014/main" id="{32737F4A-4374-4291-896B-774F4F66E113}"/>
                </a:ext>
              </a:extLst>
            </p:cNvPr>
            <p:cNvSpPr/>
            <p:nvPr userDrawn="1"/>
          </p:nvSpPr>
          <p:spPr>
            <a:xfrm>
              <a:off x="0" y="5613621"/>
              <a:ext cx="12192000" cy="1252330"/>
            </a:xfrm>
            <a:prstGeom prst="rect">
              <a:avLst/>
            </a:prstGeom>
            <a:gradFill flip="none" rotWithShape="1">
              <a:gsLst>
                <a:gs pos="0">
                  <a:schemeClr val="accent2"/>
                </a:gs>
                <a:gs pos="84000">
                  <a:schemeClr val="accent1">
                    <a:lumMod val="10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 name="Textfeld 9">
              <a:extLst>
                <a:ext uri="{FF2B5EF4-FFF2-40B4-BE49-F238E27FC236}">
                  <a16:creationId xmlns:a16="http://schemas.microsoft.com/office/drawing/2014/main" id="{6AEC9A40-2C38-4865-8F04-CC13E0FD3077}"/>
                </a:ext>
              </a:extLst>
            </p:cNvPr>
            <p:cNvSpPr txBox="1"/>
            <p:nvPr userDrawn="1"/>
          </p:nvSpPr>
          <p:spPr>
            <a:xfrm>
              <a:off x="530423" y="6247752"/>
              <a:ext cx="3172571" cy="257369"/>
            </a:xfrm>
            <a:prstGeom prst="rect">
              <a:avLst/>
            </a:prstGeom>
            <a:noFill/>
          </p:spPr>
          <p:txBody>
            <a:bodyPr wrap="square" lIns="0" tIns="36000" rIns="0" bIns="36000" rtlCol="0">
              <a:spAutoFit/>
            </a:bodyPr>
            <a:lstStyle/>
            <a:p>
              <a:r>
                <a:rPr lang="de-DE" sz="1200" b="0" dirty="0">
                  <a:solidFill>
                    <a:schemeClr val="bg1"/>
                  </a:solidFill>
                  <a:latin typeface="ContinentaleOffice Semibold" panose="00000700000000000000" pitchFamily="2" charset="0"/>
                </a:rPr>
                <a:t>Vertrauen, das bleibt.</a:t>
              </a:r>
            </a:p>
          </p:txBody>
        </p:sp>
        <p:pic>
          <p:nvPicPr>
            <p:cNvPr id="11" name="Grafik 10">
              <a:extLst>
                <a:ext uri="{FF2B5EF4-FFF2-40B4-BE49-F238E27FC236}">
                  <a16:creationId xmlns:a16="http://schemas.microsoft.com/office/drawing/2014/main" id="{01A90CFA-A720-4C60-AF65-39D725598F4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800400" y="5873751"/>
              <a:ext cx="1138454" cy="711533"/>
            </a:xfrm>
            <a:prstGeom prst="rect">
              <a:avLst/>
            </a:prstGeom>
          </p:spPr>
        </p:pic>
      </p:grpSp>
    </p:spTree>
    <p:extLst>
      <p:ext uri="{BB962C8B-B14F-4D97-AF65-F5344CB8AC3E}">
        <p14:creationId xmlns:p14="http://schemas.microsoft.com/office/powerpoint/2010/main" val="1446487067"/>
      </p:ext>
    </p:extLst>
  </p:cSld>
  <p:clrMapOvr>
    <a:masterClrMapping/>
  </p:clrMapOvr>
  <p:extLst>
    <p:ext uri="{DCECCB84-F9BA-43D5-87BE-67443E8EF086}">
      <p15:sldGuideLst xmlns:p15="http://schemas.microsoft.com/office/powerpoint/2012/main">
        <p15:guide id="1" pos="333">
          <p15:clr>
            <a:srgbClr val="5ACBF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8206CD4-4413-4AF8-8F17-DD3622F7B345}"/>
              </a:ext>
            </a:extLst>
          </p:cNvPr>
          <p:cNvSpPr>
            <a:spLocks noGrp="1"/>
          </p:cNvSpPr>
          <p:nvPr>
            <p:ph type="title" hasCustomPrompt="1"/>
          </p:nvPr>
        </p:nvSpPr>
        <p:spPr/>
        <p:txBody>
          <a:bodyPr/>
          <a:lstStyle/>
          <a:p>
            <a:r>
              <a:rPr lang="de-DE" dirty="0"/>
              <a:t>Headline bearbeiten</a:t>
            </a:r>
          </a:p>
        </p:txBody>
      </p:sp>
      <p:sp>
        <p:nvSpPr>
          <p:cNvPr id="3" name="Datumsplatzhalter 2">
            <a:extLst>
              <a:ext uri="{FF2B5EF4-FFF2-40B4-BE49-F238E27FC236}">
                <a16:creationId xmlns:a16="http://schemas.microsoft.com/office/drawing/2014/main" id="{E5C9A1C7-5B4B-45F4-8C15-06B29B4836B5}"/>
              </a:ext>
            </a:extLst>
          </p:cNvPr>
          <p:cNvSpPr>
            <a:spLocks noGrp="1"/>
          </p:cNvSpPr>
          <p:nvPr>
            <p:ph type="dt" sz="half" idx="10"/>
          </p:nvPr>
        </p:nvSpPr>
        <p:spPr/>
        <p:txBody>
          <a:bodyPr/>
          <a:lstStyle/>
          <a:p>
            <a:fld id="{6D3007A2-5FD9-4622-BF77-91EABFF9A096}" type="datetime1">
              <a:rPr lang="de-DE" smtClean="0"/>
              <a:t>16.06.2023</a:t>
            </a:fld>
            <a:endParaRPr lang="de-DE" dirty="0"/>
          </a:p>
        </p:txBody>
      </p:sp>
      <p:sp>
        <p:nvSpPr>
          <p:cNvPr id="4" name="Fußzeilenplatzhalter 3">
            <a:extLst>
              <a:ext uri="{FF2B5EF4-FFF2-40B4-BE49-F238E27FC236}">
                <a16:creationId xmlns:a16="http://schemas.microsoft.com/office/drawing/2014/main" id="{3BACD95C-1CA8-49D3-B053-C5D9E41135FC}"/>
              </a:ext>
            </a:extLst>
          </p:cNvPr>
          <p:cNvSpPr>
            <a:spLocks noGrp="1"/>
          </p:cNvSpPr>
          <p:nvPr>
            <p:ph type="ftr" sz="quarter" idx="11"/>
          </p:nvPr>
        </p:nvSpPr>
        <p:spPr/>
        <p:txBody>
          <a:bodyPr/>
          <a:lstStyle/>
          <a:p>
            <a:r>
              <a:rPr lang="de-DE"/>
              <a:t>Tariferweiterung bKV zum 01.04.2023</a:t>
            </a:r>
            <a:endParaRPr lang="de-DE" dirty="0"/>
          </a:p>
        </p:txBody>
      </p:sp>
      <p:sp>
        <p:nvSpPr>
          <p:cNvPr id="5" name="Foliennummernplatzhalter 4">
            <a:extLst>
              <a:ext uri="{FF2B5EF4-FFF2-40B4-BE49-F238E27FC236}">
                <a16:creationId xmlns:a16="http://schemas.microsoft.com/office/drawing/2014/main" id="{9C849A73-7B8A-46B8-82CD-D05B05D23E7B}"/>
              </a:ext>
            </a:extLst>
          </p:cNvPr>
          <p:cNvSpPr>
            <a:spLocks noGrp="1"/>
          </p:cNvSpPr>
          <p:nvPr>
            <p:ph type="sldNum" sz="quarter" idx="12"/>
          </p:nvPr>
        </p:nvSpPr>
        <p:spPr/>
        <p:txBody>
          <a:bodyPr/>
          <a:lstStyle/>
          <a:p>
            <a:fld id="{B2C8C4F1-257C-421B-BFF4-1F170FE3FB97}" type="slidenum">
              <a:rPr lang="de-DE" smtClean="0"/>
              <a:t>‹Nr.›</a:t>
            </a:fld>
            <a:endParaRPr lang="de-DE" dirty="0"/>
          </a:p>
        </p:txBody>
      </p:sp>
      <p:cxnSp>
        <p:nvCxnSpPr>
          <p:cNvPr id="6" name="Gerader Verbinder 5">
            <a:extLst>
              <a:ext uri="{FF2B5EF4-FFF2-40B4-BE49-F238E27FC236}">
                <a16:creationId xmlns:a16="http://schemas.microsoft.com/office/drawing/2014/main" id="{2BE730C1-0A84-4529-B601-4435F008C5BA}"/>
              </a:ext>
            </a:extLst>
          </p:cNvPr>
          <p:cNvCxnSpPr>
            <a:cxnSpLocks/>
          </p:cNvCxnSpPr>
          <p:nvPr userDrawn="1"/>
        </p:nvCxnSpPr>
        <p:spPr>
          <a:xfrm>
            <a:off x="838199" y="1523134"/>
            <a:ext cx="105156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807894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3C5F94D0-988A-4FC6-9C90-F6483B58AA5B}"/>
              </a:ext>
            </a:extLst>
          </p:cNvPr>
          <p:cNvSpPr>
            <a:spLocks noGrp="1"/>
          </p:cNvSpPr>
          <p:nvPr>
            <p:ph type="dt" sz="half" idx="10"/>
          </p:nvPr>
        </p:nvSpPr>
        <p:spPr/>
        <p:txBody>
          <a:bodyPr/>
          <a:lstStyle/>
          <a:p>
            <a:fld id="{B2B3B5ED-5C03-4C0F-A586-26BC6C401CBF}" type="datetime1">
              <a:rPr lang="de-DE" smtClean="0"/>
              <a:t>16.06.2023</a:t>
            </a:fld>
            <a:endParaRPr lang="de-DE" dirty="0"/>
          </a:p>
        </p:txBody>
      </p:sp>
      <p:sp>
        <p:nvSpPr>
          <p:cNvPr id="3" name="Fußzeilenplatzhalter 2">
            <a:extLst>
              <a:ext uri="{FF2B5EF4-FFF2-40B4-BE49-F238E27FC236}">
                <a16:creationId xmlns:a16="http://schemas.microsoft.com/office/drawing/2014/main" id="{C53E182A-728B-446C-9F13-43CB0C7FDA9E}"/>
              </a:ext>
            </a:extLst>
          </p:cNvPr>
          <p:cNvSpPr>
            <a:spLocks noGrp="1"/>
          </p:cNvSpPr>
          <p:nvPr>
            <p:ph type="ftr" sz="quarter" idx="11"/>
          </p:nvPr>
        </p:nvSpPr>
        <p:spPr/>
        <p:txBody>
          <a:bodyPr/>
          <a:lstStyle/>
          <a:p>
            <a:r>
              <a:rPr lang="de-DE"/>
              <a:t>Tariferweiterung bKV zum 01.04.2023</a:t>
            </a:r>
            <a:endParaRPr lang="de-DE" dirty="0"/>
          </a:p>
        </p:txBody>
      </p:sp>
      <p:sp>
        <p:nvSpPr>
          <p:cNvPr id="4" name="Foliennummernplatzhalter 3">
            <a:extLst>
              <a:ext uri="{FF2B5EF4-FFF2-40B4-BE49-F238E27FC236}">
                <a16:creationId xmlns:a16="http://schemas.microsoft.com/office/drawing/2014/main" id="{06DF0CA0-5692-462D-87BD-C77DE721CFF5}"/>
              </a:ext>
            </a:extLst>
          </p:cNvPr>
          <p:cNvSpPr>
            <a:spLocks noGrp="1"/>
          </p:cNvSpPr>
          <p:nvPr>
            <p:ph type="sldNum" sz="quarter" idx="12"/>
          </p:nvPr>
        </p:nvSpPr>
        <p:spPr/>
        <p:txBody>
          <a:bodyPr/>
          <a:lstStyle/>
          <a:p>
            <a:fld id="{B2C8C4F1-257C-421B-BFF4-1F170FE3FB97}" type="slidenum">
              <a:rPr lang="de-DE" smtClean="0"/>
              <a:t>‹Nr.›</a:t>
            </a:fld>
            <a:endParaRPr lang="de-DE" dirty="0"/>
          </a:p>
        </p:txBody>
      </p:sp>
    </p:spTree>
    <p:extLst>
      <p:ext uri="{BB962C8B-B14F-4D97-AF65-F5344CB8AC3E}">
        <p14:creationId xmlns:p14="http://schemas.microsoft.com/office/powerpoint/2010/main" val="43249016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26D423-4DBB-4844-A99D-5C2210ECBA8B}"/>
              </a:ext>
            </a:extLst>
          </p:cNvPr>
          <p:cNvSpPr>
            <a:spLocks noGrp="1"/>
          </p:cNvSpPr>
          <p:nvPr>
            <p:ph type="title" hasCustomPrompt="1"/>
          </p:nvPr>
        </p:nvSpPr>
        <p:spPr>
          <a:xfrm>
            <a:off x="838200" y="516835"/>
            <a:ext cx="10515600" cy="834887"/>
          </a:xfrm>
        </p:spPr>
        <p:txBody>
          <a:bodyPr/>
          <a:lstStyle/>
          <a:p>
            <a:r>
              <a:rPr lang="de-DE" dirty="0"/>
              <a:t>Headline bearbeiten</a:t>
            </a:r>
          </a:p>
        </p:txBody>
      </p:sp>
      <p:sp>
        <p:nvSpPr>
          <p:cNvPr id="3" name="Inhaltsplatzhalter 2">
            <a:extLst>
              <a:ext uri="{FF2B5EF4-FFF2-40B4-BE49-F238E27FC236}">
                <a16:creationId xmlns:a16="http://schemas.microsoft.com/office/drawing/2014/main" id="{C83B76DF-5C53-4333-984F-E8799D26BA58}"/>
              </a:ext>
            </a:extLst>
          </p:cNvPr>
          <p:cNvSpPr>
            <a:spLocks noGrp="1"/>
          </p:cNvSpPr>
          <p:nvPr>
            <p:ph idx="1" hasCustomPrompt="1"/>
          </p:nvPr>
        </p:nvSpPr>
        <p:spPr>
          <a:xfrm>
            <a:off x="838200" y="1694546"/>
            <a:ext cx="10515600" cy="4324591"/>
          </a:xfrm>
        </p:spPr>
        <p:txBody>
          <a:bodyPr/>
          <a:lstStyle>
            <a:lvl1pPr marL="180000" indent="-180000">
              <a:buFont typeface="Arial" panose="020B0604020202020204" pitchFamily="34" charset="0"/>
              <a:buChar char="•"/>
              <a:defRPr/>
            </a:lvl1pPr>
            <a:lvl2pPr marL="360000" indent="-180000">
              <a:defRPr/>
            </a:lvl2pPr>
            <a:lvl3pPr marL="540000" indent="-180000">
              <a:defRPr lang="de-DE" sz="1600" kern="1200" dirty="0" smtClean="0">
                <a:solidFill>
                  <a:schemeClr val="tx1"/>
                </a:solidFill>
                <a:latin typeface="+mn-lt"/>
                <a:ea typeface="+mn-ea"/>
                <a:cs typeface="+mn-cs"/>
              </a:defRPr>
            </a:lvl3pPr>
            <a:lvl4pPr marL="720000" indent="-180000">
              <a:defRPr lang="de-DE" sz="1400" kern="1200" dirty="0" smtClean="0">
                <a:solidFill>
                  <a:schemeClr val="tx1"/>
                </a:solidFill>
                <a:latin typeface="+mn-lt"/>
                <a:ea typeface="+mn-ea"/>
                <a:cs typeface="+mn-cs"/>
              </a:defRPr>
            </a:lvl4pPr>
            <a:lvl5pPr>
              <a:defRPr lang="de-DE" sz="1200" kern="1200" dirty="0" smtClean="0">
                <a:solidFill>
                  <a:schemeClr val="tx1"/>
                </a:solidFill>
                <a:latin typeface="+mn-lt"/>
                <a:ea typeface="+mn-ea"/>
                <a:cs typeface="+mn-cs"/>
              </a:defRPr>
            </a:lvl5pPr>
          </a:lstStyle>
          <a:p>
            <a:pPr lvl="0"/>
            <a:r>
              <a:rPr lang="de-DE" dirty="0"/>
              <a:t>Textformat bearbeiten</a:t>
            </a:r>
          </a:p>
        </p:txBody>
      </p:sp>
      <p:sp>
        <p:nvSpPr>
          <p:cNvPr id="4" name="Datumsplatzhalter 3">
            <a:extLst>
              <a:ext uri="{FF2B5EF4-FFF2-40B4-BE49-F238E27FC236}">
                <a16:creationId xmlns:a16="http://schemas.microsoft.com/office/drawing/2014/main" id="{508565BA-C207-4CBA-ACFE-1F21B782CC49}"/>
              </a:ext>
            </a:extLst>
          </p:cNvPr>
          <p:cNvSpPr>
            <a:spLocks noGrp="1"/>
          </p:cNvSpPr>
          <p:nvPr>
            <p:ph type="dt" sz="half" idx="10"/>
          </p:nvPr>
        </p:nvSpPr>
        <p:spPr/>
        <p:txBody>
          <a:bodyPr/>
          <a:lstStyle/>
          <a:p>
            <a:fld id="{40A57103-3E2A-44FF-8C31-6624A8673DA1}" type="datetime1">
              <a:rPr lang="de-DE" smtClean="0"/>
              <a:t>16.06.2023</a:t>
            </a:fld>
            <a:endParaRPr lang="de-DE" dirty="0"/>
          </a:p>
        </p:txBody>
      </p:sp>
      <p:sp>
        <p:nvSpPr>
          <p:cNvPr id="5" name="Fußzeilenplatzhalter 4">
            <a:extLst>
              <a:ext uri="{FF2B5EF4-FFF2-40B4-BE49-F238E27FC236}">
                <a16:creationId xmlns:a16="http://schemas.microsoft.com/office/drawing/2014/main" id="{5D01343E-1292-415E-AE17-56ADDC050EDA}"/>
              </a:ext>
            </a:extLst>
          </p:cNvPr>
          <p:cNvSpPr>
            <a:spLocks noGrp="1"/>
          </p:cNvSpPr>
          <p:nvPr>
            <p:ph type="ftr" sz="quarter" idx="11"/>
          </p:nvPr>
        </p:nvSpPr>
        <p:spPr/>
        <p:txBody>
          <a:bodyPr/>
          <a:lstStyle/>
          <a:p>
            <a:r>
              <a:rPr lang="de-DE"/>
              <a:t>Tariferweiterung bKV zum 01.04.2023</a:t>
            </a:r>
            <a:endParaRPr lang="de-DE" dirty="0"/>
          </a:p>
        </p:txBody>
      </p:sp>
      <p:sp>
        <p:nvSpPr>
          <p:cNvPr id="6" name="Foliennummernplatzhalter 5">
            <a:extLst>
              <a:ext uri="{FF2B5EF4-FFF2-40B4-BE49-F238E27FC236}">
                <a16:creationId xmlns:a16="http://schemas.microsoft.com/office/drawing/2014/main" id="{05807804-2902-4F3C-B725-71D26046C7D5}"/>
              </a:ext>
            </a:extLst>
          </p:cNvPr>
          <p:cNvSpPr>
            <a:spLocks noGrp="1"/>
          </p:cNvSpPr>
          <p:nvPr>
            <p:ph type="sldNum" sz="quarter" idx="12"/>
          </p:nvPr>
        </p:nvSpPr>
        <p:spPr/>
        <p:txBody>
          <a:bodyPr/>
          <a:lstStyle>
            <a:lvl1pPr>
              <a:defRPr>
                <a:latin typeface="ContinentaleOffice Semibold" panose="00000700000000000000" pitchFamily="2" charset="0"/>
              </a:defRPr>
            </a:lvl1pPr>
          </a:lstStyle>
          <a:p>
            <a:fld id="{B2C8C4F1-257C-421B-BFF4-1F170FE3FB97}" type="slidenum">
              <a:rPr lang="de-DE" smtClean="0"/>
              <a:pPr/>
              <a:t>‹Nr.›</a:t>
            </a:fld>
            <a:endParaRPr lang="de-DE" dirty="0"/>
          </a:p>
        </p:txBody>
      </p:sp>
      <p:cxnSp>
        <p:nvCxnSpPr>
          <p:cNvPr id="10" name="Gerader Verbinder 9">
            <a:extLst>
              <a:ext uri="{FF2B5EF4-FFF2-40B4-BE49-F238E27FC236}">
                <a16:creationId xmlns:a16="http://schemas.microsoft.com/office/drawing/2014/main" id="{93CD0A41-6A54-4574-BAEB-DE126E67C253}"/>
              </a:ext>
            </a:extLst>
          </p:cNvPr>
          <p:cNvCxnSpPr>
            <a:cxnSpLocks/>
          </p:cNvCxnSpPr>
          <p:nvPr userDrawn="1"/>
        </p:nvCxnSpPr>
        <p:spPr>
          <a:xfrm>
            <a:off x="838199" y="1523134"/>
            <a:ext cx="105156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1399407"/>
      </p:ext>
    </p:extLst>
  </p:cSld>
  <p:clrMapOvr>
    <a:masterClrMapping/>
  </p:clrMapOvr>
  <p:extLst>
    <p:ext uri="{DCECCB84-F9BA-43D5-87BE-67443E8EF086}">
      <p15:sldGuideLst xmlns:p15="http://schemas.microsoft.com/office/powerpoint/2012/main"/>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el + Inhalt ohne Sublin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26D423-4DBB-4844-A99D-5C2210ECBA8B}"/>
              </a:ext>
            </a:extLst>
          </p:cNvPr>
          <p:cNvSpPr>
            <a:spLocks noGrp="1"/>
          </p:cNvSpPr>
          <p:nvPr>
            <p:ph type="title" hasCustomPrompt="1"/>
          </p:nvPr>
        </p:nvSpPr>
        <p:spPr>
          <a:xfrm>
            <a:off x="838200" y="516835"/>
            <a:ext cx="10515600" cy="834887"/>
          </a:xfrm>
        </p:spPr>
        <p:txBody>
          <a:bodyPr/>
          <a:lstStyle/>
          <a:p>
            <a:r>
              <a:rPr lang="de-DE" dirty="0"/>
              <a:t>Headline bearbeiten</a:t>
            </a:r>
          </a:p>
        </p:txBody>
      </p:sp>
      <p:sp>
        <p:nvSpPr>
          <p:cNvPr id="3" name="Inhaltsplatzhalter 2">
            <a:extLst>
              <a:ext uri="{FF2B5EF4-FFF2-40B4-BE49-F238E27FC236}">
                <a16:creationId xmlns:a16="http://schemas.microsoft.com/office/drawing/2014/main" id="{C83B76DF-5C53-4333-984F-E8799D26BA58}"/>
              </a:ext>
            </a:extLst>
          </p:cNvPr>
          <p:cNvSpPr>
            <a:spLocks noGrp="1"/>
          </p:cNvSpPr>
          <p:nvPr>
            <p:ph idx="1" hasCustomPrompt="1"/>
          </p:nvPr>
        </p:nvSpPr>
        <p:spPr>
          <a:xfrm>
            <a:off x="838200" y="1694546"/>
            <a:ext cx="10515600" cy="4324591"/>
          </a:xfrm>
        </p:spPr>
        <p:txBody>
          <a:bodyPr/>
          <a:lstStyle>
            <a:lvl1pPr>
              <a:defRPr/>
            </a:lvl1pPr>
          </a:lstStyle>
          <a:p>
            <a:pPr lvl="0"/>
            <a:r>
              <a:rPr lang="de-DE" dirty="0"/>
              <a:t>Textformat bearbeiten</a:t>
            </a:r>
          </a:p>
        </p:txBody>
      </p:sp>
      <p:sp>
        <p:nvSpPr>
          <p:cNvPr id="4" name="Datumsplatzhalter 3">
            <a:extLst>
              <a:ext uri="{FF2B5EF4-FFF2-40B4-BE49-F238E27FC236}">
                <a16:creationId xmlns:a16="http://schemas.microsoft.com/office/drawing/2014/main" id="{508565BA-C207-4CBA-ACFE-1F21B782CC49}"/>
              </a:ext>
            </a:extLst>
          </p:cNvPr>
          <p:cNvSpPr>
            <a:spLocks noGrp="1"/>
          </p:cNvSpPr>
          <p:nvPr>
            <p:ph type="dt" sz="half" idx="10"/>
          </p:nvPr>
        </p:nvSpPr>
        <p:spPr/>
        <p:txBody>
          <a:bodyPr/>
          <a:lstStyle/>
          <a:p>
            <a:fld id="{67C59B07-57AE-411B-A92A-ECAA654267BC}" type="datetime1">
              <a:rPr lang="de-DE" smtClean="0"/>
              <a:t>16.06.2023</a:t>
            </a:fld>
            <a:endParaRPr lang="de-DE" dirty="0"/>
          </a:p>
        </p:txBody>
      </p:sp>
      <p:sp>
        <p:nvSpPr>
          <p:cNvPr id="5" name="Fußzeilenplatzhalter 4">
            <a:extLst>
              <a:ext uri="{FF2B5EF4-FFF2-40B4-BE49-F238E27FC236}">
                <a16:creationId xmlns:a16="http://schemas.microsoft.com/office/drawing/2014/main" id="{5D01343E-1292-415E-AE17-56ADDC050EDA}"/>
              </a:ext>
            </a:extLst>
          </p:cNvPr>
          <p:cNvSpPr>
            <a:spLocks noGrp="1"/>
          </p:cNvSpPr>
          <p:nvPr>
            <p:ph type="ftr" sz="quarter" idx="11"/>
          </p:nvPr>
        </p:nvSpPr>
        <p:spPr/>
        <p:txBody>
          <a:bodyPr/>
          <a:lstStyle/>
          <a:p>
            <a:r>
              <a:rPr lang="de-DE"/>
              <a:t>Tariferweiterung bKV zum 01.04.2023</a:t>
            </a:r>
            <a:endParaRPr lang="de-DE" dirty="0"/>
          </a:p>
        </p:txBody>
      </p:sp>
      <p:sp>
        <p:nvSpPr>
          <p:cNvPr id="6" name="Foliennummernplatzhalter 5">
            <a:extLst>
              <a:ext uri="{FF2B5EF4-FFF2-40B4-BE49-F238E27FC236}">
                <a16:creationId xmlns:a16="http://schemas.microsoft.com/office/drawing/2014/main" id="{05807804-2902-4F3C-B725-71D26046C7D5}"/>
              </a:ext>
            </a:extLst>
          </p:cNvPr>
          <p:cNvSpPr>
            <a:spLocks noGrp="1"/>
          </p:cNvSpPr>
          <p:nvPr>
            <p:ph type="sldNum" sz="quarter" idx="12"/>
          </p:nvPr>
        </p:nvSpPr>
        <p:spPr/>
        <p:txBody>
          <a:bodyPr/>
          <a:lstStyle>
            <a:lvl1pPr>
              <a:defRPr>
                <a:latin typeface="ContinentaleOffice Semibold" panose="00000700000000000000" pitchFamily="2" charset="0"/>
              </a:defRPr>
            </a:lvl1pPr>
          </a:lstStyle>
          <a:p>
            <a:fld id="{B2C8C4F1-257C-421B-BFF4-1F170FE3FB97}" type="slidenum">
              <a:rPr lang="de-DE" smtClean="0"/>
              <a:pPr/>
              <a:t>‹Nr.›</a:t>
            </a:fld>
            <a:endParaRPr lang="de-DE" dirty="0"/>
          </a:p>
        </p:txBody>
      </p:sp>
      <p:cxnSp>
        <p:nvCxnSpPr>
          <p:cNvPr id="10" name="Gerader Verbinder 9">
            <a:extLst>
              <a:ext uri="{FF2B5EF4-FFF2-40B4-BE49-F238E27FC236}">
                <a16:creationId xmlns:a16="http://schemas.microsoft.com/office/drawing/2014/main" id="{93CD0A41-6A54-4574-BAEB-DE126E67C253}"/>
              </a:ext>
            </a:extLst>
          </p:cNvPr>
          <p:cNvCxnSpPr>
            <a:cxnSpLocks/>
          </p:cNvCxnSpPr>
          <p:nvPr userDrawn="1"/>
        </p:nvCxnSpPr>
        <p:spPr>
          <a:xfrm>
            <a:off x="838199" y="1523134"/>
            <a:ext cx="105156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5039190"/>
      </p:ext>
    </p:extLst>
  </p:cSld>
  <p:clrMapOvr>
    <a:masterClrMapping/>
  </p:clrMapOvr>
  <p:extLst>
    <p:ext uri="{DCECCB84-F9BA-43D5-87BE-67443E8EF086}">
      <p15:sldGuideLst xmlns:p15="http://schemas.microsoft.com/office/powerpoint/2012/main"/>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el + zweispaltiger Inhalt ohne Sublin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26D423-4DBB-4844-A99D-5C2210ECBA8B}"/>
              </a:ext>
            </a:extLst>
          </p:cNvPr>
          <p:cNvSpPr>
            <a:spLocks noGrp="1"/>
          </p:cNvSpPr>
          <p:nvPr>
            <p:ph type="title" hasCustomPrompt="1"/>
          </p:nvPr>
        </p:nvSpPr>
        <p:spPr>
          <a:xfrm>
            <a:off x="838200" y="516835"/>
            <a:ext cx="10515600" cy="834887"/>
          </a:xfrm>
        </p:spPr>
        <p:txBody>
          <a:bodyPr/>
          <a:lstStyle/>
          <a:p>
            <a:r>
              <a:rPr lang="de-DE" dirty="0"/>
              <a:t>Headline bearbeiten</a:t>
            </a:r>
          </a:p>
        </p:txBody>
      </p:sp>
      <p:sp>
        <p:nvSpPr>
          <p:cNvPr id="3" name="Inhaltsplatzhalter 2">
            <a:extLst>
              <a:ext uri="{FF2B5EF4-FFF2-40B4-BE49-F238E27FC236}">
                <a16:creationId xmlns:a16="http://schemas.microsoft.com/office/drawing/2014/main" id="{C83B76DF-5C53-4333-984F-E8799D26BA58}"/>
              </a:ext>
            </a:extLst>
          </p:cNvPr>
          <p:cNvSpPr>
            <a:spLocks noGrp="1"/>
          </p:cNvSpPr>
          <p:nvPr>
            <p:ph idx="1" hasCustomPrompt="1"/>
          </p:nvPr>
        </p:nvSpPr>
        <p:spPr>
          <a:xfrm>
            <a:off x="838200" y="1694546"/>
            <a:ext cx="10515600" cy="4324591"/>
          </a:xfrm>
        </p:spPr>
        <p:txBody>
          <a:bodyPr numCol="2" spcCol="720000"/>
          <a:lstStyle>
            <a:lvl1pPr>
              <a:defRPr/>
            </a:lvl1pPr>
          </a:lstStyle>
          <a:p>
            <a:pPr lvl="0"/>
            <a:r>
              <a:rPr lang="de-DE" dirty="0"/>
              <a:t>Textformat bearbeiten</a:t>
            </a:r>
          </a:p>
        </p:txBody>
      </p:sp>
      <p:sp>
        <p:nvSpPr>
          <p:cNvPr id="4" name="Datumsplatzhalter 3">
            <a:extLst>
              <a:ext uri="{FF2B5EF4-FFF2-40B4-BE49-F238E27FC236}">
                <a16:creationId xmlns:a16="http://schemas.microsoft.com/office/drawing/2014/main" id="{508565BA-C207-4CBA-ACFE-1F21B782CC49}"/>
              </a:ext>
            </a:extLst>
          </p:cNvPr>
          <p:cNvSpPr>
            <a:spLocks noGrp="1"/>
          </p:cNvSpPr>
          <p:nvPr>
            <p:ph type="dt" sz="half" idx="10"/>
          </p:nvPr>
        </p:nvSpPr>
        <p:spPr/>
        <p:txBody>
          <a:bodyPr/>
          <a:lstStyle/>
          <a:p>
            <a:fld id="{AFEDD9AF-EF6A-48C6-A710-D1035E1EADFC}" type="datetime1">
              <a:rPr lang="de-DE" smtClean="0"/>
              <a:t>16.06.2023</a:t>
            </a:fld>
            <a:endParaRPr lang="de-DE" dirty="0"/>
          </a:p>
        </p:txBody>
      </p:sp>
      <p:sp>
        <p:nvSpPr>
          <p:cNvPr id="5" name="Fußzeilenplatzhalter 4">
            <a:extLst>
              <a:ext uri="{FF2B5EF4-FFF2-40B4-BE49-F238E27FC236}">
                <a16:creationId xmlns:a16="http://schemas.microsoft.com/office/drawing/2014/main" id="{5D01343E-1292-415E-AE17-56ADDC050EDA}"/>
              </a:ext>
            </a:extLst>
          </p:cNvPr>
          <p:cNvSpPr>
            <a:spLocks noGrp="1"/>
          </p:cNvSpPr>
          <p:nvPr>
            <p:ph type="ftr" sz="quarter" idx="11"/>
          </p:nvPr>
        </p:nvSpPr>
        <p:spPr/>
        <p:txBody>
          <a:bodyPr/>
          <a:lstStyle/>
          <a:p>
            <a:r>
              <a:rPr lang="de-DE"/>
              <a:t>Tariferweiterung bKV zum 01.04.2023</a:t>
            </a:r>
            <a:endParaRPr lang="de-DE" dirty="0"/>
          </a:p>
        </p:txBody>
      </p:sp>
      <p:sp>
        <p:nvSpPr>
          <p:cNvPr id="6" name="Foliennummernplatzhalter 5">
            <a:extLst>
              <a:ext uri="{FF2B5EF4-FFF2-40B4-BE49-F238E27FC236}">
                <a16:creationId xmlns:a16="http://schemas.microsoft.com/office/drawing/2014/main" id="{05807804-2902-4F3C-B725-71D26046C7D5}"/>
              </a:ext>
            </a:extLst>
          </p:cNvPr>
          <p:cNvSpPr>
            <a:spLocks noGrp="1"/>
          </p:cNvSpPr>
          <p:nvPr>
            <p:ph type="sldNum" sz="quarter" idx="12"/>
          </p:nvPr>
        </p:nvSpPr>
        <p:spPr/>
        <p:txBody>
          <a:bodyPr/>
          <a:lstStyle>
            <a:lvl1pPr>
              <a:defRPr>
                <a:latin typeface="ContinentaleOffice Semibold" panose="00000700000000000000" pitchFamily="2" charset="0"/>
              </a:defRPr>
            </a:lvl1pPr>
          </a:lstStyle>
          <a:p>
            <a:fld id="{B2C8C4F1-257C-421B-BFF4-1F170FE3FB97}" type="slidenum">
              <a:rPr lang="de-DE" smtClean="0"/>
              <a:pPr/>
              <a:t>‹Nr.›</a:t>
            </a:fld>
            <a:endParaRPr lang="de-DE" dirty="0"/>
          </a:p>
        </p:txBody>
      </p:sp>
      <p:cxnSp>
        <p:nvCxnSpPr>
          <p:cNvPr id="10" name="Gerader Verbinder 9">
            <a:extLst>
              <a:ext uri="{FF2B5EF4-FFF2-40B4-BE49-F238E27FC236}">
                <a16:creationId xmlns:a16="http://schemas.microsoft.com/office/drawing/2014/main" id="{93CD0A41-6A54-4574-BAEB-DE126E67C253}"/>
              </a:ext>
            </a:extLst>
          </p:cNvPr>
          <p:cNvCxnSpPr>
            <a:cxnSpLocks/>
          </p:cNvCxnSpPr>
          <p:nvPr userDrawn="1"/>
        </p:nvCxnSpPr>
        <p:spPr>
          <a:xfrm>
            <a:off x="838199" y="1523134"/>
            <a:ext cx="105156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2535109"/>
      </p:ext>
    </p:extLst>
  </p:cSld>
  <p:clrMapOvr>
    <a:masterClrMapping/>
  </p:clrMapOvr>
  <p:extLst>
    <p:ext uri="{DCECCB84-F9BA-43D5-87BE-67443E8EF086}">
      <p15:sldGuideLst xmlns:p15="http://schemas.microsoft.com/office/powerpoint/2012/main"/>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el + Inhalt mit Sublin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26D423-4DBB-4844-A99D-5C2210ECBA8B}"/>
              </a:ext>
            </a:extLst>
          </p:cNvPr>
          <p:cNvSpPr>
            <a:spLocks noGrp="1"/>
          </p:cNvSpPr>
          <p:nvPr>
            <p:ph type="title" hasCustomPrompt="1"/>
          </p:nvPr>
        </p:nvSpPr>
        <p:spPr>
          <a:xfrm>
            <a:off x="838200" y="516835"/>
            <a:ext cx="10515600" cy="834887"/>
          </a:xfrm>
        </p:spPr>
        <p:txBody>
          <a:bodyPr/>
          <a:lstStyle/>
          <a:p>
            <a:r>
              <a:rPr lang="de-DE" dirty="0"/>
              <a:t>Headline bearbeiten</a:t>
            </a:r>
          </a:p>
        </p:txBody>
      </p:sp>
      <p:sp>
        <p:nvSpPr>
          <p:cNvPr id="3" name="Inhaltsplatzhalter 2">
            <a:extLst>
              <a:ext uri="{FF2B5EF4-FFF2-40B4-BE49-F238E27FC236}">
                <a16:creationId xmlns:a16="http://schemas.microsoft.com/office/drawing/2014/main" id="{C83B76DF-5C53-4333-984F-E8799D26BA58}"/>
              </a:ext>
            </a:extLst>
          </p:cNvPr>
          <p:cNvSpPr>
            <a:spLocks noGrp="1"/>
          </p:cNvSpPr>
          <p:nvPr>
            <p:ph idx="1" hasCustomPrompt="1"/>
          </p:nvPr>
        </p:nvSpPr>
        <p:spPr>
          <a:xfrm>
            <a:off x="838200" y="2185851"/>
            <a:ext cx="10515600" cy="3833287"/>
          </a:xfrm>
        </p:spPr>
        <p:txBody>
          <a:bodyPr/>
          <a:lstStyle>
            <a:lvl1pPr>
              <a:defRPr/>
            </a:lvl1pPr>
          </a:lstStyle>
          <a:p>
            <a:pPr lvl="0"/>
            <a:r>
              <a:rPr lang="de-DE" dirty="0"/>
              <a:t>Textformat bearbeiten</a:t>
            </a:r>
          </a:p>
        </p:txBody>
      </p:sp>
      <p:sp>
        <p:nvSpPr>
          <p:cNvPr id="4" name="Datumsplatzhalter 3">
            <a:extLst>
              <a:ext uri="{FF2B5EF4-FFF2-40B4-BE49-F238E27FC236}">
                <a16:creationId xmlns:a16="http://schemas.microsoft.com/office/drawing/2014/main" id="{508565BA-C207-4CBA-ACFE-1F21B782CC49}"/>
              </a:ext>
            </a:extLst>
          </p:cNvPr>
          <p:cNvSpPr>
            <a:spLocks noGrp="1"/>
          </p:cNvSpPr>
          <p:nvPr>
            <p:ph type="dt" sz="half" idx="10"/>
          </p:nvPr>
        </p:nvSpPr>
        <p:spPr/>
        <p:txBody>
          <a:bodyPr/>
          <a:lstStyle/>
          <a:p>
            <a:fld id="{EA0427A7-15DB-48C1-A119-9A098DAA539E}" type="datetime1">
              <a:rPr lang="de-DE" smtClean="0"/>
              <a:t>16.06.2023</a:t>
            </a:fld>
            <a:endParaRPr lang="de-DE" dirty="0"/>
          </a:p>
        </p:txBody>
      </p:sp>
      <p:sp>
        <p:nvSpPr>
          <p:cNvPr id="5" name="Fußzeilenplatzhalter 4">
            <a:extLst>
              <a:ext uri="{FF2B5EF4-FFF2-40B4-BE49-F238E27FC236}">
                <a16:creationId xmlns:a16="http://schemas.microsoft.com/office/drawing/2014/main" id="{5D01343E-1292-415E-AE17-56ADDC050EDA}"/>
              </a:ext>
            </a:extLst>
          </p:cNvPr>
          <p:cNvSpPr>
            <a:spLocks noGrp="1"/>
          </p:cNvSpPr>
          <p:nvPr>
            <p:ph type="ftr" sz="quarter" idx="11"/>
          </p:nvPr>
        </p:nvSpPr>
        <p:spPr/>
        <p:txBody>
          <a:bodyPr/>
          <a:lstStyle/>
          <a:p>
            <a:r>
              <a:rPr lang="de-DE"/>
              <a:t>Tariferweiterung bKV zum 01.04.2023</a:t>
            </a:r>
            <a:endParaRPr lang="de-DE" dirty="0"/>
          </a:p>
        </p:txBody>
      </p:sp>
      <p:sp>
        <p:nvSpPr>
          <p:cNvPr id="6" name="Foliennummernplatzhalter 5">
            <a:extLst>
              <a:ext uri="{FF2B5EF4-FFF2-40B4-BE49-F238E27FC236}">
                <a16:creationId xmlns:a16="http://schemas.microsoft.com/office/drawing/2014/main" id="{05807804-2902-4F3C-B725-71D26046C7D5}"/>
              </a:ext>
            </a:extLst>
          </p:cNvPr>
          <p:cNvSpPr>
            <a:spLocks noGrp="1"/>
          </p:cNvSpPr>
          <p:nvPr>
            <p:ph type="sldNum" sz="quarter" idx="12"/>
          </p:nvPr>
        </p:nvSpPr>
        <p:spPr/>
        <p:txBody>
          <a:bodyPr/>
          <a:lstStyle/>
          <a:p>
            <a:fld id="{B2C8C4F1-257C-421B-BFF4-1F170FE3FB97}" type="slidenum">
              <a:rPr lang="de-DE" smtClean="0"/>
              <a:t>‹Nr.›</a:t>
            </a:fld>
            <a:endParaRPr lang="de-DE" dirty="0"/>
          </a:p>
        </p:txBody>
      </p:sp>
      <p:cxnSp>
        <p:nvCxnSpPr>
          <p:cNvPr id="10" name="Gerader Verbinder 9">
            <a:extLst>
              <a:ext uri="{FF2B5EF4-FFF2-40B4-BE49-F238E27FC236}">
                <a16:creationId xmlns:a16="http://schemas.microsoft.com/office/drawing/2014/main" id="{93CD0A41-6A54-4574-BAEB-DE126E67C253}"/>
              </a:ext>
            </a:extLst>
          </p:cNvPr>
          <p:cNvCxnSpPr>
            <a:cxnSpLocks/>
          </p:cNvCxnSpPr>
          <p:nvPr userDrawn="1"/>
        </p:nvCxnSpPr>
        <p:spPr>
          <a:xfrm>
            <a:off x="838199" y="1523134"/>
            <a:ext cx="105156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Textplatzhalter 7">
            <a:extLst>
              <a:ext uri="{FF2B5EF4-FFF2-40B4-BE49-F238E27FC236}">
                <a16:creationId xmlns:a16="http://schemas.microsoft.com/office/drawing/2014/main" id="{E61798A9-038B-40B3-82D3-C7E81EFBF3FB}"/>
              </a:ext>
            </a:extLst>
          </p:cNvPr>
          <p:cNvSpPr>
            <a:spLocks noGrp="1"/>
          </p:cNvSpPr>
          <p:nvPr>
            <p:ph type="body" sz="quarter" idx="13" hasCustomPrompt="1"/>
          </p:nvPr>
        </p:nvSpPr>
        <p:spPr>
          <a:xfrm>
            <a:off x="838199" y="1694547"/>
            <a:ext cx="10514013" cy="432000"/>
          </a:xfrm>
        </p:spPr>
        <p:txBody>
          <a:bodyPr/>
          <a:lstStyle>
            <a:lvl1pPr>
              <a:defRPr sz="2300"/>
            </a:lvl1pPr>
          </a:lstStyle>
          <a:p>
            <a:pPr lvl="0"/>
            <a:r>
              <a:rPr lang="de-DE" dirty="0"/>
              <a:t>Subline bearbeiten</a:t>
            </a:r>
          </a:p>
        </p:txBody>
      </p:sp>
    </p:spTree>
    <p:extLst>
      <p:ext uri="{BB962C8B-B14F-4D97-AF65-F5344CB8AC3E}">
        <p14:creationId xmlns:p14="http://schemas.microsoft.com/office/powerpoint/2010/main" val="3199650965"/>
      </p:ext>
    </p:extLst>
  </p:cSld>
  <p:clrMapOvr>
    <a:masterClrMapping/>
  </p:clrMapOvr>
  <p:extLst>
    <p:ext uri="{DCECCB84-F9BA-43D5-87BE-67443E8EF086}">
      <p15:sldGuideLst xmlns:p15="http://schemas.microsoft.com/office/powerpoint/2012/main"/>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Inhalt + Bild recht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26D423-4DBB-4844-A99D-5C2210ECBA8B}"/>
              </a:ext>
            </a:extLst>
          </p:cNvPr>
          <p:cNvSpPr>
            <a:spLocks noGrp="1"/>
          </p:cNvSpPr>
          <p:nvPr>
            <p:ph type="title" hasCustomPrompt="1"/>
          </p:nvPr>
        </p:nvSpPr>
        <p:spPr>
          <a:xfrm>
            <a:off x="838200" y="516835"/>
            <a:ext cx="5040000" cy="834887"/>
          </a:xfrm>
        </p:spPr>
        <p:txBody>
          <a:bodyPr/>
          <a:lstStyle/>
          <a:p>
            <a:r>
              <a:rPr lang="de-DE" dirty="0"/>
              <a:t>Headline bearbeiten</a:t>
            </a:r>
          </a:p>
        </p:txBody>
      </p:sp>
      <p:sp>
        <p:nvSpPr>
          <p:cNvPr id="3" name="Inhaltsplatzhalter 2">
            <a:extLst>
              <a:ext uri="{FF2B5EF4-FFF2-40B4-BE49-F238E27FC236}">
                <a16:creationId xmlns:a16="http://schemas.microsoft.com/office/drawing/2014/main" id="{C83B76DF-5C53-4333-984F-E8799D26BA58}"/>
              </a:ext>
            </a:extLst>
          </p:cNvPr>
          <p:cNvSpPr>
            <a:spLocks noGrp="1"/>
          </p:cNvSpPr>
          <p:nvPr>
            <p:ph idx="1" hasCustomPrompt="1"/>
          </p:nvPr>
        </p:nvSpPr>
        <p:spPr>
          <a:xfrm>
            <a:off x="838200" y="1694546"/>
            <a:ext cx="5040000" cy="4324591"/>
          </a:xfrm>
        </p:spPr>
        <p:txBody>
          <a:bodyPr/>
          <a:lstStyle>
            <a:lvl1pPr>
              <a:defRPr/>
            </a:lvl1pPr>
          </a:lstStyle>
          <a:p>
            <a:pPr lvl="0"/>
            <a:r>
              <a:rPr lang="de-DE" dirty="0"/>
              <a:t>Textformat bearbeiten</a:t>
            </a:r>
          </a:p>
        </p:txBody>
      </p:sp>
      <p:sp>
        <p:nvSpPr>
          <p:cNvPr id="4" name="Datumsplatzhalter 3">
            <a:extLst>
              <a:ext uri="{FF2B5EF4-FFF2-40B4-BE49-F238E27FC236}">
                <a16:creationId xmlns:a16="http://schemas.microsoft.com/office/drawing/2014/main" id="{508565BA-C207-4CBA-ACFE-1F21B782CC49}"/>
              </a:ext>
            </a:extLst>
          </p:cNvPr>
          <p:cNvSpPr>
            <a:spLocks noGrp="1"/>
          </p:cNvSpPr>
          <p:nvPr>
            <p:ph type="dt" sz="half" idx="10"/>
          </p:nvPr>
        </p:nvSpPr>
        <p:spPr/>
        <p:txBody>
          <a:bodyPr/>
          <a:lstStyle/>
          <a:p>
            <a:fld id="{A43DBDD3-1CB6-4A42-93A0-85799064A39E}" type="datetime1">
              <a:rPr lang="de-DE" smtClean="0"/>
              <a:t>16.06.2023</a:t>
            </a:fld>
            <a:endParaRPr lang="de-DE" dirty="0"/>
          </a:p>
        </p:txBody>
      </p:sp>
      <p:sp>
        <p:nvSpPr>
          <p:cNvPr id="5" name="Fußzeilenplatzhalter 4">
            <a:extLst>
              <a:ext uri="{FF2B5EF4-FFF2-40B4-BE49-F238E27FC236}">
                <a16:creationId xmlns:a16="http://schemas.microsoft.com/office/drawing/2014/main" id="{5D01343E-1292-415E-AE17-56ADDC050EDA}"/>
              </a:ext>
            </a:extLst>
          </p:cNvPr>
          <p:cNvSpPr>
            <a:spLocks noGrp="1"/>
          </p:cNvSpPr>
          <p:nvPr>
            <p:ph type="ftr" sz="quarter" idx="11"/>
          </p:nvPr>
        </p:nvSpPr>
        <p:spPr/>
        <p:txBody>
          <a:bodyPr/>
          <a:lstStyle/>
          <a:p>
            <a:r>
              <a:rPr lang="de-DE"/>
              <a:t>Tariferweiterung bKV zum 01.04.2023</a:t>
            </a:r>
            <a:endParaRPr lang="de-DE" dirty="0"/>
          </a:p>
        </p:txBody>
      </p:sp>
      <p:sp>
        <p:nvSpPr>
          <p:cNvPr id="6" name="Foliennummernplatzhalter 5">
            <a:extLst>
              <a:ext uri="{FF2B5EF4-FFF2-40B4-BE49-F238E27FC236}">
                <a16:creationId xmlns:a16="http://schemas.microsoft.com/office/drawing/2014/main" id="{05807804-2902-4F3C-B725-71D26046C7D5}"/>
              </a:ext>
            </a:extLst>
          </p:cNvPr>
          <p:cNvSpPr>
            <a:spLocks noGrp="1"/>
          </p:cNvSpPr>
          <p:nvPr>
            <p:ph type="sldNum" sz="quarter" idx="12"/>
          </p:nvPr>
        </p:nvSpPr>
        <p:spPr/>
        <p:txBody>
          <a:bodyPr/>
          <a:lstStyle>
            <a:lvl1pPr>
              <a:defRPr>
                <a:latin typeface="ContinentaleOffice Semibold" panose="00000700000000000000" pitchFamily="2" charset="0"/>
              </a:defRPr>
            </a:lvl1pPr>
          </a:lstStyle>
          <a:p>
            <a:fld id="{B2C8C4F1-257C-421B-BFF4-1F170FE3FB97}" type="slidenum">
              <a:rPr lang="de-DE" smtClean="0"/>
              <a:pPr/>
              <a:t>‹Nr.›</a:t>
            </a:fld>
            <a:endParaRPr lang="de-DE" dirty="0"/>
          </a:p>
        </p:txBody>
      </p:sp>
      <p:cxnSp>
        <p:nvCxnSpPr>
          <p:cNvPr id="10" name="Gerader Verbinder 9">
            <a:extLst>
              <a:ext uri="{FF2B5EF4-FFF2-40B4-BE49-F238E27FC236}">
                <a16:creationId xmlns:a16="http://schemas.microsoft.com/office/drawing/2014/main" id="{93CD0A41-6A54-4574-BAEB-DE126E67C253}"/>
              </a:ext>
            </a:extLst>
          </p:cNvPr>
          <p:cNvCxnSpPr>
            <a:cxnSpLocks/>
          </p:cNvCxnSpPr>
          <p:nvPr userDrawn="1"/>
        </p:nvCxnSpPr>
        <p:spPr>
          <a:xfrm>
            <a:off x="838199" y="1523134"/>
            <a:ext cx="5040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Bildplatzhalter 11">
            <a:extLst>
              <a:ext uri="{FF2B5EF4-FFF2-40B4-BE49-F238E27FC236}">
                <a16:creationId xmlns:a16="http://schemas.microsoft.com/office/drawing/2014/main" id="{5AAC3621-D1A6-4BE9-84F7-DEAC8245C409}"/>
              </a:ext>
            </a:extLst>
          </p:cNvPr>
          <p:cNvSpPr>
            <a:spLocks noGrp="1"/>
          </p:cNvSpPr>
          <p:nvPr>
            <p:ph type="pic" sz="quarter" idx="13"/>
          </p:nvPr>
        </p:nvSpPr>
        <p:spPr>
          <a:xfrm>
            <a:off x="6461761" y="-1"/>
            <a:ext cx="5730240" cy="6237283"/>
          </a:xfrm>
        </p:spPr>
        <p:txBody>
          <a:bodyPr anchor="ctr"/>
          <a:lstStyle>
            <a:lvl1pPr algn="ctr">
              <a:defRPr/>
            </a:lvl1pPr>
          </a:lstStyle>
          <a:p>
            <a:r>
              <a:rPr lang="de-DE"/>
              <a:t>Bild durch Klicken auf Symbol hinzufügen</a:t>
            </a:r>
            <a:endParaRPr lang="de-DE" dirty="0"/>
          </a:p>
        </p:txBody>
      </p:sp>
    </p:spTree>
    <p:extLst>
      <p:ext uri="{BB962C8B-B14F-4D97-AF65-F5344CB8AC3E}">
        <p14:creationId xmlns:p14="http://schemas.microsoft.com/office/powerpoint/2010/main" val="2506991872"/>
      </p:ext>
    </p:extLst>
  </p:cSld>
  <p:clrMapOvr>
    <a:masterClrMapping/>
  </p:clrMapOvr>
  <p:extLst>
    <p:ext uri="{DCECCB84-F9BA-43D5-87BE-67443E8EF086}">
      <p15:sldGuideLst xmlns:p15="http://schemas.microsoft.com/office/powerpoint/2012/main"/>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Inhalt mit Subline + Bild link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26D423-4DBB-4844-A99D-5C2210ECBA8B}"/>
              </a:ext>
            </a:extLst>
          </p:cNvPr>
          <p:cNvSpPr>
            <a:spLocks noGrp="1"/>
          </p:cNvSpPr>
          <p:nvPr>
            <p:ph type="title" hasCustomPrompt="1"/>
          </p:nvPr>
        </p:nvSpPr>
        <p:spPr>
          <a:xfrm>
            <a:off x="6313800" y="516835"/>
            <a:ext cx="5040000" cy="834887"/>
          </a:xfrm>
        </p:spPr>
        <p:txBody>
          <a:bodyPr/>
          <a:lstStyle/>
          <a:p>
            <a:r>
              <a:rPr lang="de-DE" dirty="0"/>
              <a:t>Headline bearbeiten</a:t>
            </a:r>
          </a:p>
        </p:txBody>
      </p:sp>
      <p:sp>
        <p:nvSpPr>
          <p:cNvPr id="3" name="Inhaltsplatzhalter 2">
            <a:extLst>
              <a:ext uri="{FF2B5EF4-FFF2-40B4-BE49-F238E27FC236}">
                <a16:creationId xmlns:a16="http://schemas.microsoft.com/office/drawing/2014/main" id="{C83B76DF-5C53-4333-984F-E8799D26BA58}"/>
              </a:ext>
            </a:extLst>
          </p:cNvPr>
          <p:cNvSpPr>
            <a:spLocks noGrp="1"/>
          </p:cNvSpPr>
          <p:nvPr>
            <p:ph idx="1" hasCustomPrompt="1"/>
          </p:nvPr>
        </p:nvSpPr>
        <p:spPr>
          <a:xfrm>
            <a:off x="6313800" y="2185851"/>
            <a:ext cx="5040000" cy="3833287"/>
          </a:xfrm>
        </p:spPr>
        <p:txBody>
          <a:bodyPr/>
          <a:lstStyle>
            <a:lvl1pPr>
              <a:defRPr/>
            </a:lvl1pPr>
          </a:lstStyle>
          <a:p>
            <a:pPr lvl="0"/>
            <a:r>
              <a:rPr lang="de-DE" dirty="0"/>
              <a:t>Textformat bearbeiten</a:t>
            </a:r>
          </a:p>
        </p:txBody>
      </p:sp>
      <p:sp>
        <p:nvSpPr>
          <p:cNvPr id="4" name="Datumsplatzhalter 3">
            <a:extLst>
              <a:ext uri="{FF2B5EF4-FFF2-40B4-BE49-F238E27FC236}">
                <a16:creationId xmlns:a16="http://schemas.microsoft.com/office/drawing/2014/main" id="{508565BA-C207-4CBA-ACFE-1F21B782CC49}"/>
              </a:ext>
            </a:extLst>
          </p:cNvPr>
          <p:cNvSpPr>
            <a:spLocks noGrp="1"/>
          </p:cNvSpPr>
          <p:nvPr>
            <p:ph type="dt" sz="half" idx="10"/>
          </p:nvPr>
        </p:nvSpPr>
        <p:spPr/>
        <p:txBody>
          <a:bodyPr/>
          <a:lstStyle/>
          <a:p>
            <a:fld id="{71B4F020-3ACD-455F-9522-C17B95351A2E}" type="datetime1">
              <a:rPr lang="de-DE" smtClean="0"/>
              <a:t>16.06.2023</a:t>
            </a:fld>
            <a:endParaRPr lang="de-DE" dirty="0"/>
          </a:p>
        </p:txBody>
      </p:sp>
      <p:sp>
        <p:nvSpPr>
          <p:cNvPr id="5" name="Fußzeilenplatzhalter 4">
            <a:extLst>
              <a:ext uri="{FF2B5EF4-FFF2-40B4-BE49-F238E27FC236}">
                <a16:creationId xmlns:a16="http://schemas.microsoft.com/office/drawing/2014/main" id="{5D01343E-1292-415E-AE17-56ADDC050EDA}"/>
              </a:ext>
            </a:extLst>
          </p:cNvPr>
          <p:cNvSpPr>
            <a:spLocks noGrp="1"/>
          </p:cNvSpPr>
          <p:nvPr>
            <p:ph type="ftr" sz="quarter" idx="11"/>
          </p:nvPr>
        </p:nvSpPr>
        <p:spPr/>
        <p:txBody>
          <a:bodyPr/>
          <a:lstStyle/>
          <a:p>
            <a:r>
              <a:rPr lang="de-DE"/>
              <a:t>Tariferweiterung bKV zum 01.04.2023</a:t>
            </a:r>
            <a:endParaRPr lang="de-DE" dirty="0"/>
          </a:p>
        </p:txBody>
      </p:sp>
      <p:sp>
        <p:nvSpPr>
          <p:cNvPr id="6" name="Foliennummernplatzhalter 5">
            <a:extLst>
              <a:ext uri="{FF2B5EF4-FFF2-40B4-BE49-F238E27FC236}">
                <a16:creationId xmlns:a16="http://schemas.microsoft.com/office/drawing/2014/main" id="{05807804-2902-4F3C-B725-71D26046C7D5}"/>
              </a:ext>
            </a:extLst>
          </p:cNvPr>
          <p:cNvSpPr>
            <a:spLocks noGrp="1"/>
          </p:cNvSpPr>
          <p:nvPr>
            <p:ph type="sldNum" sz="quarter" idx="12"/>
          </p:nvPr>
        </p:nvSpPr>
        <p:spPr/>
        <p:txBody>
          <a:bodyPr/>
          <a:lstStyle/>
          <a:p>
            <a:fld id="{B2C8C4F1-257C-421B-BFF4-1F170FE3FB97}" type="slidenum">
              <a:rPr lang="de-DE" smtClean="0"/>
              <a:t>‹Nr.›</a:t>
            </a:fld>
            <a:endParaRPr lang="de-DE" dirty="0"/>
          </a:p>
        </p:txBody>
      </p:sp>
      <p:cxnSp>
        <p:nvCxnSpPr>
          <p:cNvPr id="10" name="Gerader Verbinder 9">
            <a:extLst>
              <a:ext uri="{FF2B5EF4-FFF2-40B4-BE49-F238E27FC236}">
                <a16:creationId xmlns:a16="http://schemas.microsoft.com/office/drawing/2014/main" id="{93CD0A41-6A54-4574-BAEB-DE126E67C253}"/>
              </a:ext>
            </a:extLst>
          </p:cNvPr>
          <p:cNvCxnSpPr>
            <a:cxnSpLocks/>
          </p:cNvCxnSpPr>
          <p:nvPr userDrawn="1"/>
        </p:nvCxnSpPr>
        <p:spPr>
          <a:xfrm>
            <a:off x="6313800" y="1523134"/>
            <a:ext cx="5040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Textplatzhalter 7">
            <a:extLst>
              <a:ext uri="{FF2B5EF4-FFF2-40B4-BE49-F238E27FC236}">
                <a16:creationId xmlns:a16="http://schemas.microsoft.com/office/drawing/2014/main" id="{E61798A9-038B-40B3-82D3-C7E81EFBF3FB}"/>
              </a:ext>
            </a:extLst>
          </p:cNvPr>
          <p:cNvSpPr>
            <a:spLocks noGrp="1"/>
          </p:cNvSpPr>
          <p:nvPr>
            <p:ph type="body" sz="quarter" idx="13" hasCustomPrompt="1"/>
          </p:nvPr>
        </p:nvSpPr>
        <p:spPr>
          <a:xfrm>
            <a:off x="6313800" y="1694547"/>
            <a:ext cx="5040000" cy="432000"/>
          </a:xfrm>
        </p:spPr>
        <p:txBody>
          <a:bodyPr/>
          <a:lstStyle>
            <a:lvl1pPr>
              <a:defRPr sz="2300"/>
            </a:lvl1pPr>
          </a:lstStyle>
          <a:p>
            <a:pPr lvl="0"/>
            <a:r>
              <a:rPr lang="de-DE" dirty="0"/>
              <a:t>Subline bearbeiten</a:t>
            </a:r>
          </a:p>
        </p:txBody>
      </p:sp>
      <p:sp>
        <p:nvSpPr>
          <p:cNvPr id="8" name="Bildplatzhalter 7">
            <a:extLst>
              <a:ext uri="{FF2B5EF4-FFF2-40B4-BE49-F238E27FC236}">
                <a16:creationId xmlns:a16="http://schemas.microsoft.com/office/drawing/2014/main" id="{67466CEE-833A-4E55-BD61-DD099FF0101C}"/>
              </a:ext>
            </a:extLst>
          </p:cNvPr>
          <p:cNvSpPr>
            <a:spLocks noGrp="1"/>
          </p:cNvSpPr>
          <p:nvPr>
            <p:ph type="pic" sz="quarter" idx="14"/>
          </p:nvPr>
        </p:nvSpPr>
        <p:spPr>
          <a:xfrm>
            <a:off x="0" y="0"/>
            <a:ext cx="5731200" cy="6238800"/>
          </a:xfrm>
        </p:spPr>
        <p:txBody>
          <a:bodyPr anchor="ctr"/>
          <a:lstStyle>
            <a:lvl1pPr algn="ctr">
              <a:defRPr/>
            </a:lvl1pPr>
          </a:lstStyle>
          <a:p>
            <a:r>
              <a:rPr lang="de-DE"/>
              <a:t>Bild durch Klicken auf Symbol hinzufügen</a:t>
            </a:r>
            <a:endParaRPr lang="de-DE" dirty="0"/>
          </a:p>
        </p:txBody>
      </p:sp>
    </p:spTree>
    <p:extLst>
      <p:ext uri="{BB962C8B-B14F-4D97-AF65-F5344CB8AC3E}">
        <p14:creationId xmlns:p14="http://schemas.microsoft.com/office/powerpoint/2010/main" val="610636098"/>
      </p:ext>
    </p:extLst>
  </p:cSld>
  <p:clrMapOvr>
    <a:masterClrMapping/>
  </p:clrMapOvr>
  <p:extLst>
    <p:ext uri="{DCECCB84-F9BA-43D5-87BE-67443E8EF086}">
      <p15:sldGuideLst xmlns:p15="http://schemas.microsoft.com/office/powerpoint/2012/main"/>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Gegenüberstellu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8397C3-1843-477C-8137-CE68A601EF5C}"/>
              </a:ext>
            </a:extLst>
          </p:cNvPr>
          <p:cNvSpPr>
            <a:spLocks noGrp="1"/>
          </p:cNvSpPr>
          <p:nvPr>
            <p:ph type="title" hasCustomPrompt="1"/>
          </p:nvPr>
        </p:nvSpPr>
        <p:spPr/>
        <p:txBody>
          <a:bodyPr/>
          <a:lstStyle/>
          <a:p>
            <a:r>
              <a:rPr lang="de-DE" dirty="0"/>
              <a:t>Headline bearbeiten</a:t>
            </a:r>
          </a:p>
        </p:txBody>
      </p:sp>
      <p:sp>
        <p:nvSpPr>
          <p:cNvPr id="3" name="Inhaltsplatzhalter 2">
            <a:extLst>
              <a:ext uri="{FF2B5EF4-FFF2-40B4-BE49-F238E27FC236}">
                <a16:creationId xmlns:a16="http://schemas.microsoft.com/office/drawing/2014/main" id="{B5A98868-D1E7-4DFA-9E1B-0D5B8E13F5EF}"/>
              </a:ext>
            </a:extLst>
          </p:cNvPr>
          <p:cNvSpPr>
            <a:spLocks noGrp="1"/>
          </p:cNvSpPr>
          <p:nvPr>
            <p:ph sz="half" idx="1" hasCustomPrompt="1"/>
          </p:nvPr>
        </p:nvSpPr>
        <p:spPr>
          <a:xfrm>
            <a:off x="838200" y="1695600"/>
            <a:ext cx="5181600" cy="4323600"/>
          </a:xfrm>
        </p:spPr>
        <p:txBody>
          <a:bodyPr/>
          <a:lstStyle>
            <a:lvl1pPr>
              <a:defRPr/>
            </a:lvl1pPr>
          </a:lstStyle>
          <a:p>
            <a:pPr lvl="0"/>
            <a:r>
              <a:rPr lang="de-DE" dirty="0"/>
              <a:t>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Inhaltsplatzhalter 3">
            <a:extLst>
              <a:ext uri="{FF2B5EF4-FFF2-40B4-BE49-F238E27FC236}">
                <a16:creationId xmlns:a16="http://schemas.microsoft.com/office/drawing/2014/main" id="{49AF6E81-F1CF-49B3-A67C-650A641416B0}"/>
              </a:ext>
            </a:extLst>
          </p:cNvPr>
          <p:cNvSpPr>
            <a:spLocks noGrp="1"/>
          </p:cNvSpPr>
          <p:nvPr>
            <p:ph sz="half" idx="2" hasCustomPrompt="1"/>
          </p:nvPr>
        </p:nvSpPr>
        <p:spPr>
          <a:xfrm>
            <a:off x="6172200" y="1695600"/>
            <a:ext cx="5181600" cy="4323600"/>
          </a:xfrm>
        </p:spPr>
        <p:txBody>
          <a:bodyPr/>
          <a:lstStyle/>
          <a:p>
            <a:pPr lvl="0"/>
            <a:r>
              <a:rPr lang="de-DE" dirty="0"/>
              <a:t>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Datumsplatzhalter 4">
            <a:extLst>
              <a:ext uri="{FF2B5EF4-FFF2-40B4-BE49-F238E27FC236}">
                <a16:creationId xmlns:a16="http://schemas.microsoft.com/office/drawing/2014/main" id="{4563A996-B6CA-4E8C-B55D-CA8748C27874}"/>
              </a:ext>
            </a:extLst>
          </p:cNvPr>
          <p:cNvSpPr>
            <a:spLocks noGrp="1"/>
          </p:cNvSpPr>
          <p:nvPr>
            <p:ph type="dt" sz="half" idx="10"/>
          </p:nvPr>
        </p:nvSpPr>
        <p:spPr/>
        <p:txBody>
          <a:bodyPr/>
          <a:lstStyle/>
          <a:p>
            <a:fld id="{1E115078-F4C9-484A-8E4F-9B709A9F1CBE}" type="datetime1">
              <a:rPr lang="de-DE" smtClean="0"/>
              <a:t>16.06.2023</a:t>
            </a:fld>
            <a:endParaRPr lang="de-DE" dirty="0"/>
          </a:p>
        </p:txBody>
      </p:sp>
      <p:sp>
        <p:nvSpPr>
          <p:cNvPr id="6" name="Fußzeilenplatzhalter 5">
            <a:extLst>
              <a:ext uri="{FF2B5EF4-FFF2-40B4-BE49-F238E27FC236}">
                <a16:creationId xmlns:a16="http://schemas.microsoft.com/office/drawing/2014/main" id="{ED9241B0-DA4F-4389-A16B-5A0E2E1B3CA8}"/>
              </a:ext>
            </a:extLst>
          </p:cNvPr>
          <p:cNvSpPr>
            <a:spLocks noGrp="1"/>
          </p:cNvSpPr>
          <p:nvPr>
            <p:ph type="ftr" sz="quarter" idx="11"/>
          </p:nvPr>
        </p:nvSpPr>
        <p:spPr/>
        <p:txBody>
          <a:bodyPr/>
          <a:lstStyle/>
          <a:p>
            <a:r>
              <a:rPr lang="de-DE"/>
              <a:t>Tariferweiterung bKV zum 01.04.2023</a:t>
            </a:r>
            <a:endParaRPr lang="de-DE" dirty="0"/>
          </a:p>
        </p:txBody>
      </p:sp>
      <p:sp>
        <p:nvSpPr>
          <p:cNvPr id="7" name="Foliennummernplatzhalter 6">
            <a:extLst>
              <a:ext uri="{FF2B5EF4-FFF2-40B4-BE49-F238E27FC236}">
                <a16:creationId xmlns:a16="http://schemas.microsoft.com/office/drawing/2014/main" id="{023551AE-6C80-4879-BD95-863C1F35CCAD}"/>
              </a:ext>
            </a:extLst>
          </p:cNvPr>
          <p:cNvSpPr>
            <a:spLocks noGrp="1"/>
          </p:cNvSpPr>
          <p:nvPr>
            <p:ph type="sldNum" sz="quarter" idx="12"/>
          </p:nvPr>
        </p:nvSpPr>
        <p:spPr/>
        <p:txBody>
          <a:bodyPr/>
          <a:lstStyle/>
          <a:p>
            <a:fld id="{B2C8C4F1-257C-421B-BFF4-1F170FE3FB97}" type="slidenum">
              <a:rPr lang="de-DE" smtClean="0"/>
              <a:t>‹Nr.›</a:t>
            </a:fld>
            <a:endParaRPr lang="de-DE" dirty="0"/>
          </a:p>
        </p:txBody>
      </p:sp>
      <p:cxnSp>
        <p:nvCxnSpPr>
          <p:cNvPr id="9" name="Gerader Verbinder 8">
            <a:extLst>
              <a:ext uri="{FF2B5EF4-FFF2-40B4-BE49-F238E27FC236}">
                <a16:creationId xmlns:a16="http://schemas.microsoft.com/office/drawing/2014/main" id="{845CDB7D-ECCB-49D5-851F-5CC353599619}"/>
              </a:ext>
            </a:extLst>
          </p:cNvPr>
          <p:cNvCxnSpPr>
            <a:cxnSpLocks/>
          </p:cNvCxnSpPr>
          <p:nvPr userDrawn="1"/>
        </p:nvCxnSpPr>
        <p:spPr>
          <a:xfrm>
            <a:off x="838199" y="1523134"/>
            <a:ext cx="105156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279523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Auflistung mit Abstan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26D423-4DBB-4844-A99D-5C2210ECBA8B}"/>
              </a:ext>
            </a:extLst>
          </p:cNvPr>
          <p:cNvSpPr>
            <a:spLocks noGrp="1"/>
          </p:cNvSpPr>
          <p:nvPr>
            <p:ph type="title" hasCustomPrompt="1"/>
          </p:nvPr>
        </p:nvSpPr>
        <p:spPr>
          <a:xfrm>
            <a:off x="838200" y="516835"/>
            <a:ext cx="10515600" cy="834887"/>
          </a:xfrm>
        </p:spPr>
        <p:txBody>
          <a:bodyPr/>
          <a:lstStyle/>
          <a:p>
            <a:r>
              <a:rPr lang="de-DE" dirty="0"/>
              <a:t>Headline bearbeiten</a:t>
            </a:r>
          </a:p>
        </p:txBody>
      </p:sp>
      <p:sp>
        <p:nvSpPr>
          <p:cNvPr id="3" name="Inhaltsplatzhalter 2">
            <a:extLst>
              <a:ext uri="{FF2B5EF4-FFF2-40B4-BE49-F238E27FC236}">
                <a16:creationId xmlns:a16="http://schemas.microsoft.com/office/drawing/2014/main" id="{C83B76DF-5C53-4333-984F-E8799D26BA58}"/>
              </a:ext>
            </a:extLst>
          </p:cNvPr>
          <p:cNvSpPr>
            <a:spLocks noGrp="1"/>
          </p:cNvSpPr>
          <p:nvPr>
            <p:ph idx="1" hasCustomPrompt="1"/>
          </p:nvPr>
        </p:nvSpPr>
        <p:spPr>
          <a:xfrm>
            <a:off x="838200" y="1694546"/>
            <a:ext cx="10515600" cy="4324591"/>
          </a:xfrm>
        </p:spPr>
        <p:txBody>
          <a:bodyPr/>
          <a:lstStyle>
            <a:lvl1pPr marL="180000" indent="-180000">
              <a:spcAft>
                <a:spcPts val="1200"/>
              </a:spcAft>
              <a:buFont typeface="Arial" panose="020B0604020202020204" pitchFamily="34" charset="0"/>
              <a:buChar char="•"/>
              <a:defRPr/>
            </a:lvl1pPr>
            <a:lvl2pPr marL="360000" indent="-180000">
              <a:spcAft>
                <a:spcPts val="1200"/>
              </a:spcAft>
              <a:defRPr/>
            </a:lvl2pPr>
            <a:lvl3pPr marL="540000" indent="-180000">
              <a:defRPr lang="de-DE" sz="1600" kern="1200" dirty="0" smtClean="0">
                <a:solidFill>
                  <a:schemeClr val="tx1"/>
                </a:solidFill>
                <a:latin typeface="+mn-lt"/>
                <a:ea typeface="+mn-ea"/>
                <a:cs typeface="+mn-cs"/>
              </a:defRPr>
            </a:lvl3pPr>
            <a:lvl4pPr marL="720000" indent="-180000">
              <a:defRPr lang="de-DE" sz="1400" kern="1200" dirty="0" smtClean="0">
                <a:solidFill>
                  <a:schemeClr val="tx1"/>
                </a:solidFill>
                <a:latin typeface="+mn-lt"/>
                <a:ea typeface="+mn-ea"/>
                <a:cs typeface="+mn-cs"/>
              </a:defRPr>
            </a:lvl4pPr>
            <a:lvl5pPr>
              <a:defRPr lang="de-DE" sz="1200" kern="1200" dirty="0" smtClean="0">
                <a:solidFill>
                  <a:schemeClr val="tx1"/>
                </a:solidFill>
                <a:latin typeface="+mn-lt"/>
                <a:ea typeface="+mn-ea"/>
                <a:cs typeface="+mn-cs"/>
              </a:defRPr>
            </a:lvl5pPr>
          </a:lstStyle>
          <a:p>
            <a:pPr lvl="0"/>
            <a:r>
              <a:rPr lang="de-DE" dirty="0"/>
              <a:t>Textformat bearbeiten</a:t>
            </a:r>
          </a:p>
        </p:txBody>
      </p:sp>
      <p:sp>
        <p:nvSpPr>
          <p:cNvPr id="4" name="Datumsplatzhalter 3">
            <a:extLst>
              <a:ext uri="{FF2B5EF4-FFF2-40B4-BE49-F238E27FC236}">
                <a16:creationId xmlns:a16="http://schemas.microsoft.com/office/drawing/2014/main" id="{508565BA-C207-4CBA-ACFE-1F21B782CC49}"/>
              </a:ext>
            </a:extLst>
          </p:cNvPr>
          <p:cNvSpPr>
            <a:spLocks noGrp="1"/>
          </p:cNvSpPr>
          <p:nvPr>
            <p:ph type="dt" sz="half" idx="10"/>
          </p:nvPr>
        </p:nvSpPr>
        <p:spPr/>
        <p:txBody>
          <a:bodyPr/>
          <a:lstStyle/>
          <a:p>
            <a:fld id="{A403722A-6B9C-4CFB-ABBD-2103F1E1D4F7}" type="datetime1">
              <a:rPr lang="de-DE" smtClean="0"/>
              <a:t>16.06.2023</a:t>
            </a:fld>
            <a:endParaRPr lang="de-DE" dirty="0"/>
          </a:p>
        </p:txBody>
      </p:sp>
      <p:sp>
        <p:nvSpPr>
          <p:cNvPr id="5" name="Fußzeilenplatzhalter 4">
            <a:extLst>
              <a:ext uri="{FF2B5EF4-FFF2-40B4-BE49-F238E27FC236}">
                <a16:creationId xmlns:a16="http://schemas.microsoft.com/office/drawing/2014/main" id="{5D01343E-1292-415E-AE17-56ADDC050EDA}"/>
              </a:ext>
            </a:extLst>
          </p:cNvPr>
          <p:cNvSpPr>
            <a:spLocks noGrp="1"/>
          </p:cNvSpPr>
          <p:nvPr>
            <p:ph type="ftr" sz="quarter" idx="11"/>
          </p:nvPr>
        </p:nvSpPr>
        <p:spPr/>
        <p:txBody>
          <a:bodyPr/>
          <a:lstStyle/>
          <a:p>
            <a:r>
              <a:rPr lang="de-DE"/>
              <a:t>Tariferweiterung bKV zum 01.04.2023</a:t>
            </a:r>
            <a:endParaRPr lang="de-DE" dirty="0"/>
          </a:p>
        </p:txBody>
      </p:sp>
      <p:sp>
        <p:nvSpPr>
          <p:cNvPr id="6" name="Foliennummernplatzhalter 5">
            <a:extLst>
              <a:ext uri="{FF2B5EF4-FFF2-40B4-BE49-F238E27FC236}">
                <a16:creationId xmlns:a16="http://schemas.microsoft.com/office/drawing/2014/main" id="{05807804-2902-4F3C-B725-71D26046C7D5}"/>
              </a:ext>
            </a:extLst>
          </p:cNvPr>
          <p:cNvSpPr>
            <a:spLocks noGrp="1"/>
          </p:cNvSpPr>
          <p:nvPr>
            <p:ph type="sldNum" sz="quarter" idx="12"/>
          </p:nvPr>
        </p:nvSpPr>
        <p:spPr/>
        <p:txBody>
          <a:bodyPr/>
          <a:lstStyle>
            <a:lvl1pPr>
              <a:defRPr>
                <a:latin typeface="ContinentaleOffice Semibold" panose="00000700000000000000" pitchFamily="2" charset="0"/>
              </a:defRPr>
            </a:lvl1pPr>
          </a:lstStyle>
          <a:p>
            <a:fld id="{B2C8C4F1-257C-421B-BFF4-1F170FE3FB97}" type="slidenum">
              <a:rPr lang="de-DE" smtClean="0"/>
              <a:pPr/>
              <a:t>‹Nr.›</a:t>
            </a:fld>
            <a:endParaRPr lang="de-DE" dirty="0"/>
          </a:p>
        </p:txBody>
      </p:sp>
      <p:cxnSp>
        <p:nvCxnSpPr>
          <p:cNvPr id="10" name="Gerader Verbinder 9">
            <a:extLst>
              <a:ext uri="{FF2B5EF4-FFF2-40B4-BE49-F238E27FC236}">
                <a16:creationId xmlns:a16="http://schemas.microsoft.com/office/drawing/2014/main" id="{93CD0A41-6A54-4574-BAEB-DE126E67C253}"/>
              </a:ext>
            </a:extLst>
          </p:cNvPr>
          <p:cNvCxnSpPr>
            <a:cxnSpLocks/>
          </p:cNvCxnSpPr>
          <p:nvPr userDrawn="1"/>
        </p:nvCxnSpPr>
        <p:spPr>
          <a:xfrm>
            <a:off x="838199" y="1523134"/>
            <a:ext cx="105156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9168073"/>
      </p:ext>
    </p:extLst>
  </p:cSld>
  <p:clrMapOvr>
    <a:masterClrMapping/>
  </p:clrMapOvr>
  <p:extLst>
    <p:ext uri="{DCECCB84-F9BA-43D5-87BE-67443E8EF086}">
      <p15:sldGuideLst xmlns:p15="http://schemas.microsoft.com/office/powerpoint/2012/main"/>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Kapiteltrenner mit Farbverlauf">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B87FA2D6-ABC7-467F-8BC9-5ADC9371CF03}"/>
              </a:ext>
            </a:extLst>
          </p:cNvPr>
          <p:cNvSpPr/>
          <p:nvPr userDrawn="1"/>
        </p:nvSpPr>
        <p:spPr>
          <a:xfrm>
            <a:off x="0" y="-7951"/>
            <a:ext cx="12192000" cy="6865951"/>
          </a:xfrm>
          <a:prstGeom prst="rect">
            <a:avLst/>
          </a:prstGeom>
          <a:gradFill flip="none" rotWithShape="1">
            <a:gsLst>
              <a:gs pos="0">
                <a:schemeClr val="accent2"/>
              </a:gs>
              <a:gs pos="84000">
                <a:schemeClr val="accent1">
                  <a:lumMod val="10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5" name="Titel 1">
            <a:extLst>
              <a:ext uri="{FF2B5EF4-FFF2-40B4-BE49-F238E27FC236}">
                <a16:creationId xmlns:a16="http://schemas.microsoft.com/office/drawing/2014/main" id="{5C04C0BE-A42A-4F2B-8AD3-1D9B3048E984}"/>
              </a:ext>
            </a:extLst>
          </p:cNvPr>
          <p:cNvSpPr>
            <a:spLocks noGrp="1"/>
          </p:cNvSpPr>
          <p:nvPr>
            <p:ph type="ctrTitle" hasCustomPrompt="1"/>
          </p:nvPr>
        </p:nvSpPr>
        <p:spPr>
          <a:xfrm>
            <a:off x="530422" y="1360630"/>
            <a:ext cx="7920000" cy="1475106"/>
          </a:xfrm>
        </p:spPr>
        <p:txBody>
          <a:bodyPr tIns="36000" bIns="0" anchor="t" anchorCtr="0">
            <a:spAutoFit/>
          </a:bodyPr>
          <a:lstStyle>
            <a:lvl1pPr algn="l">
              <a:lnSpc>
                <a:spcPct val="100000"/>
              </a:lnSpc>
              <a:defRPr sz="4500">
                <a:solidFill>
                  <a:schemeClr val="bg1"/>
                </a:solidFill>
              </a:defRPr>
            </a:lvl1pPr>
          </a:lstStyle>
          <a:p>
            <a:r>
              <a:rPr lang="de-DE" dirty="0"/>
              <a:t>Kapiteltrenner-Headline </a:t>
            </a:r>
            <a:br>
              <a:rPr lang="de-DE" dirty="0"/>
            </a:br>
            <a:r>
              <a:rPr lang="de-DE" dirty="0"/>
              <a:t>bearbeiten</a:t>
            </a:r>
          </a:p>
        </p:txBody>
      </p:sp>
    </p:spTree>
    <p:extLst>
      <p:ext uri="{BB962C8B-B14F-4D97-AF65-F5344CB8AC3E}">
        <p14:creationId xmlns:p14="http://schemas.microsoft.com/office/powerpoint/2010/main" val="2819585178"/>
      </p:ext>
    </p:extLst>
  </p:cSld>
  <p:clrMapOvr>
    <a:masterClrMapping/>
  </p:clrMapOvr>
  <p:extLst>
    <p:ext uri="{DCECCB84-F9BA-43D5-87BE-67443E8EF086}">
      <p15:sldGuideLst xmlns:p15="http://schemas.microsoft.com/office/powerpoint/2012/main">
        <p15:guide id="1" pos="333">
          <p15:clr>
            <a:srgbClr val="5ACBF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Kapiteltrenner mit Bildplatzhalter">
    <p:spTree>
      <p:nvGrpSpPr>
        <p:cNvPr id="1" name=""/>
        <p:cNvGrpSpPr/>
        <p:nvPr/>
      </p:nvGrpSpPr>
      <p:grpSpPr>
        <a:xfrm>
          <a:off x="0" y="0"/>
          <a:ext cx="0" cy="0"/>
          <a:chOff x="0" y="0"/>
          <a:chExt cx="0" cy="0"/>
        </a:xfrm>
      </p:grpSpPr>
      <p:sp>
        <p:nvSpPr>
          <p:cNvPr id="8" name="Rechteck 7">
            <a:extLst>
              <a:ext uri="{FF2B5EF4-FFF2-40B4-BE49-F238E27FC236}">
                <a16:creationId xmlns:a16="http://schemas.microsoft.com/office/drawing/2014/main" id="{BCBDC5C6-1B92-4EC3-9137-27957349D432}"/>
              </a:ext>
            </a:extLst>
          </p:cNvPr>
          <p:cNvSpPr/>
          <p:nvPr userDrawn="1"/>
        </p:nvSpPr>
        <p:spPr>
          <a:xfrm>
            <a:off x="-1367" y="6026150"/>
            <a:ext cx="12193200" cy="8398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 name="Bildplatzhalter 2">
            <a:extLst>
              <a:ext uri="{FF2B5EF4-FFF2-40B4-BE49-F238E27FC236}">
                <a16:creationId xmlns:a16="http://schemas.microsoft.com/office/drawing/2014/main" id="{DCA205C0-DA73-45B6-AF8A-15C1D7BF2D4D}"/>
              </a:ext>
            </a:extLst>
          </p:cNvPr>
          <p:cNvSpPr>
            <a:spLocks noGrp="1"/>
          </p:cNvSpPr>
          <p:nvPr>
            <p:ph type="pic" sz="quarter" idx="10"/>
          </p:nvPr>
        </p:nvSpPr>
        <p:spPr>
          <a:xfrm>
            <a:off x="0" y="0"/>
            <a:ext cx="12193200" cy="6865200"/>
          </a:xfrm>
        </p:spPr>
        <p:txBody>
          <a:bodyPr anchor="ctr"/>
          <a:lstStyle>
            <a:lvl1pPr algn="ctr">
              <a:defRPr/>
            </a:lvl1pPr>
          </a:lstStyle>
          <a:p>
            <a:r>
              <a:rPr lang="de-DE"/>
              <a:t>Bild durch Klicken auf Symbol hinzufügen</a:t>
            </a:r>
            <a:endParaRPr lang="de-DE" dirty="0"/>
          </a:p>
        </p:txBody>
      </p:sp>
      <p:sp>
        <p:nvSpPr>
          <p:cNvPr id="5" name="Titel 1">
            <a:extLst>
              <a:ext uri="{FF2B5EF4-FFF2-40B4-BE49-F238E27FC236}">
                <a16:creationId xmlns:a16="http://schemas.microsoft.com/office/drawing/2014/main" id="{5C04C0BE-A42A-4F2B-8AD3-1D9B3048E984}"/>
              </a:ext>
            </a:extLst>
          </p:cNvPr>
          <p:cNvSpPr>
            <a:spLocks noGrp="1"/>
          </p:cNvSpPr>
          <p:nvPr>
            <p:ph type="ctrTitle" hasCustomPrompt="1"/>
          </p:nvPr>
        </p:nvSpPr>
        <p:spPr>
          <a:xfrm>
            <a:off x="530422" y="1360630"/>
            <a:ext cx="7920000" cy="1475106"/>
          </a:xfrm>
        </p:spPr>
        <p:txBody>
          <a:bodyPr tIns="36000" bIns="0" anchor="t" anchorCtr="0">
            <a:spAutoFit/>
          </a:bodyPr>
          <a:lstStyle>
            <a:lvl1pPr algn="l">
              <a:lnSpc>
                <a:spcPct val="100000"/>
              </a:lnSpc>
              <a:defRPr sz="4500">
                <a:solidFill>
                  <a:schemeClr val="bg1"/>
                </a:solidFill>
              </a:defRPr>
            </a:lvl1pPr>
          </a:lstStyle>
          <a:p>
            <a:r>
              <a:rPr lang="de-DE" dirty="0"/>
              <a:t>Kapiteltrenner-Headline </a:t>
            </a:r>
            <a:br>
              <a:rPr lang="de-DE" dirty="0"/>
            </a:br>
            <a:r>
              <a:rPr lang="de-DE" dirty="0"/>
              <a:t>bearbeiten</a:t>
            </a:r>
          </a:p>
        </p:txBody>
      </p:sp>
    </p:spTree>
    <p:extLst>
      <p:ext uri="{BB962C8B-B14F-4D97-AF65-F5344CB8AC3E}">
        <p14:creationId xmlns:p14="http://schemas.microsoft.com/office/powerpoint/2010/main" val="4034927264"/>
      </p:ext>
    </p:extLst>
  </p:cSld>
  <p:clrMapOvr>
    <a:masterClrMapping/>
  </p:clrMapOvr>
  <p:extLst>
    <p:ext uri="{DCECCB84-F9BA-43D5-87BE-67443E8EF086}">
      <p15:sldGuideLst xmlns:p15="http://schemas.microsoft.com/office/powerpoint/2012/main">
        <p15:guide id="1" pos="333">
          <p15:clr>
            <a:srgbClr val="5ACBF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Zitat">
    <p:spTree>
      <p:nvGrpSpPr>
        <p:cNvPr id="1" name=""/>
        <p:cNvGrpSpPr/>
        <p:nvPr/>
      </p:nvGrpSpPr>
      <p:grpSpPr>
        <a:xfrm>
          <a:off x="0" y="0"/>
          <a:ext cx="0" cy="0"/>
          <a:chOff x="0" y="0"/>
          <a:chExt cx="0" cy="0"/>
        </a:xfrm>
      </p:grpSpPr>
      <p:sp>
        <p:nvSpPr>
          <p:cNvPr id="5" name="Titel 1">
            <a:extLst>
              <a:ext uri="{FF2B5EF4-FFF2-40B4-BE49-F238E27FC236}">
                <a16:creationId xmlns:a16="http://schemas.microsoft.com/office/drawing/2014/main" id="{5C04C0BE-A42A-4F2B-8AD3-1D9B3048E984}"/>
              </a:ext>
            </a:extLst>
          </p:cNvPr>
          <p:cNvSpPr>
            <a:spLocks noGrp="1"/>
          </p:cNvSpPr>
          <p:nvPr>
            <p:ph type="ctrTitle" hasCustomPrompt="1"/>
          </p:nvPr>
        </p:nvSpPr>
        <p:spPr>
          <a:xfrm>
            <a:off x="530422" y="1360630"/>
            <a:ext cx="7920000" cy="1421346"/>
          </a:xfrm>
        </p:spPr>
        <p:txBody>
          <a:bodyPr tIns="36000" bIns="0" anchor="t" anchorCtr="0">
            <a:spAutoFit/>
          </a:bodyPr>
          <a:lstStyle>
            <a:lvl1pPr algn="l">
              <a:lnSpc>
                <a:spcPct val="100000"/>
              </a:lnSpc>
              <a:defRPr sz="4500">
                <a:solidFill>
                  <a:schemeClr val="accent1"/>
                </a:solidFill>
              </a:defRPr>
            </a:lvl1pPr>
          </a:lstStyle>
          <a:p>
            <a:r>
              <a:rPr lang="de-DE" dirty="0"/>
              <a:t>„Zitat bearbeiten“</a:t>
            </a:r>
            <a:br>
              <a:rPr lang="de-DE" dirty="0"/>
            </a:br>
            <a:r>
              <a:rPr lang="de-DE" dirty="0"/>
              <a:t>(max. 2-zeilig)</a:t>
            </a:r>
          </a:p>
        </p:txBody>
      </p:sp>
      <p:sp>
        <p:nvSpPr>
          <p:cNvPr id="2" name="Datumsplatzhalter 1">
            <a:extLst>
              <a:ext uri="{FF2B5EF4-FFF2-40B4-BE49-F238E27FC236}">
                <a16:creationId xmlns:a16="http://schemas.microsoft.com/office/drawing/2014/main" id="{FFD73E46-3ACC-4E39-A58A-A4A3B787D8A5}"/>
              </a:ext>
            </a:extLst>
          </p:cNvPr>
          <p:cNvSpPr>
            <a:spLocks noGrp="1"/>
          </p:cNvSpPr>
          <p:nvPr>
            <p:ph type="dt" sz="half" idx="10"/>
          </p:nvPr>
        </p:nvSpPr>
        <p:spPr/>
        <p:txBody>
          <a:bodyPr/>
          <a:lstStyle/>
          <a:p>
            <a:fld id="{0828629B-360B-4E58-AF66-7A3809BA02A6}" type="datetime1">
              <a:rPr lang="de-DE" smtClean="0"/>
              <a:t>16.06.2023</a:t>
            </a:fld>
            <a:endParaRPr lang="de-DE" dirty="0"/>
          </a:p>
        </p:txBody>
      </p:sp>
      <p:sp>
        <p:nvSpPr>
          <p:cNvPr id="3" name="Fußzeilenplatzhalter 2">
            <a:extLst>
              <a:ext uri="{FF2B5EF4-FFF2-40B4-BE49-F238E27FC236}">
                <a16:creationId xmlns:a16="http://schemas.microsoft.com/office/drawing/2014/main" id="{ABAEBDB5-2A13-4632-8F69-EBDBA941FF1F}"/>
              </a:ext>
            </a:extLst>
          </p:cNvPr>
          <p:cNvSpPr>
            <a:spLocks noGrp="1"/>
          </p:cNvSpPr>
          <p:nvPr>
            <p:ph type="ftr" sz="quarter" idx="11"/>
          </p:nvPr>
        </p:nvSpPr>
        <p:spPr/>
        <p:txBody>
          <a:bodyPr/>
          <a:lstStyle/>
          <a:p>
            <a:r>
              <a:rPr lang="de-DE"/>
              <a:t>Tariferweiterung bKV zum 01.04.2023</a:t>
            </a:r>
            <a:endParaRPr lang="de-DE" dirty="0"/>
          </a:p>
        </p:txBody>
      </p:sp>
      <p:sp>
        <p:nvSpPr>
          <p:cNvPr id="7" name="Foliennummernplatzhalter 6">
            <a:extLst>
              <a:ext uri="{FF2B5EF4-FFF2-40B4-BE49-F238E27FC236}">
                <a16:creationId xmlns:a16="http://schemas.microsoft.com/office/drawing/2014/main" id="{E535C8B7-0D46-40C3-985D-4838677791D5}"/>
              </a:ext>
            </a:extLst>
          </p:cNvPr>
          <p:cNvSpPr>
            <a:spLocks noGrp="1"/>
          </p:cNvSpPr>
          <p:nvPr>
            <p:ph type="sldNum" sz="quarter" idx="12"/>
          </p:nvPr>
        </p:nvSpPr>
        <p:spPr/>
        <p:txBody>
          <a:bodyPr/>
          <a:lstStyle/>
          <a:p>
            <a:fld id="{B2C8C4F1-257C-421B-BFF4-1F170FE3FB97}" type="slidenum">
              <a:rPr lang="de-DE" smtClean="0"/>
              <a:pPr/>
              <a:t>‹Nr.›</a:t>
            </a:fld>
            <a:endParaRPr lang="de-DE" dirty="0"/>
          </a:p>
        </p:txBody>
      </p:sp>
      <p:sp>
        <p:nvSpPr>
          <p:cNvPr id="8" name="Untertitel 2">
            <a:extLst>
              <a:ext uri="{FF2B5EF4-FFF2-40B4-BE49-F238E27FC236}">
                <a16:creationId xmlns:a16="http://schemas.microsoft.com/office/drawing/2014/main" id="{0FA88B8A-028D-4CE3-B41A-190043E5B16E}"/>
              </a:ext>
            </a:extLst>
          </p:cNvPr>
          <p:cNvSpPr>
            <a:spLocks noGrp="1"/>
          </p:cNvSpPr>
          <p:nvPr>
            <p:ph type="subTitle" idx="1" hasCustomPrompt="1"/>
          </p:nvPr>
        </p:nvSpPr>
        <p:spPr>
          <a:xfrm>
            <a:off x="530422" y="2838024"/>
            <a:ext cx="7920000" cy="365125"/>
          </a:xfrm>
        </p:spPr>
        <p:txBody>
          <a:bodyPr tIns="36000" bIns="0">
            <a:normAutofit/>
          </a:bodyPr>
          <a:lstStyle>
            <a:lvl1pPr marL="0" indent="0" algn="l">
              <a:lnSpc>
                <a:spcPct val="100000"/>
              </a:lnSpc>
              <a:buNone/>
              <a:defRPr sz="1900" b="0">
                <a:solidFill>
                  <a:schemeClr val="accent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Autor: Vorname Nachname</a:t>
            </a:r>
          </a:p>
        </p:txBody>
      </p:sp>
    </p:spTree>
    <p:extLst>
      <p:ext uri="{BB962C8B-B14F-4D97-AF65-F5344CB8AC3E}">
        <p14:creationId xmlns:p14="http://schemas.microsoft.com/office/powerpoint/2010/main" val="225470480"/>
      </p:ext>
    </p:extLst>
  </p:cSld>
  <p:clrMapOvr>
    <a:masterClrMapping/>
  </p:clrMapOvr>
  <p:extLst>
    <p:ext uri="{DCECCB84-F9BA-43D5-87BE-67443E8EF086}">
      <p15:sldGuideLst xmlns:p15="http://schemas.microsoft.com/office/powerpoint/2012/main">
        <p15:guide id="1" pos="333">
          <p15:clr>
            <a:srgbClr val="5ACBF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Zitat mit Farbverlauf">
    <p:spTree>
      <p:nvGrpSpPr>
        <p:cNvPr id="1" name=""/>
        <p:cNvGrpSpPr/>
        <p:nvPr/>
      </p:nvGrpSpPr>
      <p:grpSpPr>
        <a:xfrm>
          <a:off x="0" y="0"/>
          <a:ext cx="0" cy="0"/>
          <a:chOff x="0" y="0"/>
          <a:chExt cx="0" cy="0"/>
        </a:xfrm>
      </p:grpSpPr>
      <p:sp>
        <p:nvSpPr>
          <p:cNvPr id="9" name="Rechteck 8">
            <a:extLst>
              <a:ext uri="{FF2B5EF4-FFF2-40B4-BE49-F238E27FC236}">
                <a16:creationId xmlns:a16="http://schemas.microsoft.com/office/drawing/2014/main" id="{F31146D5-4E2B-460B-A6E9-CAAC4282D7E3}"/>
              </a:ext>
            </a:extLst>
          </p:cNvPr>
          <p:cNvSpPr/>
          <p:nvPr userDrawn="1"/>
        </p:nvSpPr>
        <p:spPr>
          <a:xfrm>
            <a:off x="0" y="0"/>
            <a:ext cx="12192000" cy="6865951"/>
          </a:xfrm>
          <a:prstGeom prst="rect">
            <a:avLst/>
          </a:prstGeom>
          <a:gradFill flip="none" rotWithShape="1">
            <a:gsLst>
              <a:gs pos="0">
                <a:schemeClr val="accent2"/>
              </a:gs>
              <a:gs pos="84000">
                <a:schemeClr val="accent1">
                  <a:lumMod val="10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5" name="Titel 1">
            <a:extLst>
              <a:ext uri="{FF2B5EF4-FFF2-40B4-BE49-F238E27FC236}">
                <a16:creationId xmlns:a16="http://schemas.microsoft.com/office/drawing/2014/main" id="{5C04C0BE-A42A-4F2B-8AD3-1D9B3048E984}"/>
              </a:ext>
            </a:extLst>
          </p:cNvPr>
          <p:cNvSpPr>
            <a:spLocks noGrp="1"/>
          </p:cNvSpPr>
          <p:nvPr>
            <p:ph type="ctrTitle" hasCustomPrompt="1"/>
          </p:nvPr>
        </p:nvSpPr>
        <p:spPr>
          <a:xfrm>
            <a:off x="530422" y="1360630"/>
            <a:ext cx="7920000" cy="1421346"/>
          </a:xfrm>
        </p:spPr>
        <p:txBody>
          <a:bodyPr tIns="36000" bIns="0" anchor="t" anchorCtr="0">
            <a:spAutoFit/>
          </a:bodyPr>
          <a:lstStyle>
            <a:lvl1pPr algn="l">
              <a:lnSpc>
                <a:spcPct val="100000"/>
              </a:lnSpc>
              <a:defRPr sz="4500">
                <a:solidFill>
                  <a:schemeClr val="bg1"/>
                </a:solidFill>
              </a:defRPr>
            </a:lvl1pPr>
          </a:lstStyle>
          <a:p>
            <a:r>
              <a:rPr lang="de-DE" dirty="0"/>
              <a:t>„Zitat bearbeiten“</a:t>
            </a:r>
            <a:br>
              <a:rPr lang="de-DE" dirty="0"/>
            </a:br>
            <a:r>
              <a:rPr lang="de-DE" dirty="0"/>
              <a:t>(max. 2-zeilig)</a:t>
            </a:r>
          </a:p>
        </p:txBody>
      </p:sp>
      <p:sp>
        <p:nvSpPr>
          <p:cNvPr id="8" name="Untertitel 2">
            <a:extLst>
              <a:ext uri="{FF2B5EF4-FFF2-40B4-BE49-F238E27FC236}">
                <a16:creationId xmlns:a16="http://schemas.microsoft.com/office/drawing/2014/main" id="{0FA88B8A-028D-4CE3-B41A-190043E5B16E}"/>
              </a:ext>
            </a:extLst>
          </p:cNvPr>
          <p:cNvSpPr>
            <a:spLocks noGrp="1"/>
          </p:cNvSpPr>
          <p:nvPr>
            <p:ph type="subTitle" idx="1" hasCustomPrompt="1"/>
          </p:nvPr>
        </p:nvSpPr>
        <p:spPr>
          <a:xfrm>
            <a:off x="530422" y="2838024"/>
            <a:ext cx="7920000" cy="365125"/>
          </a:xfrm>
        </p:spPr>
        <p:txBody>
          <a:bodyPr tIns="36000" bIns="0">
            <a:normAutofit/>
          </a:bodyPr>
          <a:lstStyle>
            <a:lvl1pPr marL="0" indent="0" algn="l">
              <a:lnSpc>
                <a:spcPct val="100000"/>
              </a:lnSpc>
              <a:buNone/>
              <a:defRPr sz="1900" b="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Autor: Vorname Nachname</a:t>
            </a:r>
          </a:p>
        </p:txBody>
      </p:sp>
      <p:pic>
        <p:nvPicPr>
          <p:cNvPr id="10" name="Grafik 9">
            <a:extLst>
              <a:ext uri="{FF2B5EF4-FFF2-40B4-BE49-F238E27FC236}">
                <a16:creationId xmlns:a16="http://schemas.microsoft.com/office/drawing/2014/main" id="{8ECB5548-EDD9-4B42-A1C8-192F34346ABF}"/>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800400" y="5873751"/>
            <a:ext cx="1138454" cy="711533"/>
          </a:xfrm>
          <a:prstGeom prst="rect">
            <a:avLst/>
          </a:prstGeom>
        </p:spPr>
      </p:pic>
    </p:spTree>
    <p:extLst>
      <p:ext uri="{BB962C8B-B14F-4D97-AF65-F5344CB8AC3E}">
        <p14:creationId xmlns:p14="http://schemas.microsoft.com/office/powerpoint/2010/main" val="4090573207"/>
      </p:ext>
    </p:extLst>
  </p:cSld>
  <p:clrMapOvr>
    <a:masterClrMapping/>
  </p:clrMapOvr>
  <p:extLst>
    <p:ext uri="{DCECCB84-F9BA-43D5-87BE-67443E8EF086}">
      <p15:sldGuideLst xmlns:p15="http://schemas.microsoft.com/office/powerpoint/2012/main">
        <p15:guide id="1" pos="333">
          <p15:clr>
            <a:srgbClr val="5ACBF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elfolie Farbverlauf">
    <p:spTree>
      <p:nvGrpSpPr>
        <p:cNvPr id="1" name=""/>
        <p:cNvGrpSpPr/>
        <p:nvPr/>
      </p:nvGrpSpPr>
      <p:grpSpPr>
        <a:xfrm>
          <a:off x="0" y="0"/>
          <a:ext cx="0" cy="0"/>
          <a:chOff x="0" y="0"/>
          <a:chExt cx="0" cy="0"/>
        </a:xfrm>
      </p:grpSpPr>
      <p:grpSp>
        <p:nvGrpSpPr>
          <p:cNvPr id="4" name="Gruppieren 3">
            <a:extLst>
              <a:ext uri="{FF2B5EF4-FFF2-40B4-BE49-F238E27FC236}">
                <a16:creationId xmlns:a16="http://schemas.microsoft.com/office/drawing/2014/main" id="{D9627807-B2C2-4A7E-A06C-467F42138C0E}"/>
              </a:ext>
            </a:extLst>
          </p:cNvPr>
          <p:cNvGrpSpPr/>
          <p:nvPr userDrawn="1"/>
        </p:nvGrpSpPr>
        <p:grpSpPr>
          <a:xfrm>
            <a:off x="0" y="0"/>
            <a:ext cx="12192000" cy="6865951"/>
            <a:chOff x="0" y="0"/>
            <a:chExt cx="12192000" cy="6865951"/>
          </a:xfrm>
        </p:grpSpPr>
        <p:sp>
          <p:nvSpPr>
            <p:cNvPr id="8" name="Rechteck 7">
              <a:extLst>
                <a:ext uri="{FF2B5EF4-FFF2-40B4-BE49-F238E27FC236}">
                  <a16:creationId xmlns:a16="http://schemas.microsoft.com/office/drawing/2014/main" id="{32737F4A-4374-4291-896B-774F4F66E113}"/>
                </a:ext>
              </a:extLst>
            </p:cNvPr>
            <p:cNvSpPr/>
            <p:nvPr userDrawn="1"/>
          </p:nvSpPr>
          <p:spPr>
            <a:xfrm>
              <a:off x="0" y="0"/>
              <a:ext cx="12192000" cy="6865951"/>
            </a:xfrm>
            <a:prstGeom prst="rect">
              <a:avLst/>
            </a:prstGeom>
            <a:gradFill flip="none" rotWithShape="1">
              <a:gsLst>
                <a:gs pos="0">
                  <a:schemeClr val="accent2"/>
                </a:gs>
                <a:gs pos="84000">
                  <a:schemeClr val="accent1">
                    <a:lumMod val="10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 name="Textfeld 9">
              <a:extLst>
                <a:ext uri="{FF2B5EF4-FFF2-40B4-BE49-F238E27FC236}">
                  <a16:creationId xmlns:a16="http://schemas.microsoft.com/office/drawing/2014/main" id="{6AEC9A40-2C38-4865-8F04-CC13E0FD3077}"/>
                </a:ext>
              </a:extLst>
            </p:cNvPr>
            <p:cNvSpPr txBox="1"/>
            <p:nvPr userDrawn="1"/>
          </p:nvSpPr>
          <p:spPr>
            <a:xfrm>
              <a:off x="530423" y="6247752"/>
              <a:ext cx="3172571" cy="257369"/>
            </a:xfrm>
            <a:prstGeom prst="rect">
              <a:avLst/>
            </a:prstGeom>
            <a:noFill/>
          </p:spPr>
          <p:txBody>
            <a:bodyPr wrap="square" lIns="0" tIns="36000" rIns="0" bIns="36000" rtlCol="0">
              <a:spAutoFit/>
            </a:bodyPr>
            <a:lstStyle/>
            <a:p>
              <a:r>
                <a:rPr lang="de-DE" sz="1200" b="0" dirty="0">
                  <a:solidFill>
                    <a:schemeClr val="bg1"/>
                  </a:solidFill>
                  <a:latin typeface="ContinentaleOffice Semibold" panose="00000700000000000000" pitchFamily="2" charset="0"/>
                </a:rPr>
                <a:t>Vertrauen, das bleibt.</a:t>
              </a:r>
            </a:p>
          </p:txBody>
        </p:sp>
        <p:pic>
          <p:nvPicPr>
            <p:cNvPr id="11" name="Grafik 10">
              <a:extLst>
                <a:ext uri="{FF2B5EF4-FFF2-40B4-BE49-F238E27FC236}">
                  <a16:creationId xmlns:a16="http://schemas.microsoft.com/office/drawing/2014/main" id="{01A90CFA-A720-4C60-AF65-39D725598F4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800400" y="5873751"/>
              <a:ext cx="1138454" cy="711533"/>
            </a:xfrm>
            <a:prstGeom prst="rect">
              <a:avLst/>
            </a:prstGeom>
          </p:spPr>
        </p:pic>
      </p:grpSp>
      <p:sp>
        <p:nvSpPr>
          <p:cNvPr id="2" name="Titel 1">
            <a:extLst>
              <a:ext uri="{FF2B5EF4-FFF2-40B4-BE49-F238E27FC236}">
                <a16:creationId xmlns:a16="http://schemas.microsoft.com/office/drawing/2014/main" id="{16D62953-1B35-4BF1-BAFE-07E46C6E3F39}"/>
              </a:ext>
            </a:extLst>
          </p:cNvPr>
          <p:cNvSpPr>
            <a:spLocks noGrp="1"/>
          </p:cNvSpPr>
          <p:nvPr>
            <p:ph type="ctrTitle" hasCustomPrompt="1"/>
          </p:nvPr>
        </p:nvSpPr>
        <p:spPr>
          <a:xfrm>
            <a:off x="530422" y="518668"/>
            <a:ext cx="7920000" cy="1475106"/>
          </a:xfrm>
        </p:spPr>
        <p:txBody>
          <a:bodyPr tIns="36000" bIns="0" anchor="b">
            <a:noAutofit/>
          </a:bodyPr>
          <a:lstStyle>
            <a:lvl1pPr algn="l">
              <a:lnSpc>
                <a:spcPct val="100000"/>
              </a:lnSpc>
              <a:defRPr sz="4500">
                <a:solidFill>
                  <a:schemeClr val="bg1"/>
                </a:solidFill>
              </a:defRPr>
            </a:lvl1pPr>
          </a:lstStyle>
          <a:p>
            <a:r>
              <a:rPr lang="de-DE" dirty="0"/>
              <a:t>Headline bearbeiten</a:t>
            </a:r>
            <a:br>
              <a:rPr lang="de-DE" dirty="0"/>
            </a:br>
            <a:r>
              <a:rPr lang="de-DE" dirty="0"/>
              <a:t>(max. 2-zeilig)</a:t>
            </a:r>
          </a:p>
        </p:txBody>
      </p:sp>
      <p:sp>
        <p:nvSpPr>
          <p:cNvPr id="3" name="Untertitel 2">
            <a:extLst>
              <a:ext uri="{FF2B5EF4-FFF2-40B4-BE49-F238E27FC236}">
                <a16:creationId xmlns:a16="http://schemas.microsoft.com/office/drawing/2014/main" id="{1A18E705-3D5E-45D1-9370-F78EE11689C7}"/>
              </a:ext>
            </a:extLst>
          </p:cNvPr>
          <p:cNvSpPr>
            <a:spLocks noGrp="1"/>
          </p:cNvSpPr>
          <p:nvPr>
            <p:ph type="subTitle" idx="1" hasCustomPrompt="1"/>
          </p:nvPr>
        </p:nvSpPr>
        <p:spPr>
          <a:xfrm>
            <a:off x="530422" y="2021892"/>
            <a:ext cx="7920000" cy="921835"/>
          </a:xfrm>
        </p:spPr>
        <p:txBody>
          <a:bodyPr tIns="36000" bIns="0">
            <a:normAutofit/>
          </a:bodyPr>
          <a:lstStyle>
            <a:lvl1pPr marL="0" indent="0" algn="l">
              <a:lnSpc>
                <a:spcPct val="100000"/>
              </a:lnSpc>
              <a:buNone/>
              <a:defRPr sz="3000" b="1">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Subline bearbeiten</a:t>
            </a:r>
          </a:p>
          <a:p>
            <a:r>
              <a:rPr lang="de-DE" dirty="0"/>
              <a:t>(max. 2-zeilig)</a:t>
            </a:r>
          </a:p>
        </p:txBody>
      </p:sp>
      <p:sp>
        <p:nvSpPr>
          <p:cNvPr id="6" name="Datumsplatzhalter 5">
            <a:extLst>
              <a:ext uri="{FF2B5EF4-FFF2-40B4-BE49-F238E27FC236}">
                <a16:creationId xmlns:a16="http://schemas.microsoft.com/office/drawing/2014/main" id="{3148DACF-3BC2-42C2-B124-23FB6EE9A0C9}"/>
              </a:ext>
            </a:extLst>
          </p:cNvPr>
          <p:cNvSpPr>
            <a:spLocks noGrp="1"/>
          </p:cNvSpPr>
          <p:nvPr>
            <p:ph type="dt" sz="half" idx="10"/>
          </p:nvPr>
        </p:nvSpPr>
        <p:spPr>
          <a:xfrm>
            <a:off x="530422" y="3040022"/>
            <a:ext cx="3240000" cy="365125"/>
          </a:xfrm>
        </p:spPr>
        <p:txBody>
          <a:bodyPr lIns="72000" tIns="36000" rIns="72000" bIns="0">
            <a:noAutofit/>
          </a:bodyPr>
          <a:lstStyle>
            <a:lvl1pPr>
              <a:defRPr sz="1800"/>
            </a:lvl1pPr>
          </a:lstStyle>
          <a:p>
            <a:fld id="{91CB3851-16AB-4BE6-9173-047435C1EA87}" type="datetime1">
              <a:rPr lang="de-DE" smtClean="0"/>
              <a:t>16.06.2023</a:t>
            </a:fld>
            <a:endParaRPr lang="de-DE" dirty="0"/>
          </a:p>
        </p:txBody>
      </p:sp>
    </p:spTree>
    <p:extLst>
      <p:ext uri="{BB962C8B-B14F-4D97-AF65-F5344CB8AC3E}">
        <p14:creationId xmlns:p14="http://schemas.microsoft.com/office/powerpoint/2010/main" val="2470024225"/>
      </p:ext>
    </p:extLst>
  </p:cSld>
  <p:clrMapOvr>
    <a:masterClrMapping/>
  </p:clrMapOvr>
  <p:extLst>
    <p:ext uri="{DCECCB84-F9BA-43D5-87BE-67443E8EF086}">
      <p15:sldGuideLst xmlns:p15="http://schemas.microsoft.com/office/powerpoint/2012/main">
        <p15:guide id="1" pos="333">
          <p15:clr>
            <a:srgbClr val="5ACBF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elfolie Bildplatzhalter">
    <p:spTree>
      <p:nvGrpSpPr>
        <p:cNvPr id="1" name=""/>
        <p:cNvGrpSpPr/>
        <p:nvPr/>
      </p:nvGrpSpPr>
      <p:grpSpPr>
        <a:xfrm>
          <a:off x="0" y="0"/>
          <a:ext cx="0" cy="0"/>
          <a:chOff x="0" y="0"/>
          <a:chExt cx="0" cy="0"/>
        </a:xfrm>
      </p:grpSpPr>
      <p:sp>
        <p:nvSpPr>
          <p:cNvPr id="7" name="Bildplatzhalter 6">
            <a:extLst>
              <a:ext uri="{FF2B5EF4-FFF2-40B4-BE49-F238E27FC236}">
                <a16:creationId xmlns:a16="http://schemas.microsoft.com/office/drawing/2014/main" id="{60B4E493-21BF-46FB-8B02-C44E150C199E}"/>
              </a:ext>
            </a:extLst>
          </p:cNvPr>
          <p:cNvSpPr>
            <a:spLocks noGrp="1"/>
          </p:cNvSpPr>
          <p:nvPr>
            <p:ph type="pic" sz="quarter" idx="11"/>
          </p:nvPr>
        </p:nvSpPr>
        <p:spPr>
          <a:xfrm>
            <a:off x="0" y="0"/>
            <a:ext cx="12193200" cy="5652000"/>
          </a:xfrm>
        </p:spPr>
        <p:txBody>
          <a:bodyPr anchor="ctr"/>
          <a:lstStyle>
            <a:lvl1pPr algn="ctr">
              <a:defRPr/>
            </a:lvl1pPr>
          </a:lstStyle>
          <a:p>
            <a:r>
              <a:rPr lang="de-DE"/>
              <a:t>Bild durch Klicken auf Symbol hinzufügen</a:t>
            </a:r>
            <a:endParaRPr lang="de-DE" dirty="0"/>
          </a:p>
        </p:txBody>
      </p:sp>
      <p:sp>
        <p:nvSpPr>
          <p:cNvPr id="2" name="Titel 1">
            <a:extLst>
              <a:ext uri="{FF2B5EF4-FFF2-40B4-BE49-F238E27FC236}">
                <a16:creationId xmlns:a16="http://schemas.microsoft.com/office/drawing/2014/main" id="{16D62953-1B35-4BF1-BAFE-07E46C6E3F39}"/>
              </a:ext>
            </a:extLst>
          </p:cNvPr>
          <p:cNvSpPr>
            <a:spLocks noGrp="1"/>
          </p:cNvSpPr>
          <p:nvPr>
            <p:ph type="ctrTitle" hasCustomPrompt="1"/>
          </p:nvPr>
        </p:nvSpPr>
        <p:spPr>
          <a:xfrm>
            <a:off x="530422" y="518668"/>
            <a:ext cx="7920000" cy="1170000"/>
          </a:xfrm>
        </p:spPr>
        <p:txBody>
          <a:bodyPr tIns="36000" bIns="0" anchor="b">
            <a:noAutofit/>
          </a:bodyPr>
          <a:lstStyle>
            <a:lvl1pPr algn="l">
              <a:lnSpc>
                <a:spcPct val="100000"/>
              </a:lnSpc>
              <a:defRPr sz="3600">
                <a:solidFill>
                  <a:schemeClr val="accent1"/>
                </a:solidFill>
              </a:defRPr>
            </a:lvl1pPr>
          </a:lstStyle>
          <a:p>
            <a:r>
              <a:rPr lang="de-DE" dirty="0"/>
              <a:t>Headline bearbeiten</a:t>
            </a:r>
            <a:br>
              <a:rPr lang="de-DE" dirty="0"/>
            </a:br>
            <a:r>
              <a:rPr lang="de-DE" dirty="0"/>
              <a:t>(max. 2-zeilig)</a:t>
            </a:r>
          </a:p>
        </p:txBody>
      </p:sp>
      <p:sp>
        <p:nvSpPr>
          <p:cNvPr id="3" name="Untertitel 2">
            <a:extLst>
              <a:ext uri="{FF2B5EF4-FFF2-40B4-BE49-F238E27FC236}">
                <a16:creationId xmlns:a16="http://schemas.microsoft.com/office/drawing/2014/main" id="{1A18E705-3D5E-45D1-9370-F78EE11689C7}"/>
              </a:ext>
            </a:extLst>
          </p:cNvPr>
          <p:cNvSpPr>
            <a:spLocks noGrp="1"/>
          </p:cNvSpPr>
          <p:nvPr>
            <p:ph type="subTitle" idx="1" hasCustomPrompt="1"/>
          </p:nvPr>
        </p:nvSpPr>
        <p:spPr>
          <a:xfrm>
            <a:off x="530422" y="1731600"/>
            <a:ext cx="7920000" cy="777600"/>
          </a:xfrm>
        </p:spPr>
        <p:txBody>
          <a:bodyPr tIns="36000" bIns="0">
            <a:normAutofit/>
          </a:bodyPr>
          <a:lstStyle>
            <a:lvl1pPr marL="0" indent="0" algn="l">
              <a:lnSpc>
                <a:spcPct val="100000"/>
              </a:lnSpc>
              <a:buNone/>
              <a:defRPr sz="2400" b="1">
                <a:solidFill>
                  <a:schemeClr val="accent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Subline bearbeiten</a:t>
            </a:r>
          </a:p>
          <a:p>
            <a:r>
              <a:rPr lang="de-DE" dirty="0"/>
              <a:t>(max. 2-zeilig)</a:t>
            </a:r>
          </a:p>
        </p:txBody>
      </p:sp>
      <p:sp>
        <p:nvSpPr>
          <p:cNvPr id="6" name="Datumsplatzhalter 5">
            <a:extLst>
              <a:ext uri="{FF2B5EF4-FFF2-40B4-BE49-F238E27FC236}">
                <a16:creationId xmlns:a16="http://schemas.microsoft.com/office/drawing/2014/main" id="{3148DACF-3BC2-42C2-B124-23FB6EE9A0C9}"/>
              </a:ext>
            </a:extLst>
          </p:cNvPr>
          <p:cNvSpPr>
            <a:spLocks noGrp="1"/>
          </p:cNvSpPr>
          <p:nvPr>
            <p:ph type="dt" sz="half" idx="10"/>
          </p:nvPr>
        </p:nvSpPr>
        <p:spPr>
          <a:xfrm>
            <a:off x="530422" y="2552400"/>
            <a:ext cx="3240000" cy="365125"/>
          </a:xfrm>
        </p:spPr>
        <p:txBody>
          <a:bodyPr lIns="72000" tIns="36000" rIns="72000" bIns="0">
            <a:noAutofit/>
          </a:bodyPr>
          <a:lstStyle>
            <a:lvl1pPr>
              <a:defRPr sz="1800">
                <a:solidFill>
                  <a:schemeClr val="accent1"/>
                </a:solidFill>
              </a:defRPr>
            </a:lvl1pPr>
          </a:lstStyle>
          <a:p>
            <a:fld id="{5C211FF3-157C-4CAE-BBFC-3CA979917A39}" type="datetime1">
              <a:rPr lang="de-DE" smtClean="0"/>
              <a:t>16.06.2023</a:t>
            </a:fld>
            <a:endParaRPr lang="de-DE" dirty="0"/>
          </a:p>
        </p:txBody>
      </p:sp>
      <p:grpSp>
        <p:nvGrpSpPr>
          <p:cNvPr id="4" name="Gruppieren 3">
            <a:extLst>
              <a:ext uri="{FF2B5EF4-FFF2-40B4-BE49-F238E27FC236}">
                <a16:creationId xmlns:a16="http://schemas.microsoft.com/office/drawing/2014/main" id="{57B1708F-045F-4183-AED7-7311F5261411}"/>
              </a:ext>
            </a:extLst>
          </p:cNvPr>
          <p:cNvGrpSpPr/>
          <p:nvPr userDrawn="1"/>
        </p:nvGrpSpPr>
        <p:grpSpPr>
          <a:xfrm>
            <a:off x="0" y="5613621"/>
            <a:ext cx="12192000" cy="1252330"/>
            <a:chOff x="0" y="5613621"/>
            <a:chExt cx="12192000" cy="1252330"/>
          </a:xfrm>
        </p:grpSpPr>
        <p:sp>
          <p:nvSpPr>
            <p:cNvPr id="8" name="Rechteck 7">
              <a:extLst>
                <a:ext uri="{FF2B5EF4-FFF2-40B4-BE49-F238E27FC236}">
                  <a16:creationId xmlns:a16="http://schemas.microsoft.com/office/drawing/2014/main" id="{32737F4A-4374-4291-896B-774F4F66E113}"/>
                </a:ext>
              </a:extLst>
            </p:cNvPr>
            <p:cNvSpPr/>
            <p:nvPr userDrawn="1"/>
          </p:nvSpPr>
          <p:spPr>
            <a:xfrm>
              <a:off x="0" y="5613621"/>
              <a:ext cx="12192000" cy="1252330"/>
            </a:xfrm>
            <a:prstGeom prst="rect">
              <a:avLst/>
            </a:prstGeom>
            <a:gradFill flip="none" rotWithShape="1">
              <a:gsLst>
                <a:gs pos="0">
                  <a:schemeClr val="accent2"/>
                </a:gs>
                <a:gs pos="84000">
                  <a:schemeClr val="accent1">
                    <a:lumMod val="10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 name="Textfeld 9">
              <a:extLst>
                <a:ext uri="{FF2B5EF4-FFF2-40B4-BE49-F238E27FC236}">
                  <a16:creationId xmlns:a16="http://schemas.microsoft.com/office/drawing/2014/main" id="{6AEC9A40-2C38-4865-8F04-CC13E0FD3077}"/>
                </a:ext>
              </a:extLst>
            </p:cNvPr>
            <p:cNvSpPr txBox="1"/>
            <p:nvPr userDrawn="1"/>
          </p:nvSpPr>
          <p:spPr>
            <a:xfrm>
              <a:off x="530423" y="6247752"/>
              <a:ext cx="3172571" cy="257369"/>
            </a:xfrm>
            <a:prstGeom prst="rect">
              <a:avLst/>
            </a:prstGeom>
            <a:noFill/>
          </p:spPr>
          <p:txBody>
            <a:bodyPr wrap="square" lIns="0" tIns="36000" rIns="0" bIns="36000" rtlCol="0">
              <a:spAutoFit/>
            </a:bodyPr>
            <a:lstStyle/>
            <a:p>
              <a:r>
                <a:rPr lang="de-DE" sz="1200" b="0" dirty="0">
                  <a:solidFill>
                    <a:schemeClr val="bg1"/>
                  </a:solidFill>
                  <a:latin typeface="ContinentaleOffice Semibold" panose="00000700000000000000" pitchFamily="2" charset="0"/>
                </a:rPr>
                <a:t>Vertrauen, das bleibt.</a:t>
              </a:r>
            </a:p>
          </p:txBody>
        </p:sp>
        <p:pic>
          <p:nvPicPr>
            <p:cNvPr id="11" name="Grafik 10">
              <a:extLst>
                <a:ext uri="{FF2B5EF4-FFF2-40B4-BE49-F238E27FC236}">
                  <a16:creationId xmlns:a16="http://schemas.microsoft.com/office/drawing/2014/main" id="{01A90CFA-A720-4C60-AF65-39D725598F4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800400" y="5873751"/>
              <a:ext cx="1138454" cy="711533"/>
            </a:xfrm>
            <a:prstGeom prst="rect">
              <a:avLst/>
            </a:prstGeom>
          </p:spPr>
        </p:pic>
      </p:grpSp>
    </p:spTree>
    <p:extLst>
      <p:ext uri="{BB962C8B-B14F-4D97-AF65-F5344CB8AC3E}">
        <p14:creationId xmlns:p14="http://schemas.microsoft.com/office/powerpoint/2010/main" val="604154936"/>
      </p:ext>
    </p:extLst>
  </p:cSld>
  <p:clrMapOvr>
    <a:masterClrMapping/>
  </p:clrMapOvr>
  <p:extLst>
    <p:ext uri="{DCECCB84-F9BA-43D5-87BE-67443E8EF086}">
      <p15:sldGuideLst xmlns:p15="http://schemas.microsoft.com/office/powerpoint/2012/main">
        <p15:guide id="1" pos="333">
          <p15:clr>
            <a:srgbClr val="5ACBF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8206CD4-4413-4AF8-8F17-DD3622F7B345}"/>
              </a:ext>
            </a:extLst>
          </p:cNvPr>
          <p:cNvSpPr>
            <a:spLocks noGrp="1"/>
          </p:cNvSpPr>
          <p:nvPr>
            <p:ph type="title" hasCustomPrompt="1"/>
          </p:nvPr>
        </p:nvSpPr>
        <p:spPr/>
        <p:txBody>
          <a:bodyPr/>
          <a:lstStyle/>
          <a:p>
            <a:r>
              <a:rPr lang="de-DE" dirty="0"/>
              <a:t>Headline bearbeiten</a:t>
            </a:r>
          </a:p>
        </p:txBody>
      </p:sp>
      <p:sp>
        <p:nvSpPr>
          <p:cNvPr id="3" name="Datumsplatzhalter 2">
            <a:extLst>
              <a:ext uri="{FF2B5EF4-FFF2-40B4-BE49-F238E27FC236}">
                <a16:creationId xmlns:a16="http://schemas.microsoft.com/office/drawing/2014/main" id="{E5C9A1C7-5B4B-45F4-8C15-06B29B4836B5}"/>
              </a:ext>
            </a:extLst>
          </p:cNvPr>
          <p:cNvSpPr>
            <a:spLocks noGrp="1"/>
          </p:cNvSpPr>
          <p:nvPr>
            <p:ph type="dt" sz="half" idx="10"/>
          </p:nvPr>
        </p:nvSpPr>
        <p:spPr/>
        <p:txBody>
          <a:bodyPr/>
          <a:lstStyle/>
          <a:p>
            <a:fld id="{5E0476A0-728C-412A-B205-232A9EA64178}" type="datetime1">
              <a:rPr lang="de-DE" smtClean="0"/>
              <a:t>16.06.2023</a:t>
            </a:fld>
            <a:endParaRPr lang="de-DE" dirty="0"/>
          </a:p>
        </p:txBody>
      </p:sp>
      <p:sp>
        <p:nvSpPr>
          <p:cNvPr id="4" name="Fußzeilenplatzhalter 3">
            <a:extLst>
              <a:ext uri="{FF2B5EF4-FFF2-40B4-BE49-F238E27FC236}">
                <a16:creationId xmlns:a16="http://schemas.microsoft.com/office/drawing/2014/main" id="{3BACD95C-1CA8-49D3-B053-C5D9E41135FC}"/>
              </a:ext>
            </a:extLst>
          </p:cNvPr>
          <p:cNvSpPr>
            <a:spLocks noGrp="1"/>
          </p:cNvSpPr>
          <p:nvPr>
            <p:ph type="ftr" sz="quarter" idx="11"/>
          </p:nvPr>
        </p:nvSpPr>
        <p:spPr/>
        <p:txBody>
          <a:bodyPr/>
          <a:lstStyle/>
          <a:p>
            <a:r>
              <a:rPr lang="de-DE"/>
              <a:t>Tariferweiterung bKV zum 01.04.2023</a:t>
            </a:r>
            <a:endParaRPr lang="de-DE" dirty="0"/>
          </a:p>
        </p:txBody>
      </p:sp>
      <p:sp>
        <p:nvSpPr>
          <p:cNvPr id="5" name="Foliennummernplatzhalter 4">
            <a:extLst>
              <a:ext uri="{FF2B5EF4-FFF2-40B4-BE49-F238E27FC236}">
                <a16:creationId xmlns:a16="http://schemas.microsoft.com/office/drawing/2014/main" id="{9C849A73-7B8A-46B8-82CD-D05B05D23E7B}"/>
              </a:ext>
            </a:extLst>
          </p:cNvPr>
          <p:cNvSpPr>
            <a:spLocks noGrp="1"/>
          </p:cNvSpPr>
          <p:nvPr>
            <p:ph type="sldNum" sz="quarter" idx="12"/>
          </p:nvPr>
        </p:nvSpPr>
        <p:spPr/>
        <p:txBody>
          <a:bodyPr/>
          <a:lstStyle/>
          <a:p>
            <a:fld id="{B2C8C4F1-257C-421B-BFF4-1F170FE3FB97}" type="slidenum">
              <a:rPr lang="de-DE" smtClean="0"/>
              <a:t>‹Nr.›</a:t>
            </a:fld>
            <a:endParaRPr lang="de-DE" dirty="0"/>
          </a:p>
        </p:txBody>
      </p:sp>
      <p:cxnSp>
        <p:nvCxnSpPr>
          <p:cNvPr id="6" name="Gerader Verbinder 5">
            <a:extLst>
              <a:ext uri="{FF2B5EF4-FFF2-40B4-BE49-F238E27FC236}">
                <a16:creationId xmlns:a16="http://schemas.microsoft.com/office/drawing/2014/main" id="{2BE730C1-0A84-4529-B601-4435F008C5BA}"/>
              </a:ext>
            </a:extLst>
          </p:cNvPr>
          <p:cNvCxnSpPr>
            <a:cxnSpLocks/>
          </p:cNvCxnSpPr>
          <p:nvPr userDrawn="1"/>
        </p:nvCxnSpPr>
        <p:spPr>
          <a:xfrm>
            <a:off x="838199" y="1523134"/>
            <a:ext cx="105156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95195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3C5F94D0-988A-4FC6-9C90-F6483B58AA5B}"/>
              </a:ext>
            </a:extLst>
          </p:cNvPr>
          <p:cNvSpPr>
            <a:spLocks noGrp="1"/>
          </p:cNvSpPr>
          <p:nvPr>
            <p:ph type="dt" sz="half" idx="10"/>
          </p:nvPr>
        </p:nvSpPr>
        <p:spPr/>
        <p:txBody>
          <a:bodyPr/>
          <a:lstStyle/>
          <a:p>
            <a:fld id="{D699D820-8EB6-47E1-9088-51EC8BE5F888}" type="datetime1">
              <a:rPr lang="de-DE" smtClean="0"/>
              <a:t>16.06.2023</a:t>
            </a:fld>
            <a:endParaRPr lang="de-DE" dirty="0"/>
          </a:p>
        </p:txBody>
      </p:sp>
      <p:sp>
        <p:nvSpPr>
          <p:cNvPr id="3" name="Fußzeilenplatzhalter 2">
            <a:extLst>
              <a:ext uri="{FF2B5EF4-FFF2-40B4-BE49-F238E27FC236}">
                <a16:creationId xmlns:a16="http://schemas.microsoft.com/office/drawing/2014/main" id="{C53E182A-728B-446C-9F13-43CB0C7FDA9E}"/>
              </a:ext>
            </a:extLst>
          </p:cNvPr>
          <p:cNvSpPr>
            <a:spLocks noGrp="1"/>
          </p:cNvSpPr>
          <p:nvPr>
            <p:ph type="ftr" sz="quarter" idx="11"/>
          </p:nvPr>
        </p:nvSpPr>
        <p:spPr/>
        <p:txBody>
          <a:bodyPr/>
          <a:lstStyle/>
          <a:p>
            <a:r>
              <a:rPr lang="de-DE"/>
              <a:t>Tariferweiterung bKV zum 01.04.2023</a:t>
            </a:r>
            <a:endParaRPr lang="de-DE" dirty="0"/>
          </a:p>
        </p:txBody>
      </p:sp>
      <p:sp>
        <p:nvSpPr>
          <p:cNvPr id="4" name="Foliennummernplatzhalter 3">
            <a:extLst>
              <a:ext uri="{FF2B5EF4-FFF2-40B4-BE49-F238E27FC236}">
                <a16:creationId xmlns:a16="http://schemas.microsoft.com/office/drawing/2014/main" id="{06DF0CA0-5692-462D-87BD-C77DE721CFF5}"/>
              </a:ext>
            </a:extLst>
          </p:cNvPr>
          <p:cNvSpPr>
            <a:spLocks noGrp="1"/>
          </p:cNvSpPr>
          <p:nvPr>
            <p:ph type="sldNum" sz="quarter" idx="12"/>
          </p:nvPr>
        </p:nvSpPr>
        <p:spPr/>
        <p:txBody>
          <a:bodyPr/>
          <a:lstStyle/>
          <a:p>
            <a:fld id="{B2C8C4F1-257C-421B-BFF4-1F170FE3FB97}" type="slidenum">
              <a:rPr lang="de-DE" smtClean="0"/>
              <a:t>‹Nr.›</a:t>
            </a:fld>
            <a:endParaRPr lang="de-DE" dirty="0"/>
          </a:p>
        </p:txBody>
      </p:sp>
    </p:spTree>
    <p:extLst>
      <p:ext uri="{BB962C8B-B14F-4D97-AF65-F5344CB8AC3E}">
        <p14:creationId xmlns:p14="http://schemas.microsoft.com/office/powerpoint/2010/main" val="336922265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26D423-4DBB-4844-A99D-5C2210ECBA8B}"/>
              </a:ext>
            </a:extLst>
          </p:cNvPr>
          <p:cNvSpPr>
            <a:spLocks noGrp="1"/>
          </p:cNvSpPr>
          <p:nvPr>
            <p:ph type="title" hasCustomPrompt="1"/>
          </p:nvPr>
        </p:nvSpPr>
        <p:spPr>
          <a:xfrm>
            <a:off x="838200" y="516835"/>
            <a:ext cx="10515600" cy="834887"/>
          </a:xfrm>
        </p:spPr>
        <p:txBody>
          <a:bodyPr/>
          <a:lstStyle/>
          <a:p>
            <a:r>
              <a:rPr lang="de-DE" dirty="0"/>
              <a:t>Headline bearbeiten</a:t>
            </a:r>
          </a:p>
        </p:txBody>
      </p:sp>
      <p:sp>
        <p:nvSpPr>
          <p:cNvPr id="3" name="Inhaltsplatzhalter 2">
            <a:extLst>
              <a:ext uri="{FF2B5EF4-FFF2-40B4-BE49-F238E27FC236}">
                <a16:creationId xmlns:a16="http://schemas.microsoft.com/office/drawing/2014/main" id="{C83B76DF-5C53-4333-984F-E8799D26BA58}"/>
              </a:ext>
            </a:extLst>
          </p:cNvPr>
          <p:cNvSpPr>
            <a:spLocks noGrp="1"/>
          </p:cNvSpPr>
          <p:nvPr>
            <p:ph idx="1" hasCustomPrompt="1"/>
          </p:nvPr>
        </p:nvSpPr>
        <p:spPr>
          <a:xfrm>
            <a:off x="838200" y="1694546"/>
            <a:ext cx="10515600" cy="4324591"/>
          </a:xfrm>
        </p:spPr>
        <p:txBody>
          <a:bodyPr/>
          <a:lstStyle>
            <a:lvl1pPr marL="180000" indent="-180000">
              <a:buFont typeface="Arial" panose="020B0604020202020204" pitchFamily="34" charset="0"/>
              <a:buChar char="•"/>
              <a:defRPr/>
            </a:lvl1pPr>
            <a:lvl2pPr marL="360000" indent="-180000">
              <a:defRPr/>
            </a:lvl2pPr>
            <a:lvl3pPr marL="540000" indent="-180000">
              <a:defRPr lang="de-DE" sz="1600" kern="1200" dirty="0" smtClean="0">
                <a:solidFill>
                  <a:schemeClr val="tx1"/>
                </a:solidFill>
                <a:latin typeface="+mn-lt"/>
                <a:ea typeface="+mn-ea"/>
                <a:cs typeface="+mn-cs"/>
              </a:defRPr>
            </a:lvl3pPr>
            <a:lvl4pPr marL="720000" indent="-180000">
              <a:defRPr lang="de-DE" sz="1400" kern="1200" dirty="0" smtClean="0">
                <a:solidFill>
                  <a:schemeClr val="tx1"/>
                </a:solidFill>
                <a:latin typeface="+mn-lt"/>
                <a:ea typeface="+mn-ea"/>
                <a:cs typeface="+mn-cs"/>
              </a:defRPr>
            </a:lvl4pPr>
            <a:lvl5pPr>
              <a:defRPr lang="de-DE" sz="1200" kern="1200" dirty="0" smtClean="0">
                <a:solidFill>
                  <a:schemeClr val="tx1"/>
                </a:solidFill>
                <a:latin typeface="+mn-lt"/>
                <a:ea typeface="+mn-ea"/>
                <a:cs typeface="+mn-cs"/>
              </a:defRPr>
            </a:lvl5pPr>
          </a:lstStyle>
          <a:p>
            <a:pPr lvl="0"/>
            <a:r>
              <a:rPr lang="de-DE" dirty="0"/>
              <a:t>Textformat bearbeiten</a:t>
            </a:r>
          </a:p>
        </p:txBody>
      </p:sp>
      <p:sp>
        <p:nvSpPr>
          <p:cNvPr id="4" name="Datumsplatzhalter 3">
            <a:extLst>
              <a:ext uri="{FF2B5EF4-FFF2-40B4-BE49-F238E27FC236}">
                <a16:creationId xmlns:a16="http://schemas.microsoft.com/office/drawing/2014/main" id="{508565BA-C207-4CBA-ACFE-1F21B782CC49}"/>
              </a:ext>
            </a:extLst>
          </p:cNvPr>
          <p:cNvSpPr>
            <a:spLocks noGrp="1"/>
          </p:cNvSpPr>
          <p:nvPr>
            <p:ph type="dt" sz="half" idx="10"/>
          </p:nvPr>
        </p:nvSpPr>
        <p:spPr/>
        <p:txBody>
          <a:bodyPr/>
          <a:lstStyle/>
          <a:p>
            <a:fld id="{8C9D43CB-4AEA-4E33-8C7F-C1D6719196A7}" type="datetime1">
              <a:rPr lang="de-DE" smtClean="0"/>
              <a:t>16.06.2023</a:t>
            </a:fld>
            <a:endParaRPr lang="de-DE" dirty="0"/>
          </a:p>
        </p:txBody>
      </p:sp>
      <p:sp>
        <p:nvSpPr>
          <p:cNvPr id="5" name="Fußzeilenplatzhalter 4">
            <a:extLst>
              <a:ext uri="{FF2B5EF4-FFF2-40B4-BE49-F238E27FC236}">
                <a16:creationId xmlns:a16="http://schemas.microsoft.com/office/drawing/2014/main" id="{5D01343E-1292-415E-AE17-56ADDC050EDA}"/>
              </a:ext>
            </a:extLst>
          </p:cNvPr>
          <p:cNvSpPr>
            <a:spLocks noGrp="1"/>
          </p:cNvSpPr>
          <p:nvPr>
            <p:ph type="ftr" sz="quarter" idx="11"/>
          </p:nvPr>
        </p:nvSpPr>
        <p:spPr/>
        <p:txBody>
          <a:bodyPr/>
          <a:lstStyle/>
          <a:p>
            <a:r>
              <a:rPr lang="de-DE"/>
              <a:t>Tariferweiterung bKV zum 01.04.2023</a:t>
            </a:r>
            <a:endParaRPr lang="de-DE" dirty="0"/>
          </a:p>
        </p:txBody>
      </p:sp>
      <p:sp>
        <p:nvSpPr>
          <p:cNvPr id="6" name="Foliennummernplatzhalter 5">
            <a:extLst>
              <a:ext uri="{FF2B5EF4-FFF2-40B4-BE49-F238E27FC236}">
                <a16:creationId xmlns:a16="http://schemas.microsoft.com/office/drawing/2014/main" id="{05807804-2902-4F3C-B725-71D26046C7D5}"/>
              </a:ext>
            </a:extLst>
          </p:cNvPr>
          <p:cNvSpPr>
            <a:spLocks noGrp="1"/>
          </p:cNvSpPr>
          <p:nvPr>
            <p:ph type="sldNum" sz="quarter" idx="12"/>
          </p:nvPr>
        </p:nvSpPr>
        <p:spPr/>
        <p:txBody>
          <a:bodyPr/>
          <a:lstStyle>
            <a:lvl1pPr>
              <a:defRPr>
                <a:latin typeface="ContinentaleOffice Semibold" panose="00000700000000000000" pitchFamily="2" charset="0"/>
              </a:defRPr>
            </a:lvl1pPr>
          </a:lstStyle>
          <a:p>
            <a:fld id="{B2C8C4F1-257C-421B-BFF4-1F170FE3FB97}" type="slidenum">
              <a:rPr lang="de-DE" smtClean="0"/>
              <a:pPr/>
              <a:t>‹Nr.›</a:t>
            </a:fld>
            <a:endParaRPr lang="de-DE" dirty="0"/>
          </a:p>
        </p:txBody>
      </p:sp>
      <p:cxnSp>
        <p:nvCxnSpPr>
          <p:cNvPr id="10" name="Gerader Verbinder 9">
            <a:extLst>
              <a:ext uri="{FF2B5EF4-FFF2-40B4-BE49-F238E27FC236}">
                <a16:creationId xmlns:a16="http://schemas.microsoft.com/office/drawing/2014/main" id="{93CD0A41-6A54-4574-BAEB-DE126E67C253}"/>
              </a:ext>
            </a:extLst>
          </p:cNvPr>
          <p:cNvCxnSpPr>
            <a:cxnSpLocks/>
          </p:cNvCxnSpPr>
          <p:nvPr userDrawn="1"/>
        </p:nvCxnSpPr>
        <p:spPr>
          <a:xfrm>
            <a:off x="838199" y="1523134"/>
            <a:ext cx="105156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0461837"/>
      </p:ext>
    </p:extLst>
  </p:cSld>
  <p:clrMapOvr>
    <a:masterClrMapping/>
  </p:clrMapOvr>
  <p:extLst>
    <p:ext uri="{DCECCB84-F9BA-43D5-87BE-67443E8EF086}">
      <p15:sldGuideLst xmlns:p15="http://schemas.microsoft.com/office/powerpoint/2012/main"/>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el + Inhalt ohne Sublin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26D423-4DBB-4844-A99D-5C2210ECBA8B}"/>
              </a:ext>
            </a:extLst>
          </p:cNvPr>
          <p:cNvSpPr>
            <a:spLocks noGrp="1"/>
          </p:cNvSpPr>
          <p:nvPr>
            <p:ph type="title" hasCustomPrompt="1"/>
          </p:nvPr>
        </p:nvSpPr>
        <p:spPr>
          <a:xfrm>
            <a:off x="838200" y="516835"/>
            <a:ext cx="10515600" cy="834887"/>
          </a:xfrm>
        </p:spPr>
        <p:txBody>
          <a:bodyPr/>
          <a:lstStyle/>
          <a:p>
            <a:r>
              <a:rPr lang="de-DE" dirty="0"/>
              <a:t>Headline bearbeiten</a:t>
            </a:r>
          </a:p>
        </p:txBody>
      </p:sp>
      <p:sp>
        <p:nvSpPr>
          <p:cNvPr id="3" name="Inhaltsplatzhalter 2">
            <a:extLst>
              <a:ext uri="{FF2B5EF4-FFF2-40B4-BE49-F238E27FC236}">
                <a16:creationId xmlns:a16="http://schemas.microsoft.com/office/drawing/2014/main" id="{C83B76DF-5C53-4333-984F-E8799D26BA58}"/>
              </a:ext>
            </a:extLst>
          </p:cNvPr>
          <p:cNvSpPr>
            <a:spLocks noGrp="1"/>
          </p:cNvSpPr>
          <p:nvPr>
            <p:ph idx="1" hasCustomPrompt="1"/>
          </p:nvPr>
        </p:nvSpPr>
        <p:spPr>
          <a:xfrm>
            <a:off x="838200" y="1694546"/>
            <a:ext cx="10515600" cy="4324591"/>
          </a:xfrm>
        </p:spPr>
        <p:txBody>
          <a:bodyPr/>
          <a:lstStyle>
            <a:lvl1pPr>
              <a:defRPr/>
            </a:lvl1pPr>
          </a:lstStyle>
          <a:p>
            <a:pPr lvl="0"/>
            <a:r>
              <a:rPr lang="de-DE" dirty="0"/>
              <a:t>Textformat bearbeiten</a:t>
            </a:r>
          </a:p>
        </p:txBody>
      </p:sp>
      <p:sp>
        <p:nvSpPr>
          <p:cNvPr id="4" name="Datumsplatzhalter 3">
            <a:extLst>
              <a:ext uri="{FF2B5EF4-FFF2-40B4-BE49-F238E27FC236}">
                <a16:creationId xmlns:a16="http://schemas.microsoft.com/office/drawing/2014/main" id="{508565BA-C207-4CBA-ACFE-1F21B782CC49}"/>
              </a:ext>
            </a:extLst>
          </p:cNvPr>
          <p:cNvSpPr>
            <a:spLocks noGrp="1"/>
          </p:cNvSpPr>
          <p:nvPr>
            <p:ph type="dt" sz="half" idx="10"/>
          </p:nvPr>
        </p:nvSpPr>
        <p:spPr/>
        <p:txBody>
          <a:bodyPr/>
          <a:lstStyle/>
          <a:p>
            <a:fld id="{283E2CD3-DD18-4664-B194-AA8A7004A1F0}" type="datetime1">
              <a:rPr lang="de-DE" smtClean="0"/>
              <a:t>16.06.2023</a:t>
            </a:fld>
            <a:endParaRPr lang="de-DE" dirty="0"/>
          </a:p>
        </p:txBody>
      </p:sp>
      <p:sp>
        <p:nvSpPr>
          <p:cNvPr id="5" name="Fußzeilenplatzhalter 4">
            <a:extLst>
              <a:ext uri="{FF2B5EF4-FFF2-40B4-BE49-F238E27FC236}">
                <a16:creationId xmlns:a16="http://schemas.microsoft.com/office/drawing/2014/main" id="{5D01343E-1292-415E-AE17-56ADDC050EDA}"/>
              </a:ext>
            </a:extLst>
          </p:cNvPr>
          <p:cNvSpPr>
            <a:spLocks noGrp="1"/>
          </p:cNvSpPr>
          <p:nvPr>
            <p:ph type="ftr" sz="quarter" idx="11"/>
          </p:nvPr>
        </p:nvSpPr>
        <p:spPr/>
        <p:txBody>
          <a:bodyPr/>
          <a:lstStyle/>
          <a:p>
            <a:r>
              <a:rPr lang="de-DE"/>
              <a:t>Tariferweiterung bKV zum 01.04.2023</a:t>
            </a:r>
            <a:endParaRPr lang="de-DE" dirty="0"/>
          </a:p>
        </p:txBody>
      </p:sp>
      <p:sp>
        <p:nvSpPr>
          <p:cNvPr id="6" name="Foliennummernplatzhalter 5">
            <a:extLst>
              <a:ext uri="{FF2B5EF4-FFF2-40B4-BE49-F238E27FC236}">
                <a16:creationId xmlns:a16="http://schemas.microsoft.com/office/drawing/2014/main" id="{05807804-2902-4F3C-B725-71D26046C7D5}"/>
              </a:ext>
            </a:extLst>
          </p:cNvPr>
          <p:cNvSpPr>
            <a:spLocks noGrp="1"/>
          </p:cNvSpPr>
          <p:nvPr>
            <p:ph type="sldNum" sz="quarter" idx="12"/>
          </p:nvPr>
        </p:nvSpPr>
        <p:spPr/>
        <p:txBody>
          <a:bodyPr/>
          <a:lstStyle>
            <a:lvl1pPr>
              <a:defRPr>
                <a:latin typeface="ContinentaleOffice Semibold" panose="00000700000000000000" pitchFamily="2" charset="0"/>
              </a:defRPr>
            </a:lvl1pPr>
          </a:lstStyle>
          <a:p>
            <a:fld id="{B2C8C4F1-257C-421B-BFF4-1F170FE3FB97}" type="slidenum">
              <a:rPr lang="de-DE" smtClean="0"/>
              <a:pPr/>
              <a:t>‹Nr.›</a:t>
            </a:fld>
            <a:endParaRPr lang="de-DE" dirty="0"/>
          </a:p>
        </p:txBody>
      </p:sp>
      <p:cxnSp>
        <p:nvCxnSpPr>
          <p:cNvPr id="10" name="Gerader Verbinder 9">
            <a:extLst>
              <a:ext uri="{FF2B5EF4-FFF2-40B4-BE49-F238E27FC236}">
                <a16:creationId xmlns:a16="http://schemas.microsoft.com/office/drawing/2014/main" id="{93CD0A41-6A54-4574-BAEB-DE126E67C253}"/>
              </a:ext>
            </a:extLst>
          </p:cNvPr>
          <p:cNvCxnSpPr>
            <a:cxnSpLocks/>
          </p:cNvCxnSpPr>
          <p:nvPr userDrawn="1"/>
        </p:nvCxnSpPr>
        <p:spPr>
          <a:xfrm>
            <a:off x="838199" y="1523134"/>
            <a:ext cx="105156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0287925"/>
      </p:ext>
    </p:extLst>
  </p:cSld>
  <p:clrMapOvr>
    <a:masterClrMapping/>
  </p:clrMapOvr>
  <p:extLst>
    <p:ext uri="{DCECCB84-F9BA-43D5-87BE-67443E8EF086}">
      <p15:sldGuideLst xmlns:p15="http://schemas.microsoft.com/office/powerpoint/2012/main"/>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itel + zweispaltiger Inhalt ohne Sublin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26D423-4DBB-4844-A99D-5C2210ECBA8B}"/>
              </a:ext>
            </a:extLst>
          </p:cNvPr>
          <p:cNvSpPr>
            <a:spLocks noGrp="1"/>
          </p:cNvSpPr>
          <p:nvPr>
            <p:ph type="title" hasCustomPrompt="1"/>
          </p:nvPr>
        </p:nvSpPr>
        <p:spPr>
          <a:xfrm>
            <a:off x="838200" y="516835"/>
            <a:ext cx="10515600" cy="834887"/>
          </a:xfrm>
        </p:spPr>
        <p:txBody>
          <a:bodyPr/>
          <a:lstStyle/>
          <a:p>
            <a:r>
              <a:rPr lang="de-DE" dirty="0"/>
              <a:t>Headline bearbeiten</a:t>
            </a:r>
          </a:p>
        </p:txBody>
      </p:sp>
      <p:sp>
        <p:nvSpPr>
          <p:cNvPr id="3" name="Inhaltsplatzhalter 2">
            <a:extLst>
              <a:ext uri="{FF2B5EF4-FFF2-40B4-BE49-F238E27FC236}">
                <a16:creationId xmlns:a16="http://schemas.microsoft.com/office/drawing/2014/main" id="{C83B76DF-5C53-4333-984F-E8799D26BA58}"/>
              </a:ext>
            </a:extLst>
          </p:cNvPr>
          <p:cNvSpPr>
            <a:spLocks noGrp="1"/>
          </p:cNvSpPr>
          <p:nvPr>
            <p:ph idx="1" hasCustomPrompt="1"/>
          </p:nvPr>
        </p:nvSpPr>
        <p:spPr>
          <a:xfrm>
            <a:off x="838200" y="1694546"/>
            <a:ext cx="10515600" cy="4324591"/>
          </a:xfrm>
        </p:spPr>
        <p:txBody>
          <a:bodyPr numCol="2" spcCol="720000"/>
          <a:lstStyle>
            <a:lvl1pPr>
              <a:defRPr/>
            </a:lvl1pPr>
          </a:lstStyle>
          <a:p>
            <a:pPr lvl="0"/>
            <a:r>
              <a:rPr lang="de-DE" dirty="0"/>
              <a:t>Textformat bearbeiten</a:t>
            </a:r>
          </a:p>
        </p:txBody>
      </p:sp>
      <p:sp>
        <p:nvSpPr>
          <p:cNvPr id="4" name="Datumsplatzhalter 3">
            <a:extLst>
              <a:ext uri="{FF2B5EF4-FFF2-40B4-BE49-F238E27FC236}">
                <a16:creationId xmlns:a16="http://schemas.microsoft.com/office/drawing/2014/main" id="{508565BA-C207-4CBA-ACFE-1F21B782CC49}"/>
              </a:ext>
            </a:extLst>
          </p:cNvPr>
          <p:cNvSpPr>
            <a:spLocks noGrp="1"/>
          </p:cNvSpPr>
          <p:nvPr>
            <p:ph type="dt" sz="half" idx="10"/>
          </p:nvPr>
        </p:nvSpPr>
        <p:spPr/>
        <p:txBody>
          <a:bodyPr/>
          <a:lstStyle/>
          <a:p>
            <a:fld id="{428AF41A-4D6E-4AC6-B2E2-A1F7C34F7AD7}" type="datetime1">
              <a:rPr lang="de-DE" smtClean="0"/>
              <a:t>16.06.2023</a:t>
            </a:fld>
            <a:endParaRPr lang="de-DE" dirty="0"/>
          </a:p>
        </p:txBody>
      </p:sp>
      <p:sp>
        <p:nvSpPr>
          <p:cNvPr id="5" name="Fußzeilenplatzhalter 4">
            <a:extLst>
              <a:ext uri="{FF2B5EF4-FFF2-40B4-BE49-F238E27FC236}">
                <a16:creationId xmlns:a16="http://schemas.microsoft.com/office/drawing/2014/main" id="{5D01343E-1292-415E-AE17-56ADDC050EDA}"/>
              </a:ext>
            </a:extLst>
          </p:cNvPr>
          <p:cNvSpPr>
            <a:spLocks noGrp="1"/>
          </p:cNvSpPr>
          <p:nvPr>
            <p:ph type="ftr" sz="quarter" idx="11"/>
          </p:nvPr>
        </p:nvSpPr>
        <p:spPr/>
        <p:txBody>
          <a:bodyPr/>
          <a:lstStyle/>
          <a:p>
            <a:r>
              <a:rPr lang="de-DE"/>
              <a:t>Tariferweiterung bKV zum 01.04.2023</a:t>
            </a:r>
            <a:endParaRPr lang="de-DE" dirty="0"/>
          </a:p>
        </p:txBody>
      </p:sp>
      <p:sp>
        <p:nvSpPr>
          <p:cNvPr id="6" name="Foliennummernplatzhalter 5">
            <a:extLst>
              <a:ext uri="{FF2B5EF4-FFF2-40B4-BE49-F238E27FC236}">
                <a16:creationId xmlns:a16="http://schemas.microsoft.com/office/drawing/2014/main" id="{05807804-2902-4F3C-B725-71D26046C7D5}"/>
              </a:ext>
            </a:extLst>
          </p:cNvPr>
          <p:cNvSpPr>
            <a:spLocks noGrp="1"/>
          </p:cNvSpPr>
          <p:nvPr>
            <p:ph type="sldNum" sz="quarter" idx="12"/>
          </p:nvPr>
        </p:nvSpPr>
        <p:spPr/>
        <p:txBody>
          <a:bodyPr/>
          <a:lstStyle>
            <a:lvl1pPr>
              <a:defRPr>
                <a:latin typeface="ContinentaleOffice Semibold" panose="00000700000000000000" pitchFamily="2" charset="0"/>
              </a:defRPr>
            </a:lvl1pPr>
          </a:lstStyle>
          <a:p>
            <a:fld id="{B2C8C4F1-257C-421B-BFF4-1F170FE3FB97}" type="slidenum">
              <a:rPr lang="de-DE" smtClean="0"/>
              <a:pPr/>
              <a:t>‹Nr.›</a:t>
            </a:fld>
            <a:endParaRPr lang="de-DE" dirty="0"/>
          </a:p>
        </p:txBody>
      </p:sp>
      <p:cxnSp>
        <p:nvCxnSpPr>
          <p:cNvPr id="10" name="Gerader Verbinder 9">
            <a:extLst>
              <a:ext uri="{FF2B5EF4-FFF2-40B4-BE49-F238E27FC236}">
                <a16:creationId xmlns:a16="http://schemas.microsoft.com/office/drawing/2014/main" id="{93CD0A41-6A54-4574-BAEB-DE126E67C253}"/>
              </a:ext>
            </a:extLst>
          </p:cNvPr>
          <p:cNvCxnSpPr>
            <a:cxnSpLocks/>
          </p:cNvCxnSpPr>
          <p:nvPr userDrawn="1"/>
        </p:nvCxnSpPr>
        <p:spPr>
          <a:xfrm>
            <a:off x="838199" y="1523134"/>
            <a:ext cx="105156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7005061"/>
      </p:ext>
    </p:extLst>
  </p:cSld>
  <p:clrMapOvr>
    <a:masterClrMapping/>
  </p:clrMapOvr>
  <p:extLst>
    <p:ext uri="{DCECCB84-F9BA-43D5-87BE-67443E8EF086}">
      <p15:sldGuideLst xmlns:p15="http://schemas.microsoft.com/office/powerpoint/2012/main"/>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tel + Inhalt mit Sublin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26D423-4DBB-4844-A99D-5C2210ECBA8B}"/>
              </a:ext>
            </a:extLst>
          </p:cNvPr>
          <p:cNvSpPr>
            <a:spLocks noGrp="1"/>
          </p:cNvSpPr>
          <p:nvPr>
            <p:ph type="title" hasCustomPrompt="1"/>
          </p:nvPr>
        </p:nvSpPr>
        <p:spPr>
          <a:xfrm>
            <a:off x="838200" y="516835"/>
            <a:ext cx="10515600" cy="834887"/>
          </a:xfrm>
        </p:spPr>
        <p:txBody>
          <a:bodyPr/>
          <a:lstStyle/>
          <a:p>
            <a:r>
              <a:rPr lang="de-DE" dirty="0"/>
              <a:t>Headline bearbeiten</a:t>
            </a:r>
          </a:p>
        </p:txBody>
      </p:sp>
      <p:sp>
        <p:nvSpPr>
          <p:cNvPr id="3" name="Inhaltsplatzhalter 2">
            <a:extLst>
              <a:ext uri="{FF2B5EF4-FFF2-40B4-BE49-F238E27FC236}">
                <a16:creationId xmlns:a16="http://schemas.microsoft.com/office/drawing/2014/main" id="{C83B76DF-5C53-4333-984F-E8799D26BA58}"/>
              </a:ext>
            </a:extLst>
          </p:cNvPr>
          <p:cNvSpPr>
            <a:spLocks noGrp="1"/>
          </p:cNvSpPr>
          <p:nvPr>
            <p:ph idx="1" hasCustomPrompt="1"/>
          </p:nvPr>
        </p:nvSpPr>
        <p:spPr>
          <a:xfrm>
            <a:off x="838200" y="2185851"/>
            <a:ext cx="10515600" cy="3833287"/>
          </a:xfrm>
        </p:spPr>
        <p:txBody>
          <a:bodyPr/>
          <a:lstStyle>
            <a:lvl1pPr>
              <a:defRPr/>
            </a:lvl1pPr>
          </a:lstStyle>
          <a:p>
            <a:pPr lvl="0"/>
            <a:r>
              <a:rPr lang="de-DE" dirty="0"/>
              <a:t>Textformat bearbeiten</a:t>
            </a:r>
          </a:p>
        </p:txBody>
      </p:sp>
      <p:sp>
        <p:nvSpPr>
          <p:cNvPr id="4" name="Datumsplatzhalter 3">
            <a:extLst>
              <a:ext uri="{FF2B5EF4-FFF2-40B4-BE49-F238E27FC236}">
                <a16:creationId xmlns:a16="http://schemas.microsoft.com/office/drawing/2014/main" id="{508565BA-C207-4CBA-ACFE-1F21B782CC49}"/>
              </a:ext>
            </a:extLst>
          </p:cNvPr>
          <p:cNvSpPr>
            <a:spLocks noGrp="1"/>
          </p:cNvSpPr>
          <p:nvPr>
            <p:ph type="dt" sz="half" idx="10"/>
          </p:nvPr>
        </p:nvSpPr>
        <p:spPr/>
        <p:txBody>
          <a:bodyPr/>
          <a:lstStyle/>
          <a:p>
            <a:fld id="{FD6E5210-1F6D-4C66-B895-C362821AEA95}" type="datetime1">
              <a:rPr lang="de-DE" smtClean="0"/>
              <a:t>16.06.2023</a:t>
            </a:fld>
            <a:endParaRPr lang="de-DE" dirty="0"/>
          </a:p>
        </p:txBody>
      </p:sp>
      <p:sp>
        <p:nvSpPr>
          <p:cNvPr id="5" name="Fußzeilenplatzhalter 4">
            <a:extLst>
              <a:ext uri="{FF2B5EF4-FFF2-40B4-BE49-F238E27FC236}">
                <a16:creationId xmlns:a16="http://schemas.microsoft.com/office/drawing/2014/main" id="{5D01343E-1292-415E-AE17-56ADDC050EDA}"/>
              </a:ext>
            </a:extLst>
          </p:cNvPr>
          <p:cNvSpPr>
            <a:spLocks noGrp="1"/>
          </p:cNvSpPr>
          <p:nvPr>
            <p:ph type="ftr" sz="quarter" idx="11"/>
          </p:nvPr>
        </p:nvSpPr>
        <p:spPr/>
        <p:txBody>
          <a:bodyPr/>
          <a:lstStyle/>
          <a:p>
            <a:r>
              <a:rPr lang="de-DE"/>
              <a:t>Tariferweiterung bKV zum 01.04.2023</a:t>
            </a:r>
            <a:endParaRPr lang="de-DE" dirty="0"/>
          </a:p>
        </p:txBody>
      </p:sp>
      <p:sp>
        <p:nvSpPr>
          <p:cNvPr id="6" name="Foliennummernplatzhalter 5">
            <a:extLst>
              <a:ext uri="{FF2B5EF4-FFF2-40B4-BE49-F238E27FC236}">
                <a16:creationId xmlns:a16="http://schemas.microsoft.com/office/drawing/2014/main" id="{05807804-2902-4F3C-B725-71D26046C7D5}"/>
              </a:ext>
            </a:extLst>
          </p:cNvPr>
          <p:cNvSpPr>
            <a:spLocks noGrp="1"/>
          </p:cNvSpPr>
          <p:nvPr>
            <p:ph type="sldNum" sz="quarter" idx="12"/>
          </p:nvPr>
        </p:nvSpPr>
        <p:spPr/>
        <p:txBody>
          <a:bodyPr/>
          <a:lstStyle/>
          <a:p>
            <a:fld id="{B2C8C4F1-257C-421B-BFF4-1F170FE3FB97}" type="slidenum">
              <a:rPr lang="de-DE" smtClean="0"/>
              <a:t>‹Nr.›</a:t>
            </a:fld>
            <a:endParaRPr lang="de-DE" dirty="0"/>
          </a:p>
        </p:txBody>
      </p:sp>
      <p:cxnSp>
        <p:nvCxnSpPr>
          <p:cNvPr id="10" name="Gerader Verbinder 9">
            <a:extLst>
              <a:ext uri="{FF2B5EF4-FFF2-40B4-BE49-F238E27FC236}">
                <a16:creationId xmlns:a16="http://schemas.microsoft.com/office/drawing/2014/main" id="{93CD0A41-6A54-4574-BAEB-DE126E67C253}"/>
              </a:ext>
            </a:extLst>
          </p:cNvPr>
          <p:cNvCxnSpPr>
            <a:cxnSpLocks/>
          </p:cNvCxnSpPr>
          <p:nvPr userDrawn="1"/>
        </p:nvCxnSpPr>
        <p:spPr>
          <a:xfrm>
            <a:off x="838199" y="1523134"/>
            <a:ext cx="105156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Textplatzhalter 7">
            <a:extLst>
              <a:ext uri="{FF2B5EF4-FFF2-40B4-BE49-F238E27FC236}">
                <a16:creationId xmlns:a16="http://schemas.microsoft.com/office/drawing/2014/main" id="{E61798A9-038B-40B3-82D3-C7E81EFBF3FB}"/>
              </a:ext>
            </a:extLst>
          </p:cNvPr>
          <p:cNvSpPr>
            <a:spLocks noGrp="1"/>
          </p:cNvSpPr>
          <p:nvPr>
            <p:ph type="body" sz="quarter" idx="13" hasCustomPrompt="1"/>
          </p:nvPr>
        </p:nvSpPr>
        <p:spPr>
          <a:xfrm>
            <a:off x="838199" y="1694547"/>
            <a:ext cx="10514013" cy="432000"/>
          </a:xfrm>
        </p:spPr>
        <p:txBody>
          <a:bodyPr/>
          <a:lstStyle>
            <a:lvl1pPr>
              <a:defRPr sz="2300"/>
            </a:lvl1pPr>
          </a:lstStyle>
          <a:p>
            <a:pPr lvl="0"/>
            <a:r>
              <a:rPr lang="de-DE" dirty="0"/>
              <a:t>Subline bearbeiten</a:t>
            </a:r>
          </a:p>
        </p:txBody>
      </p:sp>
    </p:spTree>
    <p:extLst>
      <p:ext uri="{BB962C8B-B14F-4D97-AF65-F5344CB8AC3E}">
        <p14:creationId xmlns:p14="http://schemas.microsoft.com/office/powerpoint/2010/main" val="313107694"/>
      </p:ext>
    </p:extLst>
  </p:cSld>
  <p:clrMapOvr>
    <a:masterClrMapping/>
  </p:clrMapOvr>
  <p:extLst>
    <p:ext uri="{DCECCB84-F9BA-43D5-87BE-67443E8EF086}">
      <p15:sldGuideLst xmlns:p15="http://schemas.microsoft.com/office/powerpoint/2012/main"/>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Inhalt + Bild recht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26D423-4DBB-4844-A99D-5C2210ECBA8B}"/>
              </a:ext>
            </a:extLst>
          </p:cNvPr>
          <p:cNvSpPr>
            <a:spLocks noGrp="1"/>
          </p:cNvSpPr>
          <p:nvPr>
            <p:ph type="title" hasCustomPrompt="1"/>
          </p:nvPr>
        </p:nvSpPr>
        <p:spPr>
          <a:xfrm>
            <a:off x="838200" y="516835"/>
            <a:ext cx="5040000" cy="834887"/>
          </a:xfrm>
        </p:spPr>
        <p:txBody>
          <a:bodyPr/>
          <a:lstStyle/>
          <a:p>
            <a:r>
              <a:rPr lang="de-DE" dirty="0"/>
              <a:t>Headline bearbeiten</a:t>
            </a:r>
          </a:p>
        </p:txBody>
      </p:sp>
      <p:sp>
        <p:nvSpPr>
          <p:cNvPr id="3" name="Inhaltsplatzhalter 2">
            <a:extLst>
              <a:ext uri="{FF2B5EF4-FFF2-40B4-BE49-F238E27FC236}">
                <a16:creationId xmlns:a16="http://schemas.microsoft.com/office/drawing/2014/main" id="{C83B76DF-5C53-4333-984F-E8799D26BA58}"/>
              </a:ext>
            </a:extLst>
          </p:cNvPr>
          <p:cNvSpPr>
            <a:spLocks noGrp="1"/>
          </p:cNvSpPr>
          <p:nvPr>
            <p:ph idx="1" hasCustomPrompt="1"/>
          </p:nvPr>
        </p:nvSpPr>
        <p:spPr>
          <a:xfrm>
            <a:off x="838200" y="1694546"/>
            <a:ext cx="5040000" cy="4324591"/>
          </a:xfrm>
        </p:spPr>
        <p:txBody>
          <a:bodyPr/>
          <a:lstStyle>
            <a:lvl1pPr>
              <a:defRPr/>
            </a:lvl1pPr>
          </a:lstStyle>
          <a:p>
            <a:pPr lvl="0"/>
            <a:r>
              <a:rPr lang="de-DE" dirty="0"/>
              <a:t>Textformat bearbeiten</a:t>
            </a:r>
          </a:p>
        </p:txBody>
      </p:sp>
      <p:sp>
        <p:nvSpPr>
          <p:cNvPr id="4" name="Datumsplatzhalter 3">
            <a:extLst>
              <a:ext uri="{FF2B5EF4-FFF2-40B4-BE49-F238E27FC236}">
                <a16:creationId xmlns:a16="http://schemas.microsoft.com/office/drawing/2014/main" id="{508565BA-C207-4CBA-ACFE-1F21B782CC49}"/>
              </a:ext>
            </a:extLst>
          </p:cNvPr>
          <p:cNvSpPr>
            <a:spLocks noGrp="1"/>
          </p:cNvSpPr>
          <p:nvPr>
            <p:ph type="dt" sz="half" idx="10"/>
          </p:nvPr>
        </p:nvSpPr>
        <p:spPr/>
        <p:txBody>
          <a:bodyPr/>
          <a:lstStyle/>
          <a:p>
            <a:fld id="{17F824C3-B00D-4076-82AE-A2C389E9528D}" type="datetime1">
              <a:rPr lang="de-DE" smtClean="0"/>
              <a:t>16.06.2023</a:t>
            </a:fld>
            <a:endParaRPr lang="de-DE" dirty="0"/>
          </a:p>
        </p:txBody>
      </p:sp>
      <p:sp>
        <p:nvSpPr>
          <p:cNvPr id="5" name="Fußzeilenplatzhalter 4">
            <a:extLst>
              <a:ext uri="{FF2B5EF4-FFF2-40B4-BE49-F238E27FC236}">
                <a16:creationId xmlns:a16="http://schemas.microsoft.com/office/drawing/2014/main" id="{5D01343E-1292-415E-AE17-56ADDC050EDA}"/>
              </a:ext>
            </a:extLst>
          </p:cNvPr>
          <p:cNvSpPr>
            <a:spLocks noGrp="1"/>
          </p:cNvSpPr>
          <p:nvPr>
            <p:ph type="ftr" sz="quarter" idx="11"/>
          </p:nvPr>
        </p:nvSpPr>
        <p:spPr/>
        <p:txBody>
          <a:bodyPr/>
          <a:lstStyle/>
          <a:p>
            <a:r>
              <a:rPr lang="de-DE"/>
              <a:t>Tariferweiterung bKV zum 01.04.2023</a:t>
            </a:r>
            <a:endParaRPr lang="de-DE" dirty="0"/>
          </a:p>
        </p:txBody>
      </p:sp>
      <p:sp>
        <p:nvSpPr>
          <p:cNvPr id="6" name="Foliennummernplatzhalter 5">
            <a:extLst>
              <a:ext uri="{FF2B5EF4-FFF2-40B4-BE49-F238E27FC236}">
                <a16:creationId xmlns:a16="http://schemas.microsoft.com/office/drawing/2014/main" id="{05807804-2902-4F3C-B725-71D26046C7D5}"/>
              </a:ext>
            </a:extLst>
          </p:cNvPr>
          <p:cNvSpPr>
            <a:spLocks noGrp="1"/>
          </p:cNvSpPr>
          <p:nvPr>
            <p:ph type="sldNum" sz="quarter" idx="12"/>
          </p:nvPr>
        </p:nvSpPr>
        <p:spPr/>
        <p:txBody>
          <a:bodyPr/>
          <a:lstStyle>
            <a:lvl1pPr>
              <a:defRPr>
                <a:latin typeface="ContinentaleOffice Semibold" panose="00000700000000000000" pitchFamily="2" charset="0"/>
              </a:defRPr>
            </a:lvl1pPr>
          </a:lstStyle>
          <a:p>
            <a:fld id="{B2C8C4F1-257C-421B-BFF4-1F170FE3FB97}" type="slidenum">
              <a:rPr lang="de-DE" smtClean="0"/>
              <a:pPr/>
              <a:t>‹Nr.›</a:t>
            </a:fld>
            <a:endParaRPr lang="de-DE" dirty="0"/>
          </a:p>
        </p:txBody>
      </p:sp>
      <p:cxnSp>
        <p:nvCxnSpPr>
          <p:cNvPr id="10" name="Gerader Verbinder 9">
            <a:extLst>
              <a:ext uri="{FF2B5EF4-FFF2-40B4-BE49-F238E27FC236}">
                <a16:creationId xmlns:a16="http://schemas.microsoft.com/office/drawing/2014/main" id="{93CD0A41-6A54-4574-BAEB-DE126E67C253}"/>
              </a:ext>
            </a:extLst>
          </p:cNvPr>
          <p:cNvCxnSpPr>
            <a:cxnSpLocks/>
          </p:cNvCxnSpPr>
          <p:nvPr userDrawn="1"/>
        </p:nvCxnSpPr>
        <p:spPr>
          <a:xfrm>
            <a:off x="838199" y="1523134"/>
            <a:ext cx="5040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Bildplatzhalter 11">
            <a:extLst>
              <a:ext uri="{FF2B5EF4-FFF2-40B4-BE49-F238E27FC236}">
                <a16:creationId xmlns:a16="http://schemas.microsoft.com/office/drawing/2014/main" id="{5AAC3621-D1A6-4BE9-84F7-DEAC8245C409}"/>
              </a:ext>
            </a:extLst>
          </p:cNvPr>
          <p:cNvSpPr>
            <a:spLocks noGrp="1"/>
          </p:cNvSpPr>
          <p:nvPr>
            <p:ph type="pic" sz="quarter" idx="13"/>
          </p:nvPr>
        </p:nvSpPr>
        <p:spPr>
          <a:xfrm>
            <a:off x="6461761" y="-1"/>
            <a:ext cx="5730240" cy="6237283"/>
          </a:xfrm>
        </p:spPr>
        <p:txBody>
          <a:bodyPr anchor="ctr"/>
          <a:lstStyle>
            <a:lvl1pPr algn="ctr">
              <a:defRPr/>
            </a:lvl1pPr>
          </a:lstStyle>
          <a:p>
            <a:r>
              <a:rPr lang="de-DE"/>
              <a:t>Bild durch Klicken auf Symbol hinzufügen</a:t>
            </a:r>
            <a:endParaRPr lang="de-DE" dirty="0"/>
          </a:p>
        </p:txBody>
      </p:sp>
    </p:spTree>
    <p:extLst>
      <p:ext uri="{BB962C8B-B14F-4D97-AF65-F5344CB8AC3E}">
        <p14:creationId xmlns:p14="http://schemas.microsoft.com/office/powerpoint/2010/main" val="993101392"/>
      </p:ext>
    </p:extLst>
  </p:cSld>
  <p:clrMapOvr>
    <a:masterClrMapping/>
  </p:clrMapOvr>
  <p:extLst>
    <p:ext uri="{DCECCB84-F9BA-43D5-87BE-67443E8EF086}">
      <p15:sldGuideLst xmlns:p15="http://schemas.microsoft.com/office/powerpoint/2012/main"/>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Inhalt mit Subline + Bild link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26D423-4DBB-4844-A99D-5C2210ECBA8B}"/>
              </a:ext>
            </a:extLst>
          </p:cNvPr>
          <p:cNvSpPr>
            <a:spLocks noGrp="1"/>
          </p:cNvSpPr>
          <p:nvPr>
            <p:ph type="title" hasCustomPrompt="1"/>
          </p:nvPr>
        </p:nvSpPr>
        <p:spPr>
          <a:xfrm>
            <a:off x="6313800" y="516835"/>
            <a:ext cx="5040000" cy="834887"/>
          </a:xfrm>
        </p:spPr>
        <p:txBody>
          <a:bodyPr/>
          <a:lstStyle/>
          <a:p>
            <a:r>
              <a:rPr lang="de-DE" dirty="0"/>
              <a:t>Headline bearbeiten</a:t>
            </a:r>
          </a:p>
        </p:txBody>
      </p:sp>
      <p:sp>
        <p:nvSpPr>
          <p:cNvPr id="3" name="Inhaltsplatzhalter 2">
            <a:extLst>
              <a:ext uri="{FF2B5EF4-FFF2-40B4-BE49-F238E27FC236}">
                <a16:creationId xmlns:a16="http://schemas.microsoft.com/office/drawing/2014/main" id="{C83B76DF-5C53-4333-984F-E8799D26BA58}"/>
              </a:ext>
            </a:extLst>
          </p:cNvPr>
          <p:cNvSpPr>
            <a:spLocks noGrp="1"/>
          </p:cNvSpPr>
          <p:nvPr>
            <p:ph idx="1" hasCustomPrompt="1"/>
          </p:nvPr>
        </p:nvSpPr>
        <p:spPr>
          <a:xfrm>
            <a:off x="6313800" y="2185851"/>
            <a:ext cx="5040000" cy="3833287"/>
          </a:xfrm>
        </p:spPr>
        <p:txBody>
          <a:bodyPr/>
          <a:lstStyle>
            <a:lvl1pPr>
              <a:defRPr/>
            </a:lvl1pPr>
          </a:lstStyle>
          <a:p>
            <a:pPr lvl="0"/>
            <a:r>
              <a:rPr lang="de-DE" dirty="0"/>
              <a:t>Textformat bearbeiten</a:t>
            </a:r>
          </a:p>
        </p:txBody>
      </p:sp>
      <p:sp>
        <p:nvSpPr>
          <p:cNvPr id="4" name="Datumsplatzhalter 3">
            <a:extLst>
              <a:ext uri="{FF2B5EF4-FFF2-40B4-BE49-F238E27FC236}">
                <a16:creationId xmlns:a16="http://schemas.microsoft.com/office/drawing/2014/main" id="{508565BA-C207-4CBA-ACFE-1F21B782CC49}"/>
              </a:ext>
            </a:extLst>
          </p:cNvPr>
          <p:cNvSpPr>
            <a:spLocks noGrp="1"/>
          </p:cNvSpPr>
          <p:nvPr>
            <p:ph type="dt" sz="half" idx="10"/>
          </p:nvPr>
        </p:nvSpPr>
        <p:spPr/>
        <p:txBody>
          <a:bodyPr/>
          <a:lstStyle/>
          <a:p>
            <a:fld id="{958806E6-3EAA-4DA1-A65F-C1E301AF3FF4}" type="datetime1">
              <a:rPr lang="de-DE" smtClean="0"/>
              <a:t>16.06.2023</a:t>
            </a:fld>
            <a:endParaRPr lang="de-DE" dirty="0"/>
          </a:p>
        </p:txBody>
      </p:sp>
      <p:sp>
        <p:nvSpPr>
          <p:cNvPr id="5" name="Fußzeilenplatzhalter 4">
            <a:extLst>
              <a:ext uri="{FF2B5EF4-FFF2-40B4-BE49-F238E27FC236}">
                <a16:creationId xmlns:a16="http://schemas.microsoft.com/office/drawing/2014/main" id="{5D01343E-1292-415E-AE17-56ADDC050EDA}"/>
              </a:ext>
            </a:extLst>
          </p:cNvPr>
          <p:cNvSpPr>
            <a:spLocks noGrp="1"/>
          </p:cNvSpPr>
          <p:nvPr>
            <p:ph type="ftr" sz="quarter" idx="11"/>
          </p:nvPr>
        </p:nvSpPr>
        <p:spPr/>
        <p:txBody>
          <a:bodyPr/>
          <a:lstStyle/>
          <a:p>
            <a:r>
              <a:rPr lang="de-DE"/>
              <a:t>Tariferweiterung bKV zum 01.04.2023</a:t>
            </a:r>
            <a:endParaRPr lang="de-DE" dirty="0"/>
          </a:p>
        </p:txBody>
      </p:sp>
      <p:sp>
        <p:nvSpPr>
          <p:cNvPr id="6" name="Foliennummernplatzhalter 5">
            <a:extLst>
              <a:ext uri="{FF2B5EF4-FFF2-40B4-BE49-F238E27FC236}">
                <a16:creationId xmlns:a16="http://schemas.microsoft.com/office/drawing/2014/main" id="{05807804-2902-4F3C-B725-71D26046C7D5}"/>
              </a:ext>
            </a:extLst>
          </p:cNvPr>
          <p:cNvSpPr>
            <a:spLocks noGrp="1"/>
          </p:cNvSpPr>
          <p:nvPr>
            <p:ph type="sldNum" sz="quarter" idx="12"/>
          </p:nvPr>
        </p:nvSpPr>
        <p:spPr/>
        <p:txBody>
          <a:bodyPr/>
          <a:lstStyle/>
          <a:p>
            <a:fld id="{B2C8C4F1-257C-421B-BFF4-1F170FE3FB97}" type="slidenum">
              <a:rPr lang="de-DE" smtClean="0"/>
              <a:t>‹Nr.›</a:t>
            </a:fld>
            <a:endParaRPr lang="de-DE" dirty="0"/>
          </a:p>
        </p:txBody>
      </p:sp>
      <p:cxnSp>
        <p:nvCxnSpPr>
          <p:cNvPr id="10" name="Gerader Verbinder 9">
            <a:extLst>
              <a:ext uri="{FF2B5EF4-FFF2-40B4-BE49-F238E27FC236}">
                <a16:creationId xmlns:a16="http://schemas.microsoft.com/office/drawing/2014/main" id="{93CD0A41-6A54-4574-BAEB-DE126E67C253}"/>
              </a:ext>
            </a:extLst>
          </p:cNvPr>
          <p:cNvCxnSpPr>
            <a:cxnSpLocks/>
          </p:cNvCxnSpPr>
          <p:nvPr userDrawn="1"/>
        </p:nvCxnSpPr>
        <p:spPr>
          <a:xfrm>
            <a:off x="6313800" y="1523134"/>
            <a:ext cx="5040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Textplatzhalter 7">
            <a:extLst>
              <a:ext uri="{FF2B5EF4-FFF2-40B4-BE49-F238E27FC236}">
                <a16:creationId xmlns:a16="http://schemas.microsoft.com/office/drawing/2014/main" id="{E61798A9-038B-40B3-82D3-C7E81EFBF3FB}"/>
              </a:ext>
            </a:extLst>
          </p:cNvPr>
          <p:cNvSpPr>
            <a:spLocks noGrp="1"/>
          </p:cNvSpPr>
          <p:nvPr>
            <p:ph type="body" sz="quarter" idx="13" hasCustomPrompt="1"/>
          </p:nvPr>
        </p:nvSpPr>
        <p:spPr>
          <a:xfrm>
            <a:off x="6313800" y="1694547"/>
            <a:ext cx="5040000" cy="432000"/>
          </a:xfrm>
        </p:spPr>
        <p:txBody>
          <a:bodyPr/>
          <a:lstStyle>
            <a:lvl1pPr>
              <a:defRPr sz="2300"/>
            </a:lvl1pPr>
          </a:lstStyle>
          <a:p>
            <a:pPr lvl="0"/>
            <a:r>
              <a:rPr lang="de-DE" dirty="0"/>
              <a:t>Subline bearbeiten</a:t>
            </a:r>
          </a:p>
        </p:txBody>
      </p:sp>
      <p:sp>
        <p:nvSpPr>
          <p:cNvPr id="8" name="Bildplatzhalter 7">
            <a:extLst>
              <a:ext uri="{FF2B5EF4-FFF2-40B4-BE49-F238E27FC236}">
                <a16:creationId xmlns:a16="http://schemas.microsoft.com/office/drawing/2014/main" id="{67466CEE-833A-4E55-BD61-DD099FF0101C}"/>
              </a:ext>
            </a:extLst>
          </p:cNvPr>
          <p:cNvSpPr>
            <a:spLocks noGrp="1"/>
          </p:cNvSpPr>
          <p:nvPr>
            <p:ph type="pic" sz="quarter" idx="14"/>
          </p:nvPr>
        </p:nvSpPr>
        <p:spPr>
          <a:xfrm>
            <a:off x="0" y="0"/>
            <a:ext cx="5731200" cy="6238800"/>
          </a:xfrm>
        </p:spPr>
        <p:txBody>
          <a:bodyPr anchor="ctr"/>
          <a:lstStyle>
            <a:lvl1pPr algn="ctr">
              <a:defRPr/>
            </a:lvl1pPr>
          </a:lstStyle>
          <a:p>
            <a:r>
              <a:rPr lang="de-DE"/>
              <a:t>Bild durch Klicken auf Symbol hinzufügen</a:t>
            </a:r>
            <a:endParaRPr lang="de-DE" dirty="0"/>
          </a:p>
        </p:txBody>
      </p:sp>
    </p:spTree>
    <p:extLst>
      <p:ext uri="{BB962C8B-B14F-4D97-AF65-F5344CB8AC3E}">
        <p14:creationId xmlns:p14="http://schemas.microsoft.com/office/powerpoint/2010/main" val="3347995289"/>
      </p:ext>
    </p:extLst>
  </p:cSld>
  <p:clrMapOvr>
    <a:masterClrMapping/>
  </p:clrMapOvr>
  <p:extLst>
    <p:ext uri="{DCECCB84-F9BA-43D5-87BE-67443E8EF086}">
      <p15:sldGuideLst xmlns:p15="http://schemas.microsoft.com/office/powerpoint/2012/main"/>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Gegenüberstellu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8397C3-1843-477C-8137-CE68A601EF5C}"/>
              </a:ext>
            </a:extLst>
          </p:cNvPr>
          <p:cNvSpPr>
            <a:spLocks noGrp="1"/>
          </p:cNvSpPr>
          <p:nvPr>
            <p:ph type="title" hasCustomPrompt="1"/>
          </p:nvPr>
        </p:nvSpPr>
        <p:spPr/>
        <p:txBody>
          <a:bodyPr/>
          <a:lstStyle/>
          <a:p>
            <a:r>
              <a:rPr lang="de-DE" dirty="0"/>
              <a:t>Headline bearbeiten</a:t>
            </a:r>
          </a:p>
        </p:txBody>
      </p:sp>
      <p:sp>
        <p:nvSpPr>
          <p:cNvPr id="3" name="Inhaltsplatzhalter 2">
            <a:extLst>
              <a:ext uri="{FF2B5EF4-FFF2-40B4-BE49-F238E27FC236}">
                <a16:creationId xmlns:a16="http://schemas.microsoft.com/office/drawing/2014/main" id="{B5A98868-D1E7-4DFA-9E1B-0D5B8E13F5EF}"/>
              </a:ext>
            </a:extLst>
          </p:cNvPr>
          <p:cNvSpPr>
            <a:spLocks noGrp="1"/>
          </p:cNvSpPr>
          <p:nvPr>
            <p:ph sz="half" idx="1" hasCustomPrompt="1"/>
          </p:nvPr>
        </p:nvSpPr>
        <p:spPr>
          <a:xfrm>
            <a:off x="838200" y="1695600"/>
            <a:ext cx="5181600" cy="4323600"/>
          </a:xfrm>
        </p:spPr>
        <p:txBody>
          <a:bodyPr/>
          <a:lstStyle>
            <a:lvl1pPr>
              <a:defRPr/>
            </a:lvl1pPr>
          </a:lstStyle>
          <a:p>
            <a:pPr lvl="0"/>
            <a:r>
              <a:rPr lang="de-DE" dirty="0"/>
              <a:t>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Inhaltsplatzhalter 3">
            <a:extLst>
              <a:ext uri="{FF2B5EF4-FFF2-40B4-BE49-F238E27FC236}">
                <a16:creationId xmlns:a16="http://schemas.microsoft.com/office/drawing/2014/main" id="{49AF6E81-F1CF-49B3-A67C-650A641416B0}"/>
              </a:ext>
            </a:extLst>
          </p:cNvPr>
          <p:cNvSpPr>
            <a:spLocks noGrp="1"/>
          </p:cNvSpPr>
          <p:nvPr>
            <p:ph sz="half" idx="2" hasCustomPrompt="1"/>
          </p:nvPr>
        </p:nvSpPr>
        <p:spPr>
          <a:xfrm>
            <a:off x="6172200" y="1695600"/>
            <a:ext cx="5181600" cy="4323600"/>
          </a:xfrm>
        </p:spPr>
        <p:txBody>
          <a:bodyPr/>
          <a:lstStyle/>
          <a:p>
            <a:pPr lvl="0"/>
            <a:r>
              <a:rPr lang="de-DE" dirty="0"/>
              <a:t>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Datumsplatzhalter 4">
            <a:extLst>
              <a:ext uri="{FF2B5EF4-FFF2-40B4-BE49-F238E27FC236}">
                <a16:creationId xmlns:a16="http://schemas.microsoft.com/office/drawing/2014/main" id="{4563A996-B6CA-4E8C-B55D-CA8748C27874}"/>
              </a:ext>
            </a:extLst>
          </p:cNvPr>
          <p:cNvSpPr>
            <a:spLocks noGrp="1"/>
          </p:cNvSpPr>
          <p:nvPr>
            <p:ph type="dt" sz="half" idx="10"/>
          </p:nvPr>
        </p:nvSpPr>
        <p:spPr/>
        <p:txBody>
          <a:bodyPr/>
          <a:lstStyle/>
          <a:p>
            <a:fld id="{9444C30B-8739-44E6-B194-F1F75E72D357}" type="datetime1">
              <a:rPr lang="de-DE" smtClean="0"/>
              <a:t>16.06.2023</a:t>
            </a:fld>
            <a:endParaRPr lang="de-DE" dirty="0"/>
          </a:p>
        </p:txBody>
      </p:sp>
      <p:sp>
        <p:nvSpPr>
          <p:cNvPr id="6" name="Fußzeilenplatzhalter 5">
            <a:extLst>
              <a:ext uri="{FF2B5EF4-FFF2-40B4-BE49-F238E27FC236}">
                <a16:creationId xmlns:a16="http://schemas.microsoft.com/office/drawing/2014/main" id="{ED9241B0-DA4F-4389-A16B-5A0E2E1B3CA8}"/>
              </a:ext>
            </a:extLst>
          </p:cNvPr>
          <p:cNvSpPr>
            <a:spLocks noGrp="1"/>
          </p:cNvSpPr>
          <p:nvPr>
            <p:ph type="ftr" sz="quarter" idx="11"/>
          </p:nvPr>
        </p:nvSpPr>
        <p:spPr/>
        <p:txBody>
          <a:bodyPr/>
          <a:lstStyle/>
          <a:p>
            <a:r>
              <a:rPr lang="de-DE"/>
              <a:t>Tariferweiterung bKV zum 01.04.2023</a:t>
            </a:r>
            <a:endParaRPr lang="de-DE" dirty="0"/>
          </a:p>
        </p:txBody>
      </p:sp>
      <p:sp>
        <p:nvSpPr>
          <p:cNvPr id="7" name="Foliennummernplatzhalter 6">
            <a:extLst>
              <a:ext uri="{FF2B5EF4-FFF2-40B4-BE49-F238E27FC236}">
                <a16:creationId xmlns:a16="http://schemas.microsoft.com/office/drawing/2014/main" id="{023551AE-6C80-4879-BD95-863C1F35CCAD}"/>
              </a:ext>
            </a:extLst>
          </p:cNvPr>
          <p:cNvSpPr>
            <a:spLocks noGrp="1"/>
          </p:cNvSpPr>
          <p:nvPr>
            <p:ph type="sldNum" sz="quarter" idx="12"/>
          </p:nvPr>
        </p:nvSpPr>
        <p:spPr/>
        <p:txBody>
          <a:bodyPr/>
          <a:lstStyle/>
          <a:p>
            <a:fld id="{B2C8C4F1-257C-421B-BFF4-1F170FE3FB97}" type="slidenum">
              <a:rPr lang="de-DE" smtClean="0"/>
              <a:t>‹Nr.›</a:t>
            </a:fld>
            <a:endParaRPr lang="de-DE" dirty="0"/>
          </a:p>
        </p:txBody>
      </p:sp>
      <p:cxnSp>
        <p:nvCxnSpPr>
          <p:cNvPr id="9" name="Gerader Verbinder 8">
            <a:extLst>
              <a:ext uri="{FF2B5EF4-FFF2-40B4-BE49-F238E27FC236}">
                <a16:creationId xmlns:a16="http://schemas.microsoft.com/office/drawing/2014/main" id="{845CDB7D-ECCB-49D5-851F-5CC353599619}"/>
              </a:ext>
            </a:extLst>
          </p:cNvPr>
          <p:cNvCxnSpPr>
            <a:cxnSpLocks/>
          </p:cNvCxnSpPr>
          <p:nvPr userDrawn="1"/>
        </p:nvCxnSpPr>
        <p:spPr>
          <a:xfrm>
            <a:off x="838199" y="1523134"/>
            <a:ext cx="105156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259376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Auflistung mit Abstan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26D423-4DBB-4844-A99D-5C2210ECBA8B}"/>
              </a:ext>
            </a:extLst>
          </p:cNvPr>
          <p:cNvSpPr>
            <a:spLocks noGrp="1"/>
          </p:cNvSpPr>
          <p:nvPr>
            <p:ph type="title" hasCustomPrompt="1"/>
          </p:nvPr>
        </p:nvSpPr>
        <p:spPr>
          <a:xfrm>
            <a:off x="838200" y="516835"/>
            <a:ext cx="10515600" cy="834887"/>
          </a:xfrm>
        </p:spPr>
        <p:txBody>
          <a:bodyPr/>
          <a:lstStyle/>
          <a:p>
            <a:r>
              <a:rPr lang="de-DE" dirty="0"/>
              <a:t>Headline bearbeiten</a:t>
            </a:r>
          </a:p>
        </p:txBody>
      </p:sp>
      <p:sp>
        <p:nvSpPr>
          <p:cNvPr id="3" name="Inhaltsplatzhalter 2">
            <a:extLst>
              <a:ext uri="{FF2B5EF4-FFF2-40B4-BE49-F238E27FC236}">
                <a16:creationId xmlns:a16="http://schemas.microsoft.com/office/drawing/2014/main" id="{C83B76DF-5C53-4333-984F-E8799D26BA58}"/>
              </a:ext>
            </a:extLst>
          </p:cNvPr>
          <p:cNvSpPr>
            <a:spLocks noGrp="1"/>
          </p:cNvSpPr>
          <p:nvPr>
            <p:ph idx="1" hasCustomPrompt="1"/>
          </p:nvPr>
        </p:nvSpPr>
        <p:spPr>
          <a:xfrm>
            <a:off x="838200" y="1694546"/>
            <a:ext cx="10515600" cy="4324591"/>
          </a:xfrm>
        </p:spPr>
        <p:txBody>
          <a:bodyPr/>
          <a:lstStyle>
            <a:lvl1pPr marL="180000" indent="-180000">
              <a:spcAft>
                <a:spcPts val="1200"/>
              </a:spcAft>
              <a:buFont typeface="Arial" panose="020B0604020202020204" pitchFamily="34" charset="0"/>
              <a:buChar char="•"/>
              <a:defRPr/>
            </a:lvl1pPr>
            <a:lvl2pPr marL="360000" indent="-180000">
              <a:spcAft>
                <a:spcPts val="1200"/>
              </a:spcAft>
              <a:defRPr/>
            </a:lvl2pPr>
            <a:lvl3pPr marL="540000" indent="-180000">
              <a:defRPr lang="de-DE" sz="1600" kern="1200" dirty="0" smtClean="0">
                <a:solidFill>
                  <a:schemeClr val="tx1"/>
                </a:solidFill>
                <a:latin typeface="+mn-lt"/>
                <a:ea typeface="+mn-ea"/>
                <a:cs typeface="+mn-cs"/>
              </a:defRPr>
            </a:lvl3pPr>
            <a:lvl4pPr marL="720000" indent="-180000">
              <a:defRPr lang="de-DE" sz="1400" kern="1200" dirty="0" smtClean="0">
                <a:solidFill>
                  <a:schemeClr val="tx1"/>
                </a:solidFill>
                <a:latin typeface="+mn-lt"/>
                <a:ea typeface="+mn-ea"/>
                <a:cs typeface="+mn-cs"/>
              </a:defRPr>
            </a:lvl4pPr>
            <a:lvl5pPr>
              <a:defRPr lang="de-DE" sz="1200" kern="1200" dirty="0" smtClean="0">
                <a:solidFill>
                  <a:schemeClr val="tx1"/>
                </a:solidFill>
                <a:latin typeface="+mn-lt"/>
                <a:ea typeface="+mn-ea"/>
                <a:cs typeface="+mn-cs"/>
              </a:defRPr>
            </a:lvl5pPr>
          </a:lstStyle>
          <a:p>
            <a:pPr lvl="0"/>
            <a:r>
              <a:rPr lang="de-DE" dirty="0"/>
              <a:t>Textformat bearbeiten</a:t>
            </a:r>
          </a:p>
        </p:txBody>
      </p:sp>
      <p:sp>
        <p:nvSpPr>
          <p:cNvPr id="4" name="Datumsplatzhalter 3">
            <a:extLst>
              <a:ext uri="{FF2B5EF4-FFF2-40B4-BE49-F238E27FC236}">
                <a16:creationId xmlns:a16="http://schemas.microsoft.com/office/drawing/2014/main" id="{508565BA-C207-4CBA-ACFE-1F21B782CC49}"/>
              </a:ext>
            </a:extLst>
          </p:cNvPr>
          <p:cNvSpPr>
            <a:spLocks noGrp="1"/>
          </p:cNvSpPr>
          <p:nvPr>
            <p:ph type="dt" sz="half" idx="10"/>
          </p:nvPr>
        </p:nvSpPr>
        <p:spPr/>
        <p:txBody>
          <a:bodyPr/>
          <a:lstStyle/>
          <a:p>
            <a:fld id="{A85A116B-559E-4BE9-8EAF-9EA698D6AC4A}" type="datetime1">
              <a:rPr lang="de-DE" smtClean="0"/>
              <a:t>16.06.2023</a:t>
            </a:fld>
            <a:endParaRPr lang="de-DE" dirty="0"/>
          </a:p>
        </p:txBody>
      </p:sp>
      <p:sp>
        <p:nvSpPr>
          <p:cNvPr id="5" name="Fußzeilenplatzhalter 4">
            <a:extLst>
              <a:ext uri="{FF2B5EF4-FFF2-40B4-BE49-F238E27FC236}">
                <a16:creationId xmlns:a16="http://schemas.microsoft.com/office/drawing/2014/main" id="{5D01343E-1292-415E-AE17-56ADDC050EDA}"/>
              </a:ext>
            </a:extLst>
          </p:cNvPr>
          <p:cNvSpPr>
            <a:spLocks noGrp="1"/>
          </p:cNvSpPr>
          <p:nvPr>
            <p:ph type="ftr" sz="quarter" idx="11"/>
          </p:nvPr>
        </p:nvSpPr>
        <p:spPr/>
        <p:txBody>
          <a:bodyPr/>
          <a:lstStyle/>
          <a:p>
            <a:r>
              <a:rPr lang="de-DE"/>
              <a:t>Tariferweiterung bKV zum 01.04.2023</a:t>
            </a:r>
            <a:endParaRPr lang="de-DE" dirty="0"/>
          </a:p>
        </p:txBody>
      </p:sp>
      <p:sp>
        <p:nvSpPr>
          <p:cNvPr id="6" name="Foliennummernplatzhalter 5">
            <a:extLst>
              <a:ext uri="{FF2B5EF4-FFF2-40B4-BE49-F238E27FC236}">
                <a16:creationId xmlns:a16="http://schemas.microsoft.com/office/drawing/2014/main" id="{05807804-2902-4F3C-B725-71D26046C7D5}"/>
              </a:ext>
            </a:extLst>
          </p:cNvPr>
          <p:cNvSpPr>
            <a:spLocks noGrp="1"/>
          </p:cNvSpPr>
          <p:nvPr>
            <p:ph type="sldNum" sz="quarter" idx="12"/>
          </p:nvPr>
        </p:nvSpPr>
        <p:spPr/>
        <p:txBody>
          <a:bodyPr/>
          <a:lstStyle>
            <a:lvl1pPr>
              <a:defRPr>
                <a:latin typeface="ContinentaleOffice Semibold" panose="00000700000000000000" pitchFamily="2" charset="0"/>
              </a:defRPr>
            </a:lvl1pPr>
          </a:lstStyle>
          <a:p>
            <a:fld id="{B2C8C4F1-257C-421B-BFF4-1F170FE3FB97}" type="slidenum">
              <a:rPr lang="de-DE" smtClean="0"/>
              <a:pPr/>
              <a:t>‹Nr.›</a:t>
            </a:fld>
            <a:endParaRPr lang="de-DE" dirty="0"/>
          </a:p>
        </p:txBody>
      </p:sp>
      <p:cxnSp>
        <p:nvCxnSpPr>
          <p:cNvPr id="10" name="Gerader Verbinder 9">
            <a:extLst>
              <a:ext uri="{FF2B5EF4-FFF2-40B4-BE49-F238E27FC236}">
                <a16:creationId xmlns:a16="http://schemas.microsoft.com/office/drawing/2014/main" id="{93CD0A41-6A54-4574-BAEB-DE126E67C253}"/>
              </a:ext>
            </a:extLst>
          </p:cNvPr>
          <p:cNvCxnSpPr>
            <a:cxnSpLocks/>
          </p:cNvCxnSpPr>
          <p:nvPr userDrawn="1"/>
        </p:nvCxnSpPr>
        <p:spPr>
          <a:xfrm>
            <a:off x="838199" y="1523134"/>
            <a:ext cx="105156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74105885"/>
      </p:ext>
    </p:extLst>
  </p:cSld>
  <p:clrMapOvr>
    <a:masterClrMapping/>
  </p:clrMapOvr>
  <p:extLst>
    <p:ext uri="{DCECCB84-F9BA-43D5-87BE-67443E8EF086}">
      <p15:sldGuideLst xmlns:p15="http://schemas.microsoft.com/office/powerpoint/2012/main"/>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Kapiteltrenner mit Farbverlauf">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B87FA2D6-ABC7-467F-8BC9-5ADC9371CF03}"/>
              </a:ext>
            </a:extLst>
          </p:cNvPr>
          <p:cNvSpPr/>
          <p:nvPr userDrawn="1"/>
        </p:nvSpPr>
        <p:spPr>
          <a:xfrm>
            <a:off x="0" y="0"/>
            <a:ext cx="12192000" cy="6865951"/>
          </a:xfrm>
          <a:prstGeom prst="rect">
            <a:avLst/>
          </a:prstGeom>
          <a:gradFill flip="none" rotWithShape="1">
            <a:gsLst>
              <a:gs pos="0">
                <a:schemeClr val="accent2"/>
              </a:gs>
              <a:gs pos="84000">
                <a:schemeClr val="accent1">
                  <a:lumMod val="10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5" name="Titel 1">
            <a:extLst>
              <a:ext uri="{FF2B5EF4-FFF2-40B4-BE49-F238E27FC236}">
                <a16:creationId xmlns:a16="http://schemas.microsoft.com/office/drawing/2014/main" id="{5C04C0BE-A42A-4F2B-8AD3-1D9B3048E984}"/>
              </a:ext>
            </a:extLst>
          </p:cNvPr>
          <p:cNvSpPr>
            <a:spLocks noGrp="1"/>
          </p:cNvSpPr>
          <p:nvPr>
            <p:ph type="ctrTitle" hasCustomPrompt="1"/>
          </p:nvPr>
        </p:nvSpPr>
        <p:spPr>
          <a:xfrm>
            <a:off x="530422" y="1360630"/>
            <a:ext cx="7920000" cy="1475106"/>
          </a:xfrm>
        </p:spPr>
        <p:txBody>
          <a:bodyPr tIns="36000" bIns="0" anchor="t" anchorCtr="0">
            <a:spAutoFit/>
          </a:bodyPr>
          <a:lstStyle>
            <a:lvl1pPr algn="l">
              <a:lnSpc>
                <a:spcPct val="100000"/>
              </a:lnSpc>
              <a:defRPr sz="4500">
                <a:solidFill>
                  <a:schemeClr val="bg1"/>
                </a:solidFill>
              </a:defRPr>
            </a:lvl1pPr>
          </a:lstStyle>
          <a:p>
            <a:r>
              <a:rPr lang="de-DE" dirty="0"/>
              <a:t>Kapiteltrenner-Headline </a:t>
            </a:r>
            <a:br>
              <a:rPr lang="de-DE" dirty="0"/>
            </a:br>
            <a:r>
              <a:rPr lang="de-DE" dirty="0"/>
              <a:t>bearbeiten</a:t>
            </a:r>
          </a:p>
        </p:txBody>
      </p:sp>
    </p:spTree>
    <p:extLst>
      <p:ext uri="{BB962C8B-B14F-4D97-AF65-F5344CB8AC3E}">
        <p14:creationId xmlns:p14="http://schemas.microsoft.com/office/powerpoint/2010/main" val="1380317029"/>
      </p:ext>
    </p:extLst>
  </p:cSld>
  <p:clrMapOvr>
    <a:masterClrMapping/>
  </p:clrMapOvr>
  <p:extLst>
    <p:ext uri="{DCECCB84-F9BA-43D5-87BE-67443E8EF086}">
      <p15:sldGuideLst xmlns:p15="http://schemas.microsoft.com/office/powerpoint/2012/main">
        <p15:guide id="1" pos="333">
          <p15:clr>
            <a:srgbClr val="5ACBF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Kapiteltrenner mit Bildplatzhalter">
    <p:spTree>
      <p:nvGrpSpPr>
        <p:cNvPr id="1" name=""/>
        <p:cNvGrpSpPr/>
        <p:nvPr/>
      </p:nvGrpSpPr>
      <p:grpSpPr>
        <a:xfrm>
          <a:off x="0" y="0"/>
          <a:ext cx="0" cy="0"/>
          <a:chOff x="0" y="0"/>
          <a:chExt cx="0" cy="0"/>
        </a:xfrm>
      </p:grpSpPr>
      <p:sp>
        <p:nvSpPr>
          <p:cNvPr id="8" name="Rechteck 7">
            <a:extLst>
              <a:ext uri="{FF2B5EF4-FFF2-40B4-BE49-F238E27FC236}">
                <a16:creationId xmlns:a16="http://schemas.microsoft.com/office/drawing/2014/main" id="{BCBDC5C6-1B92-4EC3-9137-27957349D432}"/>
              </a:ext>
            </a:extLst>
          </p:cNvPr>
          <p:cNvSpPr/>
          <p:nvPr userDrawn="1"/>
        </p:nvSpPr>
        <p:spPr>
          <a:xfrm>
            <a:off x="-1367" y="6026150"/>
            <a:ext cx="12193200" cy="8398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 name="Bildplatzhalter 2">
            <a:extLst>
              <a:ext uri="{FF2B5EF4-FFF2-40B4-BE49-F238E27FC236}">
                <a16:creationId xmlns:a16="http://schemas.microsoft.com/office/drawing/2014/main" id="{DCA205C0-DA73-45B6-AF8A-15C1D7BF2D4D}"/>
              </a:ext>
            </a:extLst>
          </p:cNvPr>
          <p:cNvSpPr>
            <a:spLocks noGrp="1"/>
          </p:cNvSpPr>
          <p:nvPr>
            <p:ph type="pic" sz="quarter" idx="10"/>
          </p:nvPr>
        </p:nvSpPr>
        <p:spPr>
          <a:xfrm>
            <a:off x="0" y="0"/>
            <a:ext cx="12193200" cy="6865200"/>
          </a:xfrm>
        </p:spPr>
        <p:txBody>
          <a:bodyPr anchor="ctr"/>
          <a:lstStyle>
            <a:lvl1pPr algn="ctr">
              <a:defRPr/>
            </a:lvl1pPr>
          </a:lstStyle>
          <a:p>
            <a:r>
              <a:rPr lang="de-DE"/>
              <a:t>Bild durch Klicken auf Symbol hinzufügen</a:t>
            </a:r>
            <a:endParaRPr lang="de-DE" dirty="0"/>
          </a:p>
        </p:txBody>
      </p:sp>
      <p:sp>
        <p:nvSpPr>
          <p:cNvPr id="5" name="Titel 1">
            <a:extLst>
              <a:ext uri="{FF2B5EF4-FFF2-40B4-BE49-F238E27FC236}">
                <a16:creationId xmlns:a16="http://schemas.microsoft.com/office/drawing/2014/main" id="{5C04C0BE-A42A-4F2B-8AD3-1D9B3048E984}"/>
              </a:ext>
            </a:extLst>
          </p:cNvPr>
          <p:cNvSpPr>
            <a:spLocks noGrp="1"/>
          </p:cNvSpPr>
          <p:nvPr>
            <p:ph type="ctrTitle" hasCustomPrompt="1"/>
          </p:nvPr>
        </p:nvSpPr>
        <p:spPr>
          <a:xfrm>
            <a:off x="530422" y="1360630"/>
            <a:ext cx="7920000" cy="1475106"/>
          </a:xfrm>
        </p:spPr>
        <p:txBody>
          <a:bodyPr tIns="36000" bIns="0" anchor="t" anchorCtr="0">
            <a:spAutoFit/>
          </a:bodyPr>
          <a:lstStyle>
            <a:lvl1pPr algn="l">
              <a:lnSpc>
                <a:spcPct val="100000"/>
              </a:lnSpc>
              <a:defRPr sz="4500">
                <a:solidFill>
                  <a:schemeClr val="bg1"/>
                </a:solidFill>
              </a:defRPr>
            </a:lvl1pPr>
          </a:lstStyle>
          <a:p>
            <a:r>
              <a:rPr lang="de-DE" dirty="0"/>
              <a:t>Kapiteltrenner-Headline </a:t>
            </a:r>
            <a:br>
              <a:rPr lang="de-DE" dirty="0"/>
            </a:br>
            <a:r>
              <a:rPr lang="de-DE" dirty="0"/>
              <a:t>bearbeiten</a:t>
            </a:r>
          </a:p>
        </p:txBody>
      </p:sp>
    </p:spTree>
    <p:extLst>
      <p:ext uri="{BB962C8B-B14F-4D97-AF65-F5344CB8AC3E}">
        <p14:creationId xmlns:p14="http://schemas.microsoft.com/office/powerpoint/2010/main" val="2872914409"/>
      </p:ext>
    </p:extLst>
  </p:cSld>
  <p:clrMapOvr>
    <a:masterClrMapping/>
  </p:clrMapOvr>
  <p:extLst>
    <p:ext uri="{DCECCB84-F9BA-43D5-87BE-67443E8EF086}">
      <p15:sldGuideLst xmlns:p15="http://schemas.microsoft.com/office/powerpoint/2012/main">
        <p15:guide id="1" pos="333">
          <p15:clr>
            <a:srgbClr val="5ACBF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Zitat">
    <p:spTree>
      <p:nvGrpSpPr>
        <p:cNvPr id="1" name=""/>
        <p:cNvGrpSpPr/>
        <p:nvPr/>
      </p:nvGrpSpPr>
      <p:grpSpPr>
        <a:xfrm>
          <a:off x="0" y="0"/>
          <a:ext cx="0" cy="0"/>
          <a:chOff x="0" y="0"/>
          <a:chExt cx="0" cy="0"/>
        </a:xfrm>
      </p:grpSpPr>
      <p:sp>
        <p:nvSpPr>
          <p:cNvPr id="5" name="Titel 1">
            <a:extLst>
              <a:ext uri="{FF2B5EF4-FFF2-40B4-BE49-F238E27FC236}">
                <a16:creationId xmlns:a16="http://schemas.microsoft.com/office/drawing/2014/main" id="{5C04C0BE-A42A-4F2B-8AD3-1D9B3048E984}"/>
              </a:ext>
            </a:extLst>
          </p:cNvPr>
          <p:cNvSpPr>
            <a:spLocks noGrp="1"/>
          </p:cNvSpPr>
          <p:nvPr>
            <p:ph type="ctrTitle" hasCustomPrompt="1"/>
          </p:nvPr>
        </p:nvSpPr>
        <p:spPr>
          <a:xfrm>
            <a:off x="530422" y="1360630"/>
            <a:ext cx="7920000" cy="1421346"/>
          </a:xfrm>
        </p:spPr>
        <p:txBody>
          <a:bodyPr tIns="36000" bIns="0" anchor="t" anchorCtr="0">
            <a:spAutoFit/>
          </a:bodyPr>
          <a:lstStyle>
            <a:lvl1pPr algn="l">
              <a:lnSpc>
                <a:spcPct val="100000"/>
              </a:lnSpc>
              <a:defRPr sz="4500">
                <a:solidFill>
                  <a:schemeClr val="accent1"/>
                </a:solidFill>
              </a:defRPr>
            </a:lvl1pPr>
          </a:lstStyle>
          <a:p>
            <a:r>
              <a:rPr lang="de-DE" dirty="0"/>
              <a:t>„Zitat bearbeiten“</a:t>
            </a:r>
            <a:br>
              <a:rPr lang="de-DE" dirty="0"/>
            </a:br>
            <a:r>
              <a:rPr lang="de-DE" dirty="0"/>
              <a:t>(max. 2-zeilig)</a:t>
            </a:r>
          </a:p>
        </p:txBody>
      </p:sp>
      <p:sp>
        <p:nvSpPr>
          <p:cNvPr id="2" name="Datumsplatzhalter 1">
            <a:extLst>
              <a:ext uri="{FF2B5EF4-FFF2-40B4-BE49-F238E27FC236}">
                <a16:creationId xmlns:a16="http://schemas.microsoft.com/office/drawing/2014/main" id="{FFD73E46-3ACC-4E39-A58A-A4A3B787D8A5}"/>
              </a:ext>
            </a:extLst>
          </p:cNvPr>
          <p:cNvSpPr>
            <a:spLocks noGrp="1"/>
          </p:cNvSpPr>
          <p:nvPr>
            <p:ph type="dt" sz="half" idx="10"/>
          </p:nvPr>
        </p:nvSpPr>
        <p:spPr/>
        <p:txBody>
          <a:bodyPr/>
          <a:lstStyle/>
          <a:p>
            <a:fld id="{32D7ACA2-74E4-4C79-91DC-ADE7006AE82C}" type="datetime1">
              <a:rPr lang="de-DE" smtClean="0"/>
              <a:t>16.06.2023</a:t>
            </a:fld>
            <a:endParaRPr lang="de-DE" dirty="0"/>
          </a:p>
        </p:txBody>
      </p:sp>
      <p:sp>
        <p:nvSpPr>
          <p:cNvPr id="3" name="Fußzeilenplatzhalter 2">
            <a:extLst>
              <a:ext uri="{FF2B5EF4-FFF2-40B4-BE49-F238E27FC236}">
                <a16:creationId xmlns:a16="http://schemas.microsoft.com/office/drawing/2014/main" id="{ABAEBDB5-2A13-4632-8F69-EBDBA941FF1F}"/>
              </a:ext>
            </a:extLst>
          </p:cNvPr>
          <p:cNvSpPr>
            <a:spLocks noGrp="1"/>
          </p:cNvSpPr>
          <p:nvPr>
            <p:ph type="ftr" sz="quarter" idx="11"/>
          </p:nvPr>
        </p:nvSpPr>
        <p:spPr/>
        <p:txBody>
          <a:bodyPr/>
          <a:lstStyle/>
          <a:p>
            <a:r>
              <a:rPr lang="de-DE"/>
              <a:t>Tariferweiterung bKV zum 01.04.2023</a:t>
            </a:r>
            <a:endParaRPr lang="de-DE" dirty="0"/>
          </a:p>
        </p:txBody>
      </p:sp>
      <p:sp>
        <p:nvSpPr>
          <p:cNvPr id="7" name="Foliennummernplatzhalter 6">
            <a:extLst>
              <a:ext uri="{FF2B5EF4-FFF2-40B4-BE49-F238E27FC236}">
                <a16:creationId xmlns:a16="http://schemas.microsoft.com/office/drawing/2014/main" id="{E535C8B7-0D46-40C3-985D-4838677791D5}"/>
              </a:ext>
            </a:extLst>
          </p:cNvPr>
          <p:cNvSpPr>
            <a:spLocks noGrp="1"/>
          </p:cNvSpPr>
          <p:nvPr>
            <p:ph type="sldNum" sz="quarter" idx="12"/>
          </p:nvPr>
        </p:nvSpPr>
        <p:spPr/>
        <p:txBody>
          <a:bodyPr/>
          <a:lstStyle/>
          <a:p>
            <a:fld id="{B2C8C4F1-257C-421B-BFF4-1F170FE3FB97}" type="slidenum">
              <a:rPr lang="de-DE" smtClean="0"/>
              <a:pPr/>
              <a:t>‹Nr.›</a:t>
            </a:fld>
            <a:endParaRPr lang="de-DE" dirty="0"/>
          </a:p>
        </p:txBody>
      </p:sp>
      <p:sp>
        <p:nvSpPr>
          <p:cNvPr id="8" name="Untertitel 2">
            <a:extLst>
              <a:ext uri="{FF2B5EF4-FFF2-40B4-BE49-F238E27FC236}">
                <a16:creationId xmlns:a16="http://schemas.microsoft.com/office/drawing/2014/main" id="{0FA88B8A-028D-4CE3-B41A-190043E5B16E}"/>
              </a:ext>
            </a:extLst>
          </p:cNvPr>
          <p:cNvSpPr>
            <a:spLocks noGrp="1"/>
          </p:cNvSpPr>
          <p:nvPr>
            <p:ph type="subTitle" idx="1" hasCustomPrompt="1"/>
          </p:nvPr>
        </p:nvSpPr>
        <p:spPr>
          <a:xfrm>
            <a:off x="530422" y="2838024"/>
            <a:ext cx="7920000" cy="365125"/>
          </a:xfrm>
        </p:spPr>
        <p:txBody>
          <a:bodyPr tIns="36000" bIns="0">
            <a:normAutofit/>
          </a:bodyPr>
          <a:lstStyle>
            <a:lvl1pPr marL="0" indent="0" algn="l">
              <a:lnSpc>
                <a:spcPct val="100000"/>
              </a:lnSpc>
              <a:buNone/>
              <a:defRPr sz="1900" b="0">
                <a:solidFill>
                  <a:schemeClr val="accent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Autor: Vorname Nachname</a:t>
            </a:r>
          </a:p>
        </p:txBody>
      </p:sp>
    </p:spTree>
    <p:extLst>
      <p:ext uri="{BB962C8B-B14F-4D97-AF65-F5344CB8AC3E}">
        <p14:creationId xmlns:p14="http://schemas.microsoft.com/office/powerpoint/2010/main" val="2511937166"/>
      </p:ext>
    </p:extLst>
  </p:cSld>
  <p:clrMapOvr>
    <a:masterClrMapping/>
  </p:clrMapOvr>
  <p:extLst>
    <p:ext uri="{DCECCB84-F9BA-43D5-87BE-67443E8EF086}">
      <p15:sldGuideLst xmlns:p15="http://schemas.microsoft.com/office/powerpoint/2012/main">
        <p15:guide id="1" pos="333">
          <p15:clr>
            <a:srgbClr val="5ACBF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Zitat mit Farbverlauf">
    <p:spTree>
      <p:nvGrpSpPr>
        <p:cNvPr id="1" name=""/>
        <p:cNvGrpSpPr/>
        <p:nvPr/>
      </p:nvGrpSpPr>
      <p:grpSpPr>
        <a:xfrm>
          <a:off x="0" y="0"/>
          <a:ext cx="0" cy="0"/>
          <a:chOff x="0" y="0"/>
          <a:chExt cx="0" cy="0"/>
        </a:xfrm>
      </p:grpSpPr>
      <p:sp>
        <p:nvSpPr>
          <p:cNvPr id="9" name="Rechteck 8">
            <a:extLst>
              <a:ext uri="{FF2B5EF4-FFF2-40B4-BE49-F238E27FC236}">
                <a16:creationId xmlns:a16="http://schemas.microsoft.com/office/drawing/2014/main" id="{F31146D5-4E2B-460B-A6E9-CAAC4282D7E3}"/>
              </a:ext>
            </a:extLst>
          </p:cNvPr>
          <p:cNvSpPr/>
          <p:nvPr userDrawn="1"/>
        </p:nvSpPr>
        <p:spPr>
          <a:xfrm>
            <a:off x="0" y="0"/>
            <a:ext cx="12192000" cy="6865951"/>
          </a:xfrm>
          <a:prstGeom prst="rect">
            <a:avLst/>
          </a:prstGeom>
          <a:gradFill flip="none" rotWithShape="1">
            <a:gsLst>
              <a:gs pos="0">
                <a:schemeClr val="accent2"/>
              </a:gs>
              <a:gs pos="84000">
                <a:schemeClr val="accent1">
                  <a:lumMod val="10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5" name="Titel 1">
            <a:extLst>
              <a:ext uri="{FF2B5EF4-FFF2-40B4-BE49-F238E27FC236}">
                <a16:creationId xmlns:a16="http://schemas.microsoft.com/office/drawing/2014/main" id="{5C04C0BE-A42A-4F2B-8AD3-1D9B3048E984}"/>
              </a:ext>
            </a:extLst>
          </p:cNvPr>
          <p:cNvSpPr>
            <a:spLocks noGrp="1"/>
          </p:cNvSpPr>
          <p:nvPr>
            <p:ph type="ctrTitle" hasCustomPrompt="1"/>
          </p:nvPr>
        </p:nvSpPr>
        <p:spPr>
          <a:xfrm>
            <a:off x="530422" y="1360630"/>
            <a:ext cx="7920000" cy="1421346"/>
          </a:xfrm>
        </p:spPr>
        <p:txBody>
          <a:bodyPr tIns="36000" bIns="0" anchor="t" anchorCtr="0">
            <a:spAutoFit/>
          </a:bodyPr>
          <a:lstStyle>
            <a:lvl1pPr algn="l">
              <a:lnSpc>
                <a:spcPct val="100000"/>
              </a:lnSpc>
              <a:defRPr sz="4500">
                <a:solidFill>
                  <a:schemeClr val="bg1"/>
                </a:solidFill>
              </a:defRPr>
            </a:lvl1pPr>
          </a:lstStyle>
          <a:p>
            <a:r>
              <a:rPr lang="de-DE" dirty="0"/>
              <a:t>„Zitat bearbeiten“</a:t>
            </a:r>
            <a:br>
              <a:rPr lang="de-DE" dirty="0"/>
            </a:br>
            <a:r>
              <a:rPr lang="de-DE" dirty="0"/>
              <a:t>(max. 2-zeilig)</a:t>
            </a:r>
          </a:p>
        </p:txBody>
      </p:sp>
      <p:sp>
        <p:nvSpPr>
          <p:cNvPr id="8" name="Untertitel 2">
            <a:extLst>
              <a:ext uri="{FF2B5EF4-FFF2-40B4-BE49-F238E27FC236}">
                <a16:creationId xmlns:a16="http://schemas.microsoft.com/office/drawing/2014/main" id="{0FA88B8A-028D-4CE3-B41A-190043E5B16E}"/>
              </a:ext>
            </a:extLst>
          </p:cNvPr>
          <p:cNvSpPr>
            <a:spLocks noGrp="1"/>
          </p:cNvSpPr>
          <p:nvPr>
            <p:ph type="subTitle" idx="1" hasCustomPrompt="1"/>
          </p:nvPr>
        </p:nvSpPr>
        <p:spPr>
          <a:xfrm>
            <a:off x="530422" y="2838024"/>
            <a:ext cx="7920000" cy="365125"/>
          </a:xfrm>
        </p:spPr>
        <p:txBody>
          <a:bodyPr tIns="36000" bIns="0">
            <a:normAutofit/>
          </a:bodyPr>
          <a:lstStyle>
            <a:lvl1pPr marL="0" indent="0" algn="l">
              <a:lnSpc>
                <a:spcPct val="100000"/>
              </a:lnSpc>
              <a:buNone/>
              <a:defRPr sz="1900" b="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Autor: Vorname Nachname</a:t>
            </a:r>
          </a:p>
        </p:txBody>
      </p:sp>
      <p:pic>
        <p:nvPicPr>
          <p:cNvPr id="10" name="Grafik 9">
            <a:extLst>
              <a:ext uri="{FF2B5EF4-FFF2-40B4-BE49-F238E27FC236}">
                <a16:creationId xmlns:a16="http://schemas.microsoft.com/office/drawing/2014/main" id="{8ECB5548-EDD9-4B42-A1C8-192F34346ABF}"/>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800400" y="5873751"/>
            <a:ext cx="1138454" cy="711533"/>
          </a:xfrm>
          <a:prstGeom prst="rect">
            <a:avLst/>
          </a:prstGeom>
        </p:spPr>
      </p:pic>
    </p:spTree>
    <p:extLst>
      <p:ext uri="{BB962C8B-B14F-4D97-AF65-F5344CB8AC3E}">
        <p14:creationId xmlns:p14="http://schemas.microsoft.com/office/powerpoint/2010/main" val="3624564109"/>
      </p:ext>
    </p:extLst>
  </p:cSld>
  <p:clrMapOvr>
    <a:masterClrMapping/>
  </p:clrMapOvr>
  <p:extLst>
    <p:ext uri="{DCECCB84-F9BA-43D5-87BE-67443E8EF086}">
      <p15:sldGuideLst xmlns:p15="http://schemas.microsoft.com/office/powerpoint/2012/main">
        <p15:guide id="1" pos="333">
          <p15:clr>
            <a:srgbClr val="5ACBF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image" Target="../media/image2.png"/><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theme" Target="../theme/theme2.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image" Target="../media/image3.svg"/><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image" Target="../media/image2.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theme" Target="../theme/theme3.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10" Type="http://schemas.openxmlformats.org/officeDocument/2006/relationships/slideLayout" Target="../slideLayouts/slideLayout43.xml"/><Relationship Id="rId19" Type="http://schemas.openxmlformats.org/officeDocument/2006/relationships/image" Target="../media/image3.svg"/><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slideLayout" Target="../slideLayouts/slideLayout62.xml"/><Relationship Id="rId18" Type="http://schemas.openxmlformats.org/officeDocument/2006/relationships/image" Target="../media/image2.png"/><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slideLayout" Target="../slideLayouts/slideLayout61.xml"/><Relationship Id="rId17" Type="http://schemas.openxmlformats.org/officeDocument/2006/relationships/theme" Target="../theme/theme4.xml"/><Relationship Id="rId2" Type="http://schemas.openxmlformats.org/officeDocument/2006/relationships/slideLayout" Target="../slideLayouts/slideLayout51.xml"/><Relationship Id="rId16" Type="http://schemas.openxmlformats.org/officeDocument/2006/relationships/slideLayout" Target="../slideLayouts/slideLayout65.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5" Type="http://schemas.openxmlformats.org/officeDocument/2006/relationships/slideLayout" Target="../slideLayouts/slideLayout64.xml"/><Relationship Id="rId10" Type="http://schemas.openxmlformats.org/officeDocument/2006/relationships/slideLayout" Target="../slideLayouts/slideLayout59.xml"/><Relationship Id="rId19" Type="http://schemas.openxmlformats.org/officeDocument/2006/relationships/image" Target="../media/image3.svg"/><Relationship Id="rId4" Type="http://schemas.openxmlformats.org/officeDocument/2006/relationships/slideLayout" Target="../slideLayouts/slideLayout53.xml"/><Relationship Id="rId9" Type="http://schemas.openxmlformats.org/officeDocument/2006/relationships/slideLayout" Target="../slideLayouts/slideLayout58.xml"/><Relationship Id="rId14" Type="http://schemas.openxmlformats.org/officeDocument/2006/relationships/slideLayout" Target="../slideLayouts/slideLayout6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3.xml"/><Relationship Id="rId13" Type="http://schemas.openxmlformats.org/officeDocument/2006/relationships/slideLayout" Target="../slideLayouts/slideLayout78.xml"/><Relationship Id="rId18" Type="http://schemas.openxmlformats.org/officeDocument/2006/relationships/image" Target="../media/image2.png"/><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slideLayout" Target="../slideLayouts/slideLayout77.xml"/><Relationship Id="rId17" Type="http://schemas.openxmlformats.org/officeDocument/2006/relationships/theme" Target="../theme/theme5.xml"/><Relationship Id="rId2" Type="http://schemas.openxmlformats.org/officeDocument/2006/relationships/slideLayout" Target="../slideLayouts/slideLayout67.xml"/><Relationship Id="rId16" Type="http://schemas.openxmlformats.org/officeDocument/2006/relationships/slideLayout" Target="../slideLayouts/slideLayout81.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slideLayout" Target="../slideLayouts/slideLayout76.xml"/><Relationship Id="rId5" Type="http://schemas.openxmlformats.org/officeDocument/2006/relationships/slideLayout" Target="../slideLayouts/slideLayout70.xml"/><Relationship Id="rId15" Type="http://schemas.openxmlformats.org/officeDocument/2006/relationships/slideLayout" Target="../slideLayouts/slideLayout80.xml"/><Relationship Id="rId10" Type="http://schemas.openxmlformats.org/officeDocument/2006/relationships/slideLayout" Target="../slideLayouts/slideLayout75.xml"/><Relationship Id="rId19" Type="http://schemas.openxmlformats.org/officeDocument/2006/relationships/image" Target="../media/image3.svg"/><Relationship Id="rId4" Type="http://schemas.openxmlformats.org/officeDocument/2006/relationships/slideLayout" Target="../slideLayouts/slideLayout69.xml"/><Relationship Id="rId9" Type="http://schemas.openxmlformats.org/officeDocument/2006/relationships/slideLayout" Target="../slideLayouts/slideLayout74.xml"/><Relationship Id="rId14" Type="http://schemas.openxmlformats.org/officeDocument/2006/relationships/slideLayout" Target="../slideLayouts/slideLayout7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hteck 11">
            <a:extLst>
              <a:ext uri="{FF2B5EF4-FFF2-40B4-BE49-F238E27FC236}">
                <a16:creationId xmlns:a16="http://schemas.microsoft.com/office/drawing/2014/main" id="{86A3E0BA-AE10-4AEC-940A-4203DFD43368}"/>
              </a:ext>
            </a:extLst>
          </p:cNvPr>
          <p:cNvSpPr/>
          <p:nvPr userDrawn="1"/>
        </p:nvSpPr>
        <p:spPr>
          <a:xfrm>
            <a:off x="-1367" y="6237288"/>
            <a:ext cx="12193200" cy="628664"/>
          </a:xfrm>
          <a:prstGeom prst="rect">
            <a:avLst/>
          </a:prstGeom>
          <a:gradFill flip="none" rotWithShape="1">
            <a:gsLst>
              <a:gs pos="0">
                <a:schemeClr val="accent2"/>
              </a:gs>
              <a:gs pos="84000">
                <a:schemeClr val="accent1">
                  <a:lumMod val="10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platzhalter 1">
            <a:extLst>
              <a:ext uri="{FF2B5EF4-FFF2-40B4-BE49-F238E27FC236}">
                <a16:creationId xmlns:a16="http://schemas.microsoft.com/office/drawing/2014/main" id="{F1458B5B-AB4F-46DD-9703-5001A6925999}"/>
              </a:ext>
            </a:extLst>
          </p:cNvPr>
          <p:cNvSpPr>
            <a:spLocks noGrp="1"/>
          </p:cNvSpPr>
          <p:nvPr>
            <p:ph type="title"/>
          </p:nvPr>
        </p:nvSpPr>
        <p:spPr>
          <a:xfrm>
            <a:off x="838200" y="516835"/>
            <a:ext cx="10515600" cy="835715"/>
          </a:xfrm>
          <a:prstGeom prst="rect">
            <a:avLst/>
          </a:prstGeom>
        </p:spPr>
        <p:txBody>
          <a:bodyPr vert="horz" lIns="0" tIns="0" rIns="0" bIns="0" rtlCol="0" anchor="b" anchorCtr="0">
            <a:noAutofit/>
          </a:bodyPr>
          <a:lstStyle/>
          <a:p>
            <a:r>
              <a:rPr lang="de-DE" dirty="0"/>
              <a:t>Mastertitelformat bearbeiten</a:t>
            </a:r>
          </a:p>
        </p:txBody>
      </p:sp>
      <p:sp>
        <p:nvSpPr>
          <p:cNvPr id="3" name="Textplatzhalter 2">
            <a:extLst>
              <a:ext uri="{FF2B5EF4-FFF2-40B4-BE49-F238E27FC236}">
                <a16:creationId xmlns:a16="http://schemas.microsoft.com/office/drawing/2014/main" id="{EF655CAC-16F9-4055-8BF9-172BD45A8EDB}"/>
              </a:ext>
            </a:extLst>
          </p:cNvPr>
          <p:cNvSpPr>
            <a:spLocks noGrp="1"/>
          </p:cNvSpPr>
          <p:nvPr>
            <p:ph type="body" idx="1"/>
          </p:nvPr>
        </p:nvSpPr>
        <p:spPr>
          <a:xfrm>
            <a:off x="838200" y="1694546"/>
            <a:ext cx="10515600" cy="4324591"/>
          </a:xfrm>
          <a:prstGeom prst="rect">
            <a:avLst/>
          </a:prstGeom>
        </p:spPr>
        <p:txBody>
          <a:bodyPr vert="horz" lIns="0" tIns="72000" rIns="0" bIns="36000" rtlCol="0">
            <a:no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a:extLst>
              <a:ext uri="{FF2B5EF4-FFF2-40B4-BE49-F238E27FC236}">
                <a16:creationId xmlns:a16="http://schemas.microsoft.com/office/drawing/2014/main" id="{0CF07DCE-AAC3-4C02-94D5-03D6D4FA0379}"/>
              </a:ext>
            </a:extLst>
          </p:cNvPr>
          <p:cNvSpPr>
            <a:spLocks noGrp="1"/>
          </p:cNvSpPr>
          <p:nvPr>
            <p:ph type="dt" sz="half" idx="2"/>
          </p:nvPr>
        </p:nvSpPr>
        <p:spPr>
          <a:xfrm>
            <a:off x="679181" y="6388153"/>
            <a:ext cx="578116" cy="365125"/>
          </a:xfrm>
          <a:prstGeom prst="rect">
            <a:avLst/>
          </a:prstGeom>
        </p:spPr>
        <p:txBody>
          <a:bodyPr vert="horz" lIns="0" tIns="0" rIns="0" bIns="0" rtlCol="0" anchor="ctr"/>
          <a:lstStyle>
            <a:lvl1pPr algn="l">
              <a:defRPr sz="750">
                <a:solidFill>
                  <a:schemeClr val="bg1"/>
                </a:solidFill>
                <a:latin typeface="+mn-lt"/>
              </a:defRPr>
            </a:lvl1pPr>
          </a:lstStyle>
          <a:p>
            <a:fld id="{FB518003-1F96-489D-A8FD-B2815317ECBB}" type="datetime1">
              <a:rPr lang="de-DE" smtClean="0"/>
              <a:t>16.06.2023</a:t>
            </a:fld>
            <a:endParaRPr lang="de-DE" dirty="0"/>
          </a:p>
        </p:txBody>
      </p:sp>
      <p:sp>
        <p:nvSpPr>
          <p:cNvPr id="5" name="Fußzeilenplatzhalter 4">
            <a:extLst>
              <a:ext uri="{FF2B5EF4-FFF2-40B4-BE49-F238E27FC236}">
                <a16:creationId xmlns:a16="http://schemas.microsoft.com/office/drawing/2014/main" id="{3295B01D-D772-45E5-8DFD-17DF4BA00B05}"/>
              </a:ext>
            </a:extLst>
          </p:cNvPr>
          <p:cNvSpPr>
            <a:spLocks noGrp="1"/>
          </p:cNvSpPr>
          <p:nvPr>
            <p:ph type="ftr" sz="quarter" idx="3"/>
          </p:nvPr>
        </p:nvSpPr>
        <p:spPr>
          <a:xfrm>
            <a:off x="1291753" y="6388153"/>
            <a:ext cx="8812365" cy="365125"/>
          </a:xfrm>
          <a:prstGeom prst="rect">
            <a:avLst/>
          </a:prstGeom>
        </p:spPr>
        <p:txBody>
          <a:bodyPr vert="horz" lIns="0" tIns="0" rIns="0" bIns="0" rtlCol="0" anchor="ctr"/>
          <a:lstStyle>
            <a:lvl1pPr algn="l">
              <a:defRPr sz="750">
                <a:solidFill>
                  <a:schemeClr val="bg1"/>
                </a:solidFill>
                <a:latin typeface="+mn-lt"/>
              </a:defRPr>
            </a:lvl1pPr>
          </a:lstStyle>
          <a:p>
            <a:r>
              <a:rPr lang="de-DE"/>
              <a:t>Tariferweiterung bKV zum 01.04.2023</a:t>
            </a:r>
            <a:endParaRPr lang="de-DE" dirty="0"/>
          </a:p>
        </p:txBody>
      </p:sp>
      <p:sp>
        <p:nvSpPr>
          <p:cNvPr id="6" name="Foliennummernplatzhalter 5">
            <a:extLst>
              <a:ext uri="{FF2B5EF4-FFF2-40B4-BE49-F238E27FC236}">
                <a16:creationId xmlns:a16="http://schemas.microsoft.com/office/drawing/2014/main" id="{F72C3AEA-19D8-4BAB-B41D-E5A1755DD396}"/>
              </a:ext>
            </a:extLst>
          </p:cNvPr>
          <p:cNvSpPr>
            <a:spLocks noGrp="1"/>
          </p:cNvSpPr>
          <p:nvPr>
            <p:ph type="sldNum" sz="quarter" idx="4"/>
          </p:nvPr>
        </p:nvSpPr>
        <p:spPr>
          <a:xfrm>
            <a:off x="286246" y="6388153"/>
            <a:ext cx="302151" cy="365125"/>
          </a:xfrm>
          <a:prstGeom prst="rect">
            <a:avLst/>
          </a:prstGeom>
        </p:spPr>
        <p:txBody>
          <a:bodyPr vert="horz" lIns="0" tIns="0" rIns="0" bIns="0" rtlCol="0" anchor="ctr"/>
          <a:lstStyle>
            <a:lvl1pPr algn="r">
              <a:defRPr sz="900">
                <a:solidFill>
                  <a:schemeClr val="bg1"/>
                </a:solidFill>
                <a:latin typeface="ContinentaleOffice Semibold" panose="00000700000000000000" pitchFamily="2" charset="0"/>
              </a:defRPr>
            </a:lvl1pPr>
          </a:lstStyle>
          <a:p>
            <a:fld id="{B2C8C4F1-257C-421B-BFF4-1F170FE3FB97}" type="slidenum">
              <a:rPr lang="de-DE" smtClean="0"/>
              <a:pPr/>
              <a:t>‹Nr.›</a:t>
            </a:fld>
            <a:endParaRPr lang="de-DE" dirty="0"/>
          </a:p>
        </p:txBody>
      </p:sp>
      <p:cxnSp>
        <p:nvCxnSpPr>
          <p:cNvPr id="11" name="Gerader Verbinder 10">
            <a:extLst>
              <a:ext uri="{FF2B5EF4-FFF2-40B4-BE49-F238E27FC236}">
                <a16:creationId xmlns:a16="http://schemas.microsoft.com/office/drawing/2014/main" id="{76762088-3968-4047-8AF7-9CA23AA8719F}"/>
              </a:ext>
            </a:extLst>
          </p:cNvPr>
          <p:cNvCxnSpPr>
            <a:cxnSpLocks/>
          </p:cNvCxnSpPr>
          <p:nvPr userDrawn="1"/>
        </p:nvCxnSpPr>
        <p:spPr>
          <a:xfrm rot="16200000">
            <a:off x="585964" y="6570715"/>
            <a:ext cx="108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Grafik 14">
            <a:extLst>
              <a:ext uri="{FF2B5EF4-FFF2-40B4-BE49-F238E27FC236}">
                <a16:creationId xmlns:a16="http://schemas.microsoft.com/office/drawing/2014/main" id="{ABA0F641-378A-3533-75B4-115F8EDDC189}"/>
              </a:ext>
            </a:extLst>
          </p:cNvPr>
          <p:cNvPicPr>
            <a:picLocks noChangeAspect="1"/>
          </p:cNvPicPr>
          <p:nvPr userDrawn="1"/>
        </p:nvPicPr>
        <p:blipFill>
          <a:blip r:embed="rId19" cstate="print">
            <a:extLst>
              <a:ext uri="{28A0092B-C50C-407E-A947-70E740481C1C}">
                <a14:useLocalDpi xmlns:a14="http://schemas.microsoft.com/office/drawing/2010/main" val="0"/>
              </a:ext>
            </a:extLst>
          </a:blip>
          <a:srcRect/>
          <a:stretch>
            <a:fillRect/>
          </a:stretch>
        </p:blipFill>
        <p:spPr bwMode="auto">
          <a:xfrm>
            <a:off x="11329200" y="6292800"/>
            <a:ext cx="747965" cy="46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82894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711"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 id="2147483674" r:id="rId15"/>
    <p:sldLayoutId id="2147483675" r:id="rId16"/>
    <p:sldLayoutId id="2147483676" r:id="rId17"/>
  </p:sldLayoutIdLst>
  <p:hf hdr="0"/>
  <p:txStyles>
    <p:titleStyle>
      <a:lvl1pPr algn="l" defTabSz="914400" rtl="0" eaLnBrk="1" latinLnBrk="0" hangingPunct="1">
        <a:lnSpc>
          <a:spcPct val="100000"/>
        </a:lnSpc>
        <a:spcBef>
          <a:spcPct val="0"/>
        </a:spcBef>
        <a:buNone/>
        <a:defRPr sz="2800" b="1" kern="1200">
          <a:solidFill>
            <a:schemeClr val="accent1"/>
          </a:solidFill>
          <a:latin typeface="+mj-lt"/>
          <a:ea typeface="+mj-ea"/>
          <a:cs typeface="+mj-cs"/>
        </a:defRPr>
      </a:lvl1pPr>
    </p:titleStyle>
    <p:bodyStyle>
      <a:lvl1pPr marL="0" indent="0" algn="l" defTabSz="914400" rtl="0" eaLnBrk="1" latinLnBrk="0" hangingPunct="1">
        <a:lnSpc>
          <a:spcPct val="120000"/>
        </a:lnSpc>
        <a:spcBef>
          <a:spcPts val="0"/>
        </a:spcBef>
        <a:buFont typeface="Arial" panose="020B0604020202020204" pitchFamily="34" charset="0"/>
        <a:buNone/>
        <a:defRPr sz="1900" kern="1200">
          <a:solidFill>
            <a:schemeClr val="tx1"/>
          </a:solidFill>
          <a:latin typeface="+mn-lt"/>
          <a:ea typeface="+mn-ea"/>
          <a:cs typeface="+mn-cs"/>
        </a:defRPr>
      </a:lvl1pPr>
      <a:lvl2pPr marL="180000" indent="-180000" algn="l" defTabSz="914400" rtl="0" eaLnBrk="1" latinLnBrk="0" hangingPunct="1">
        <a:lnSpc>
          <a:spcPct val="120000"/>
        </a:lnSpc>
        <a:spcBef>
          <a:spcPts val="0"/>
        </a:spcBef>
        <a:buSzPct val="100000"/>
        <a:buFont typeface="Arial" panose="020B0604020202020204" pitchFamily="34" charset="0"/>
        <a:buChar char="•"/>
        <a:defRPr sz="1900" kern="1200">
          <a:solidFill>
            <a:schemeClr val="tx1"/>
          </a:solidFill>
          <a:latin typeface="+mn-lt"/>
          <a:ea typeface="+mn-ea"/>
          <a:cs typeface="+mn-cs"/>
        </a:defRPr>
      </a:lvl2pPr>
      <a:lvl3pPr marL="360000" indent="-180000" algn="l" defTabSz="914400" rtl="0" eaLnBrk="1" latinLnBrk="0" hangingPunct="1">
        <a:lnSpc>
          <a:spcPct val="100000"/>
        </a:lnSpc>
        <a:spcBef>
          <a:spcPts val="0"/>
        </a:spcBef>
        <a:buSzPct val="80000"/>
        <a:buFont typeface="Arial" panose="020B0604020202020204" pitchFamily="34" charset="0"/>
        <a:buChar char="•"/>
        <a:defRPr sz="1600" kern="1200">
          <a:solidFill>
            <a:schemeClr val="tx1"/>
          </a:solidFill>
          <a:latin typeface="+mn-lt"/>
          <a:ea typeface="+mn-ea"/>
          <a:cs typeface="+mn-cs"/>
        </a:defRPr>
      </a:lvl3pPr>
      <a:lvl4pPr marL="540000" indent="-180000" algn="l" defTabSz="914400" rtl="0" eaLnBrk="1" latinLnBrk="0" hangingPunct="1">
        <a:lnSpc>
          <a:spcPct val="100000"/>
        </a:lnSpc>
        <a:spcBef>
          <a:spcPts val="0"/>
        </a:spcBef>
        <a:buFont typeface="Symbol" panose="05050102010706020507" pitchFamily="18" charset="2"/>
        <a:buChar char="-"/>
        <a:defRPr sz="1400" kern="1200">
          <a:solidFill>
            <a:schemeClr val="tx1"/>
          </a:solidFill>
          <a:latin typeface="+mn-lt"/>
          <a:ea typeface="+mn-ea"/>
          <a:cs typeface="+mn-cs"/>
        </a:defRPr>
      </a:lvl4pPr>
      <a:lvl5pPr marL="720000" indent="-180000" algn="l" defTabSz="914400" rtl="0" eaLnBrk="1" latinLnBrk="0" hangingPunct="1">
        <a:lnSpc>
          <a:spcPct val="100000"/>
        </a:lnSpc>
        <a:spcBef>
          <a:spcPts val="0"/>
        </a:spcBef>
        <a:buFont typeface="Symbol" panose="05050102010706020507" pitchFamily="18" charset="2"/>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063">
          <p15:clr>
            <a:srgbClr val="F26B43"/>
          </p15:clr>
        </p15:guide>
        <p15:guide id="3" pos="7151">
          <p15:clr>
            <a:srgbClr val="F26B43"/>
          </p15:clr>
        </p15:guide>
        <p15:guide id="4" orient="horz" pos="852">
          <p15:clr>
            <a:srgbClr val="F26B43"/>
          </p15:clr>
        </p15:guide>
        <p15:guide id="5" orient="horz" pos="323">
          <p15:clr>
            <a:srgbClr val="F26B43"/>
          </p15:clr>
        </p15:guide>
        <p15:guide id="6" orient="horz" pos="3796">
          <p15:clr>
            <a:srgbClr val="F26B43"/>
          </p15:clr>
        </p15:guide>
        <p15:guide id="7" orient="horz" pos="3929">
          <p15:clr>
            <a:srgbClr val="F26B43"/>
          </p15:clr>
        </p15:guide>
        <p15:guide id="8" pos="525">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 name="Rechteck 11">
            <a:extLst>
              <a:ext uri="{FF2B5EF4-FFF2-40B4-BE49-F238E27FC236}">
                <a16:creationId xmlns:a16="http://schemas.microsoft.com/office/drawing/2014/main" id="{86A3E0BA-AE10-4AEC-940A-4203DFD43368}"/>
              </a:ext>
            </a:extLst>
          </p:cNvPr>
          <p:cNvSpPr/>
          <p:nvPr userDrawn="1"/>
        </p:nvSpPr>
        <p:spPr>
          <a:xfrm>
            <a:off x="-1367" y="6237288"/>
            <a:ext cx="12193200" cy="628664"/>
          </a:xfrm>
          <a:prstGeom prst="rect">
            <a:avLst/>
          </a:prstGeom>
          <a:gradFill flip="none" rotWithShape="1">
            <a:gsLst>
              <a:gs pos="0">
                <a:schemeClr val="accent2"/>
              </a:gs>
              <a:gs pos="84000">
                <a:schemeClr val="accent1">
                  <a:lumMod val="10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platzhalter 1">
            <a:extLst>
              <a:ext uri="{FF2B5EF4-FFF2-40B4-BE49-F238E27FC236}">
                <a16:creationId xmlns:a16="http://schemas.microsoft.com/office/drawing/2014/main" id="{F1458B5B-AB4F-46DD-9703-5001A6925999}"/>
              </a:ext>
            </a:extLst>
          </p:cNvPr>
          <p:cNvSpPr>
            <a:spLocks noGrp="1"/>
          </p:cNvSpPr>
          <p:nvPr>
            <p:ph type="title"/>
          </p:nvPr>
        </p:nvSpPr>
        <p:spPr>
          <a:xfrm>
            <a:off x="838200" y="516835"/>
            <a:ext cx="10515600" cy="835715"/>
          </a:xfrm>
          <a:prstGeom prst="rect">
            <a:avLst/>
          </a:prstGeom>
        </p:spPr>
        <p:txBody>
          <a:bodyPr vert="horz" lIns="0" tIns="0" rIns="0" bIns="0" rtlCol="0" anchor="b" anchorCtr="0">
            <a:noAutofit/>
          </a:bodyPr>
          <a:lstStyle/>
          <a:p>
            <a:r>
              <a:rPr lang="de-DE" dirty="0"/>
              <a:t>Mastertitelformat bearbeiten</a:t>
            </a:r>
          </a:p>
        </p:txBody>
      </p:sp>
      <p:sp>
        <p:nvSpPr>
          <p:cNvPr id="3" name="Textplatzhalter 2">
            <a:extLst>
              <a:ext uri="{FF2B5EF4-FFF2-40B4-BE49-F238E27FC236}">
                <a16:creationId xmlns:a16="http://schemas.microsoft.com/office/drawing/2014/main" id="{EF655CAC-16F9-4055-8BF9-172BD45A8EDB}"/>
              </a:ext>
            </a:extLst>
          </p:cNvPr>
          <p:cNvSpPr>
            <a:spLocks noGrp="1"/>
          </p:cNvSpPr>
          <p:nvPr>
            <p:ph type="body" idx="1"/>
          </p:nvPr>
        </p:nvSpPr>
        <p:spPr>
          <a:xfrm>
            <a:off x="838200" y="1694546"/>
            <a:ext cx="10515600" cy="4324591"/>
          </a:xfrm>
          <a:prstGeom prst="rect">
            <a:avLst/>
          </a:prstGeom>
        </p:spPr>
        <p:txBody>
          <a:bodyPr vert="horz" lIns="0" tIns="72000" rIns="0" bIns="36000" rtlCol="0">
            <a:no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a:extLst>
              <a:ext uri="{FF2B5EF4-FFF2-40B4-BE49-F238E27FC236}">
                <a16:creationId xmlns:a16="http://schemas.microsoft.com/office/drawing/2014/main" id="{0CF07DCE-AAC3-4C02-94D5-03D6D4FA0379}"/>
              </a:ext>
            </a:extLst>
          </p:cNvPr>
          <p:cNvSpPr>
            <a:spLocks noGrp="1"/>
          </p:cNvSpPr>
          <p:nvPr>
            <p:ph type="dt" sz="half" idx="2"/>
          </p:nvPr>
        </p:nvSpPr>
        <p:spPr>
          <a:xfrm>
            <a:off x="679181" y="6388153"/>
            <a:ext cx="578116" cy="365125"/>
          </a:xfrm>
          <a:prstGeom prst="rect">
            <a:avLst/>
          </a:prstGeom>
        </p:spPr>
        <p:txBody>
          <a:bodyPr vert="horz" lIns="0" tIns="0" rIns="0" bIns="0" rtlCol="0" anchor="ctr"/>
          <a:lstStyle>
            <a:lvl1pPr algn="l">
              <a:defRPr sz="750">
                <a:solidFill>
                  <a:schemeClr val="bg1"/>
                </a:solidFill>
                <a:latin typeface="+mn-lt"/>
              </a:defRPr>
            </a:lvl1pPr>
          </a:lstStyle>
          <a:p>
            <a:fld id="{25820FC8-E95E-4A69-B099-A10FF9801768}" type="datetime1">
              <a:rPr lang="de-DE" smtClean="0"/>
              <a:t>16.06.2023</a:t>
            </a:fld>
            <a:endParaRPr lang="de-DE" dirty="0"/>
          </a:p>
        </p:txBody>
      </p:sp>
      <p:sp>
        <p:nvSpPr>
          <p:cNvPr id="5" name="Fußzeilenplatzhalter 4">
            <a:extLst>
              <a:ext uri="{FF2B5EF4-FFF2-40B4-BE49-F238E27FC236}">
                <a16:creationId xmlns:a16="http://schemas.microsoft.com/office/drawing/2014/main" id="{3295B01D-D772-45E5-8DFD-17DF4BA00B05}"/>
              </a:ext>
            </a:extLst>
          </p:cNvPr>
          <p:cNvSpPr>
            <a:spLocks noGrp="1"/>
          </p:cNvSpPr>
          <p:nvPr>
            <p:ph type="ftr" sz="quarter" idx="3"/>
          </p:nvPr>
        </p:nvSpPr>
        <p:spPr>
          <a:xfrm>
            <a:off x="1291753" y="6388153"/>
            <a:ext cx="8812365" cy="365125"/>
          </a:xfrm>
          <a:prstGeom prst="rect">
            <a:avLst/>
          </a:prstGeom>
        </p:spPr>
        <p:txBody>
          <a:bodyPr vert="horz" lIns="0" tIns="0" rIns="0" bIns="0" rtlCol="0" anchor="ctr"/>
          <a:lstStyle>
            <a:lvl1pPr algn="l">
              <a:defRPr sz="750">
                <a:solidFill>
                  <a:schemeClr val="bg1"/>
                </a:solidFill>
                <a:latin typeface="+mn-lt"/>
              </a:defRPr>
            </a:lvl1pPr>
          </a:lstStyle>
          <a:p>
            <a:r>
              <a:rPr lang="de-DE"/>
              <a:t>Tariferweiterung bKV zum 01.04.2023</a:t>
            </a:r>
            <a:endParaRPr lang="de-DE" dirty="0"/>
          </a:p>
        </p:txBody>
      </p:sp>
      <p:sp>
        <p:nvSpPr>
          <p:cNvPr id="6" name="Foliennummernplatzhalter 5">
            <a:extLst>
              <a:ext uri="{FF2B5EF4-FFF2-40B4-BE49-F238E27FC236}">
                <a16:creationId xmlns:a16="http://schemas.microsoft.com/office/drawing/2014/main" id="{F72C3AEA-19D8-4BAB-B41D-E5A1755DD396}"/>
              </a:ext>
            </a:extLst>
          </p:cNvPr>
          <p:cNvSpPr>
            <a:spLocks noGrp="1"/>
          </p:cNvSpPr>
          <p:nvPr>
            <p:ph type="sldNum" sz="quarter" idx="4"/>
          </p:nvPr>
        </p:nvSpPr>
        <p:spPr>
          <a:xfrm>
            <a:off x="286246" y="6388153"/>
            <a:ext cx="302151" cy="365125"/>
          </a:xfrm>
          <a:prstGeom prst="rect">
            <a:avLst/>
          </a:prstGeom>
        </p:spPr>
        <p:txBody>
          <a:bodyPr vert="horz" lIns="0" tIns="0" rIns="0" bIns="0" rtlCol="0" anchor="ctr"/>
          <a:lstStyle>
            <a:lvl1pPr algn="r">
              <a:defRPr sz="900">
                <a:solidFill>
                  <a:schemeClr val="bg1"/>
                </a:solidFill>
                <a:latin typeface="ContinentaleOffice Semibold" panose="00000700000000000000" pitchFamily="2" charset="0"/>
              </a:defRPr>
            </a:lvl1pPr>
          </a:lstStyle>
          <a:p>
            <a:fld id="{B2C8C4F1-257C-421B-BFF4-1F170FE3FB97}" type="slidenum">
              <a:rPr lang="de-DE" smtClean="0"/>
              <a:pPr/>
              <a:t>‹Nr.›</a:t>
            </a:fld>
            <a:endParaRPr lang="de-DE" dirty="0"/>
          </a:p>
        </p:txBody>
      </p:sp>
      <p:cxnSp>
        <p:nvCxnSpPr>
          <p:cNvPr id="11" name="Gerader Verbinder 10">
            <a:extLst>
              <a:ext uri="{FF2B5EF4-FFF2-40B4-BE49-F238E27FC236}">
                <a16:creationId xmlns:a16="http://schemas.microsoft.com/office/drawing/2014/main" id="{76762088-3968-4047-8AF7-9CA23AA8719F}"/>
              </a:ext>
            </a:extLst>
          </p:cNvPr>
          <p:cNvCxnSpPr>
            <a:cxnSpLocks/>
          </p:cNvCxnSpPr>
          <p:nvPr userDrawn="1"/>
        </p:nvCxnSpPr>
        <p:spPr>
          <a:xfrm rot="16200000">
            <a:off x="585964" y="6570715"/>
            <a:ext cx="108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6" name="Grafik 15">
            <a:extLst>
              <a:ext uri="{FF2B5EF4-FFF2-40B4-BE49-F238E27FC236}">
                <a16:creationId xmlns:a16="http://schemas.microsoft.com/office/drawing/2014/main" id="{DA01E388-9AF2-470E-B81E-B9DE5111D22C}"/>
              </a:ext>
            </a:extLst>
          </p:cNvPr>
          <p:cNvPicPr>
            <a:picLocks noChangeAspect="1"/>
          </p:cNvPicPr>
          <p:nvPr userDrawn="1"/>
        </p:nvPicPr>
        <p:blipFill>
          <a:blip r:embed="rId18" cstate="print">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11328166" y="6291496"/>
            <a:ext cx="748800" cy="468000"/>
          </a:xfrm>
          <a:prstGeom prst="rect">
            <a:avLst/>
          </a:prstGeom>
        </p:spPr>
      </p:pic>
    </p:spTree>
    <p:extLst>
      <p:ext uri="{BB962C8B-B14F-4D97-AF65-F5344CB8AC3E}">
        <p14:creationId xmlns:p14="http://schemas.microsoft.com/office/powerpoint/2010/main" val="1698614041"/>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 id="2147483742" r:id="rId13"/>
    <p:sldLayoutId id="2147483743" r:id="rId14"/>
    <p:sldLayoutId id="2147483744" r:id="rId15"/>
    <p:sldLayoutId id="2147483745" r:id="rId16"/>
  </p:sldLayoutIdLst>
  <p:hf hdr="0"/>
  <p:txStyles>
    <p:titleStyle>
      <a:lvl1pPr algn="l" defTabSz="914400" rtl="0" eaLnBrk="1" latinLnBrk="0" hangingPunct="1">
        <a:lnSpc>
          <a:spcPct val="100000"/>
        </a:lnSpc>
        <a:spcBef>
          <a:spcPct val="0"/>
        </a:spcBef>
        <a:buNone/>
        <a:defRPr sz="2800" b="1" kern="1200">
          <a:solidFill>
            <a:schemeClr val="accent1"/>
          </a:solidFill>
          <a:latin typeface="+mj-lt"/>
          <a:ea typeface="+mj-ea"/>
          <a:cs typeface="+mj-cs"/>
        </a:defRPr>
      </a:lvl1pPr>
    </p:titleStyle>
    <p:bodyStyle>
      <a:lvl1pPr marL="0" indent="0" algn="l" defTabSz="914400" rtl="0" eaLnBrk="1" latinLnBrk="0" hangingPunct="1">
        <a:lnSpc>
          <a:spcPct val="120000"/>
        </a:lnSpc>
        <a:spcBef>
          <a:spcPts val="0"/>
        </a:spcBef>
        <a:buFont typeface="Arial" panose="020B0604020202020204" pitchFamily="34" charset="0"/>
        <a:buNone/>
        <a:defRPr sz="1900" kern="1200">
          <a:solidFill>
            <a:schemeClr val="tx1"/>
          </a:solidFill>
          <a:latin typeface="+mn-lt"/>
          <a:ea typeface="+mn-ea"/>
          <a:cs typeface="+mn-cs"/>
        </a:defRPr>
      </a:lvl1pPr>
      <a:lvl2pPr marL="180000" indent="-180000" algn="l" defTabSz="914400" rtl="0" eaLnBrk="1" latinLnBrk="0" hangingPunct="1">
        <a:lnSpc>
          <a:spcPct val="120000"/>
        </a:lnSpc>
        <a:spcBef>
          <a:spcPts val="0"/>
        </a:spcBef>
        <a:buSzPct val="100000"/>
        <a:buFont typeface="Arial" panose="020B0604020202020204" pitchFamily="34" charset="0"/>
        <a:buChar char="•"/>
        <a:defRPr sz="1900" kern="1200">
          <a:solidFill>
            <a:schemeClr val="tx1"/>
          </a:solidFill>
          <a:latin typeface="+mn-lt"/>
          <a:ea typeface="+mn-ea"/>
          <a:cs typeface="+mn-cs"/>
        </a:defRPr>
      </a:lvl2pPr>
      <a:lvl3pPr marL="360000" indent="-180000" algn="l" defTabSz="914400" rtl="0" eaLnBrk="1" latinLnBrk="0" hangingPunct="1">
        <a:lnSpc>
          <a:spcPct val="100000"/>
        </a:lnSpc>
        <a:spcBef>
          <a:spcPts val="0"/>
        </a:spcBef>
        <a:buSzPct val="80000"/>
        <a:buFont typeface="Arial" panose="020B0604020202020204" pitchFamily="34" charset="0"/>
        <a:buChar char="•"/>
        <a:defRPr sz="1600" kern="1200">
          <a:solidFill>
            <a:schemeClr val="tx1"/>
          </a:solidFill>
          <a:latin typeface="+mn-lt"/>
          <a:ea typeface="+mn-ea"/>
          <a:cs typeface="+mn-cs"/>
        </a:defRPr>
      </a:lvl3pPr>
      <a:lvl4pPr marL="540000" indent="-180000" algn="l" defTabSz="914400" rtl="0" eaLnBrk="1" latinLnBrk="0" hangingPunct="1">
        <a:lnSpc>
          <a:spcPct val="100000"/>
        </a:lnSpc>
        <a:spcBef>
          <a:spcPts val="0"/>
        </a:spcBef>
        <a:buFont typeface="Symbol" panose="05050102010706020507" pitchFamily="18" charset="2"/>
        <a:buChar char="-"/>
        <a:defRPr sz="1400" kern="1200">
          <a:solidFill>
            <a:schemeClr val="tx1"/>
          </a:solidFill>
          <a:latin typeface="+mn-lt"/>
          <a:ea typeface="+mn-ea"/>
          <a:cs typeface="+mn-cs"/>
        </a:defRPr>
      </a:lvl4pPr>
      <a:lvl5pPr marL="720000" indent="-180000" algn="l" defTabSz="914400" rtl="0" eaLnBrk="1" latinLnBrk="0" hangingPunct="1">
        <a:lnSpc>
          <a:spcPct val="100000"/>
        </a:lnSpc>
        <a:spcBef>
          <a:spcPts val="0"/>
        </a:spcBef>
        <a:buFont typeface="Symbol" panose="05050102010706020507" pitchFamily="18" charset="2"/>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063">
          <p15:clr>
            <a:srgbClr val="F26B43"/>
          </p15:clr>
        </p15:guide>
        <p15:guide id="3" pos="7151">
          <p15:clr>
            <a:srgbClr val="F26B43"/>
          </p15:clr>
        </p15:guide>
        <p15:guide id="4" orient="horz" pos="852">
          <p15:clr>
            <a:srgbClr val="F26B43"/>
          </p15:clr>
        </p15:guide>
        <p15:guide id="5" orient="horz" pos="323">
          <p15:clr>
            <a:srgbClr val="F26B43"/>
          </p15:clr>
        </p15:guide>
        <p15:guide id="6" orient="horz" pos="3796">
          <p15:clr>
            <a:srgbClr val="F26B43"/>
          </p15:clr>
        </p15:guide>
        <p15:guide id="7" orient="horz" pos="3929">
          <p15:clr>
            <a:srgbClr val="F26B43"/>
          </p15:clr>
        </p15:guide>
        <p15:guide id="8" pos="525">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 name="Rechteck 11">
            <a:extLst>
              <a:ext uri="{FF2B5EF4-FFF2-40B4-BE49-F238E27FC236}">
                <a16:creationId xmlns:a16="http://schemas.microsoft.com/office/drawing/2014/main" id="{86A3E0BA-AE10-4AEC-940A-4203DFD43368}"/>
              </a:ext>
            </a:extLst>
          </p:cNvPr>
          <p:cNvSpPr/>
          <p:nvPr userDrawn="1"/>
        </p:nvSpPr>
        <p:spPr>
          <a:xfrm>
            <a:off x="-1367" y="6237288"/>
            <a:ext cx="12193200" cy="628664"/>
          </a:xfrm>
          <a:prstGeom prst="rect">
            <a:avLst/>
          </a:prstGeom>
          <a:gradFill flip="none" rotWithShape="1">
            <a:gsLst>
              <a:gs pos="0">
                <a:schemeClr val="accent2"/>
              </a:gs>
              <a:gs pos="84000">
                <a:schemeClr val="accent1">
                  <a:lumMod val="10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platzhalter 1">
            <a:extLst>
              <a:ext uri="{FF2B5EF4-FFF2-40B4-BE49-F238E27FC236}">
                <a16:creationId xmlns:a16="http://schemas.microsoft.com/office/drawing/2014/main" id="{F1458B5B-AB4F-46DD-9703-5001A6925999}"/>
              </a:ext>
            </a:extLst>
          </p:cNvPr>
          <p:cNvSpPr>
            <a:spLocks noGrp="1"/>
          </p:cNvSpPr>
          <p:nvPr>
            <p:ph type="title"/>
          </p:nvPr>
        </p:nvSpPr>
        <p:spPr>
          <a:xfrm>
            <a:off x="838200" y="516835"/>
            <a:ext cx="10515600" cy="835715"/>
          </a:xfrm>
          <a:prstGeom prst="rect">
            <a:avLst/>
          </a:prstGeom>
        </p:spPr>
        <p:txBody>
          <a:bodyPr vert="horz" lIns="0" tIns="0" rIns="0" bIns="0" rtlCol="0" anchor="b" anchorCtr="0">
            <a:noAutofit/>
          </a:bodyPr>
          <a:lstStyle/>
          <a:p>
            <a:r>
              <a:rPr lang="de-DE" dirty="0"/>
              <a:t>Mastertitelformat bearbeiten</a:t>
            </a:r>
          </a:p>
        </p:txBody>
      </p:sp>
      <p:sp>
        <p:nvSpPr>
          <p:cNvPr id="3" name="Textplatzhalter 2">
            <a:extLst>
              <a:ext uri="{FF2B5EF4-FFF2-40B4-BE49-F238E27FC236}">
                <a16:creationId xmlns:a16="http://schemas.microsoft.com/office/drawing/2014/main" id="{EF655CAC-16F9-4055-8BF9-172BD45A8EDB}"/>
              </a:ext>
            </a:extLst>
          </p:cNvPr>
          <p:cNvSpPr>
            <a:spLocks noGrp="1"/>
          </p:cNvSpPr>
          <p:nvPr>
            <p:ph type="body" idx="1"/>
          </p:nvPr>
        </p:nvSpPr>
        <p:spPr>
          <a:xfrm>
            <a:off x="838200" y="1694546"/>
            <a:ext cx="10515600" cy="4324591"/>
          </a:xfrm>
          <a:prstGeom prst="rect">
            <a:avLst/>
          </a:prstGeom>
        </p:spPr>
        <p:txBody>
          <a:bodyPr vert="horz" lIns="0" tIns="72000" rIns="0" bIns="36000" rtlCol="0">
            <a:no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a:extLst>
              <a:ext uri="{FF2B5EF4-FFF2-40B4-BE49-F238E27FC236}">
                <a16:creationId xmlns:a16="http://schemas.microsoft.com/office/drawing/2014/main" id="{0CF07DCE-AAC3-4C02-94D5-03D6D4FA0379}"/>
              </a:ext>
            </a:extLst>
          </p:cNvPr>
          <p:cNvSpPr>
            <a:spLocks noGrp="1"/>
          </p:cNvSpPr>
          <p:nvPr>
            <p:ph type="dt" sz="half" idx="2"/>
          </p:nvPr>
        </p:nvSpPr>
        <p:spPr>
          <a:xfrm>
            <a:off x="679181" y="6388153"/>
            <a:ext cx="578116" cy="365125"/>
          </a:xfrm>
          <a:prstGeom prst="rect">
            <a:avLst/>
          </a:prstGeom>
        </p:spPr>
        <p:txBody>
          <a:bodyPr vert="horz" lIns="0" tIns="0" rIns="0" bIns="0" rtlCol="0" anchor="ctr"/>
          <a:lstStyle>
            <a:lvl1pPr algn="l">
              <a:defRPr sz="750">
                <a:solidFill>
                  <a:schemeClr val="bg1"/>
                </a:solidFill>
                <a:latin typeface="+mn-lt"/>
              </a:defRPr>
            </a:lvl1pPr>
          </a:lstStyle>
          <a:p>
            <a:fld id="{FC430AAE-29B4-46F1-96D8-B156371D7836}" type="datetime1">
              <a:rPr lang="de-DE" smtClean="0"/>
              <a:t>16.06.2023</a:t>
            </a:fld>
            <a:endParaRPr lang="de-DE" dirty="0"/>
          </a:p>
        </p:txBody>
      </p:sp>
      <p:sp>
        <p:nvSpPr>
          <p:cNvPr id="5" name="Fußzeilenplatzhalter 4">
            <a:extLst>
              <a:ext uri="{FF2B5EF4-FFF2-40B4-BE49-F238E27FC236}">
                <a16:creationId xmlns:a16="http://schemas.microsoft.com/office/drawing/2014/main" id="{3295B01D-D772-45E5-8DFD-17DF4BA00B05}"/>
              </a:ext>
            </a:extLst>
          </p:cNvPr>
          <p:cNvSpPr>
            <a:spLocks noGrp="1"/>
          </p:cNvSpPr>
          <p:nvPr>
            <p:ph type="ftr" sz="quarter" idx="3"/>
          </p:nvPr>
        </p:nvSpPr>
        <p:spPr>
          <a:xfrm>
            <a:off x="1291753" y="6388153"/>
            <a:ext cx="8812365" cy="365125"/>
          </a:xfrm>
          <a:prstGeom prst="rect">
            <a:avLst/>
          </a:prstGeom>
        </p:spPr>
        <p:txBody>
          <a:bodyPr vert="horz" lIns="0" tIns="0" rIns="0" bIns="0" rtlCol="0" anchor="ctr"/>
          <a:lstStyle>
            <a:lvl1pPr algn="l">
              <a:defRPr sz="750">
                <a:solidFill>
                  <a:schemeClr val="bg1"/>
                </a:solidFill>
                <a:latin typeface="+mn-lt"/>
              </a:defRPr>
            </a:lvl1pPr>
          </a:lstStyle>
          <a:p>
            <a:r>
              <a:rPr lang="de-DE"/>
              <a:t>Tariferweiterung bKV zum 01.04.2023</a:t>
            </a:r>
            <a:endParaRPr lang="de-DE" dirty="0"/>
          </a:p>
        </p:txBody>
      </p:sp>
      <p:sp>
        <p:nvSpPr>
          <p:cNvPr id="6" name="Foliennummernplatzhalter 5">
            <a:extLst>
              <a:ext uri="{FF2B5EF4-FFF2-40B4-BE49-F238E27FC236}">
                <a16:creationId xmlns:a16="http://schemas.microsoft.com/office/drawing/2014/main" id="{F72C3AEA-19D8-4BAB-B41D-E5A1755DD396}"/>
              </a:ext>
            </a:extLst>
          </p:cNvPr>
          <p:cNvSpPr>
            <a:spLocks noGrp="1"/>
          </p:cNvSpPr>
          <p:nvPr>
            <p:ph type="sldNum" sz="quarter" idx="4"/>
          </p:nvPr>
        </p:nvSpPr>
        <p:spPr>
          <a:xfrm>
            <a:off x="286246" y="6388153"/>
            <a:ext cx="302151" cy="365125"/>
          </a:xfrm>
          <a:prstGeom prst="rect">
            <a:avLst/>
          </a:prstGeom>
        </p:spPr>
        <p:txBody>
          <a:bodyPr vert="horz" lIns="0" tIns="0" rIns="0" bIns="0" rtlCol="0" anchor="ctr"/>
          <a:lstStyle>
            <a:lvl1pPr algn="r">
              <a:defRPr sz="900">
                <a:solidFill>
                  <a:schemeClr val="bg1"/>
                </a:solidFill>
                <a:latin typeface="ContinentaleOffice Semibold" panose="00000700000000000000" pitchFamily="2" charset="0"/>
              </a:defRPr>
            </a:lvl1pPr>
          </a:lstStyle>
          <a:p>
            <a:fld id="{B2C8C4F1-257C-421B-BFF4-1F170FE3FB97}" type="slidenum">
              <a:rPr lang="de-DE" smtClean="0"/>
              <a:pPr/>
              <a:t>‹Nr.›</a:t>
            </a:fld>
            <a:endParaRPr lang="de-DE" dirty="0"/>
          </a:p>
        </p:txBody>
      </p:sp>
      <p:cxnSp>
        <p:nvCxnSpPr>
          <p:cNvPr id="11" name="Gerader Verbinder 10">
            <a:extLst>
              <a:ext uri="{FF2B5EF4-FFF2-40B4-BE49-F238E27FC236}">
                <a16:creationId xmlns:a16="http://schemas.microsoft.com/office/drawing/2014/main" id="{76762088-3968-4047-8AF7-9CA23AA8719F}"/>
              </a:ext>
            </a:extLst>
          </p:cNvPr>
          <p:cNvCxnSpPr>
            <a:cxnSpLocks/>
          </p:cNvCxnSpPr>
          <p:nvPr userDrawn="1"/>
        </p:nvCxnSpPr>
        <p:spPr>
          <a:xfrm rot="16200000">
            <a:off x="585964" y="6570715"/>
            <a:ext cx="108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6" name="Grafik 15">
            <a:extLst>
              <a:ext uri="{FF2B5EF4-FFF2-40B4-BE49-F238E27FC236}">
                <a16:creationId xmlns:a16="http://schemas.microsoft.com/office/drawing/2014/main" id="{DA01E388-9AF2-470E-B81E-B9DE5111D22C}"/>
              </a:ext>
            </a:extLst>
          </p:cNvPr>
          <p:cNvPicPr>
            <a:picLocks noChangeAspect="1"/>
          </p:cNvPicPr>
          <p:nvPr userDrawn="1"/>
        </p:nvPicPr>
        <p:blipFill>
          <a:blip r:embed="rId18" cstate="print">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11328166" y="6291496"/>
            <a:ext cx="748800" cy="468000"/>
          </a:xfrm>
          <a:prstGeom prst="rect">
            <a:avLst/>
          </a:prstGeom>
        </p:spPr>
      </p:pic>
    </p:spTree>
    <p:extLst>
      <p:ext uri="{BB962C8B-B14F-4D97-AF65-F5344CB8AC3E}">
        <p14:creationId xmlns:p14="http://schemas.microsoft.com/office/powerpoint/2010/main" val="1346116361"/>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 id="2147483727" r:id="rId15"/>
    <p:sldLayoutId id="2147483728" r:id="rId16"/>
  </p:sldLayoutIdLst>
  <p:hf hdr="0"/>
  <p:txStyles>
    <p:titleStyle>
      <a:lvl1pPr algn="l" defTabSz="914400" rtl="0" eaLnBrk="1" latinLnBrk="0" hangingPunct="1">
        <a:lnSpc>
          <a:spcPct val="100000"/>
        </a:lnSpc>
        <a:spcBef>
          <a:spcPct val="0"/>
        </a:spcBef>
        <a:buNone/>
        <a:defRPr sz="2800" b="1" kern="1200">
          <a:solidFill>
            <a:schemeClr val="accent1"/>
          </a:solidFill>
          <a:latin typeface="+mj-lt"/>
          <a:ea typeface="+mj-ea"/>
          <a:cs typeface="+mj-cs"/>
        </a:defRPr>
      </a:lvl1pPr>
    </p:titleStyle>
    <p:bodyStyle>
      <a:lvl1pPr marL="0" indent="0" algn="l" defTabSz="914400" rtl="0" eaLnBrk="1" latinLnBrk="0" hangingPunct="1">
        <a:lnSpc>
          <a:spcPct val="120000"/>
        </a:lnSpc>
        <a:spcBef>
          <a:spcPts val="0"/>
        </a:spcBef>
        <a:buFont typeface="Arial" panose="020B0604020202020204" pitchFamily="34" charset="0"/>
        <a:buNone/>
        <a:defRPr sz="1900" kern="1200">
          <a:solidFill>
            <a:schemeClr val="tx1"/>
          </a:solidFill>
          <a:latin typeface="+mn-lt"/>
          <a:ea typeface="+mn-ea"/>
          <a:cs typeface="+mn-cs"/>
        </a:defRPr>
      </a:lvl1pPr>
      <a:lvl2pPr marL="180000" indent="-180000" algn="l" defTabSz="914400" rtl="0" eaLnBrk="1" latinLnBrk="0" hangingPunct="1">
        <a:lnSpc>
          <a:spcPct val="120000"/>
        </a:lnSpc>
        <a:spcBef>
          <a:spcPts val="0"/>
        </a:spcBef>
        <a:buSzPct val="100000"/>
        <a:buFont typeface="Arial" panose="020B0604020202020204" pitchFamily="34" charset="0"/>
        <a:buChar char="•"/>
        <a:defRPr sz="1900" kern="1200">
          <a:solidFill>
            <a:schemeClr val="tx1"/>
          </a:solidFill>
          <a:latin typeface="+mn-lt"/>
          <a:ea typeface="+mn-ea"/>
          <a:cs typeface="+mn-cs"/>
        </a:defRPr>
      </a:lvl2pPr>
      <a:lvl3pPr marL="360000" indent="-180000" algn="l" defTabSz="914400" rtl="0" eaLnBrk="1" latinLnBrk="0" hangingPunct="1">
        <a:lnSpc>
          <a:spcPct val="100000"/>
        </a:lnSpc>
        <a:spcBef>
          <a:spcPts val="0"/>
        </a:spcBef>
        <a:buSzPct val="80000"/>
        <a:buFont typeface="Arial" panose="020B0604020202020204" pitchFamily="34" charset="0"/>
        <a:buChar char="•"/>
        <a:defRPr sz="1600" kern="1200">
          <a:solidFill>
            <a:schemeClr val="tx1"/>
          </a:solidFill>
          <a:latin typeface="+mn-lt"/>
          <a:ea typeface="+mn-ea"/>
          <a:cs typeface="+mn-cs"/>
        </a:defRPr>
      </a:lvl3pPr>
      <a:lvl4pPr marL="540000" indent="-180000" algn="l" defTabSz="914400" rtl="0" eaLnBrk="1" latinLnBrk="0" hangingPunct="1">
        <a:lnSpc>
          <a:spcPct val="100000"/>
        </a:lnSpc>
        <a:spcBef>
          <a:spcPts val="0"/>
        </a:spcBef>
        <a:buFont typeface="Symbol" panose="05050102010706020507" pitchFamily="18" charset="2"/>
        <a:buChar char="-"/>
        <a:defRPr sz="1400" kern="1200">
          <a:solidFill>
            <a:schemeClr val="tx1"/>
          </a:solidFill>
          <a:latin typeface="+mn-lt"/>
          <a:ea typeface="+mn-ea"/>
          <a:cs typeface="+mn-cs"/>
        </a:defRPr>
      </a:lvl4pPr>
      <a:lvl5pPr marL="720000" indent="-180000" algn="l" defTabSz="914400" rtl="0" eaLnBrk="1" latinLnBrk="0" hangingPunct="1">
        <a:lnSpc>
          <a:spcPct val="100000"/>
        </a:lnSpc>
        <a:spcBef>
          <a:spcPts val="0"/>
        </a:spcBef>
        <a:buFont typeface="Symbol" panose="05050102010706020507" pitchFamily="18" charset="2"/>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063">
          <p15:clr>
            <a:srgbClr val="F26B43"/>
          </p15:clr>
        </p15:guide>
        <p15:guide id="3" pos="7151">
          <p15:clr>
            <a:srgbClr val="F26B43"/>
          </p15:clr>
        </p15:guide>
        <p15:guide id="4" orient="horz" pos="852">
          <p15:clr>
            <a:srgbClr val="F26B43"/>
          </p15:clr>
        </p15:guide>
        <p15:guide id="5" orient="horz" pos="323">
          <p15:clr>
            <a:srgbClr val="F26B43"/>
          </p15:clr>
        </p15:guide>
        <p15:guide id="6" orient="horz" pos="3796">
          <p15:clr>
            <a:srgbClr val="F26B43"/>
          </p15:clr>
        </p15:guide>
        <p15:guide id="7" orient="horz" pos="3929">
          <p15:clr>
            <a:srgbClr val="F26B43"/>
          </p15:clr>
        </p15:guide>
        <p15:guide id="8" pos="525">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hteck 11">
            <a:extLst>
              <a:ext uri="{FF2B5EF4-FFF2-40B4-BE49-F238E27FC236}">
                <a16:creationId xmlns:a16="http://schemas.microsoft.com/office/drawing/2014/main" id="{86A3E0BA-AE10-4AEC-940A-4203DFD43368}"/>
              </a:ext>
            </a:extLst>
          </p:cNvPr>
          <p:cNvSpPr/>
          <p:nvPr userDrawn="1"/>
        </p:nvSpPr>
        <p:spPr>
          <a:xfrm>
            <a:off x="-1367" y="6237288"/>
            <a:ext cx="12193200" cy="628664"/>
          </a:xfrm>
          <a:prstGeom prst="rect">
            <a:avLst/>
          </a:prstGeom>
          <a:gradFill flip="none" rotWithShape="1">
            <a:gsLst>
              <a:gs pos="0">
                <a:schemeClr val="accent2"/>
              </a:gs>
              <a:gs pos="84000">
                <a:schemeClr val="accent1">
                  <a:lumMod val="10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platzhalter 1">
            <a:extLst>
              <a:ext uri="{FF2B5EF4-FFF2-40B4-BE49-F238E27FC236}">
                <a16:creationId xmlns:a16="http://schemas.microsoft.com/office/drawing/2014/main" id="{F1458B5B-AB4F-46DD-9703-5001A6925999}"/>
              </a:ext>
            </a:extLst>
          </p:cNvPr>
          <p:cNvSpPr>
            <a:spLocks noGrp="1"/>
          </p:cNvSpPr>
          <p:nvPr>
            <p:ph type="title"/>
          </p:nvPr>
        </p:nvSpPr>
        <p:spPr>
          <a:xfrm>
            <a:off x="838200" y="516835"/>
            <a:ext cx="10515600" cy="835715"/>
          </a:xfrm>
          <a:prstGeom prst="rect">
            <a:avLst/>
          </a:prstGeom>
        </p:spPr>
        <p:txBody>
          <a:bodyPr vert="horz" lIns="0" tIns="0" rIns="0" bIns="0" rtlCol="0" anchor="b" anchorCtr="0">
            <a:noAutofit/>
          </a:bodyPr>
          <a:lstStyle/>
          <a:p>
            <a:r>
              <a:rPr lang="de-DE" dirty="0"/>
              <a:t>Mastertitelformat bearbeiten</a:t>
            </a:r>
          </a:p>
        </p:txBody>
      </p:sp>
      <p:sp>
        <p:nvSpPr>
          <p:cNvPr id="3" name="Textplatzhalter 2">
            <a:extLst>
              <a:ext uri="{FF2B5EF4-FFF2-40B4-BE49-F238E27FC236}">
                <a16:creationId xmlns:a16="http://schemas.microsoft.com/office/drawing/2014/main" id="{EF655CAC-16F9-4055-8BF9-172BD45A8EDB}"/>
              </a:ext>
            </a:extLst>
          </p:cNvPr>
          <p:cNvSpPr>
            <a:spLocks noGrp="1"/>
          </p:cNvSpPr>
          <p:nvPr>
            <p:ph type="body" idx="1"/>
          </p:nvPr>
        </p:nvSpPr>
        <p:spPr>
          <a:xfrm>
            <a:off x="838200" y="1694546"/>
            <a:ext cx="10515600" cy="4324591"/>
          </a:xfrm>
          <a:prstGeom prst="rect">
            <a:avLst/>
          </a:prstGeom>
        </p:spPr>
        <p:txBody>
          <a:bodyPr vert="horz" lIns="0" tIns="72000" rIns="0" bIns="36000" rtlCol="0">
            <a:no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a:extLst>
              <a:ext uri="{FF2B5EF4-FFF2-40B4-BE49-F238E27FC236}">
                <a16:creationId xmlns:a16="http://schemas.microsoft.com/office/drawing/2014/main" id="{0CF07DCE-AAC3-4C02-94D5-03D6D4FA0379}"/>
              </a:ext>
            </a:extLst>
          </p:cNvPr>
          <p:cNvSpPr>
            <a:spLocks noGrp="1"/>
          </p:cNvSpPr>
          <p:nvPr>
            <p:ph type="dt" sz="half" idx="2"/>
          </p:nvPr>
        </p:nvSpPr>
        <p:spPr>
          <a:xfrm>
            <a:off x="679181" y="6388153"/>
            <a:ext cx="578116" cy="365125"/>
          </a:xfrm>
          <a:prstGeom prst="rect">
            <a:avLst/>
          </a:prstGeom>
        </p:spPr>
        <p:txBody>
          <a:bodyPr vert="horz" lIns="0" tIns="0" rIns="0" bIns="0" rtlCol="0" anchor="ctr"/>
          <a:lstStyle>
            <a:lvl1pPr algn="l">
              <a:defRPr sz="750">
                <a:solidFill>
                  <a:schemeClr val="bg1"/>
                </a:solidFill>
                <a:latin typeface="+mn-lt"/>
              </a:defRPr>
            </a:lvl1pPr>
          </a:lstStyle>
          <a:p>
            <a:fld id="{46472C3A-4069-4FD0-B7C5-142632C0F861}" type="datetime1">
              <a:rPr lang="de-DE" smtClean="0"/>
              <a:t>16.06.2023</a:t>
            </a:fld>
            <a:endParaRPr lang="de-DE" dirty="0"/>
          </a:p>
        </p:txBody>
      </p:sp>
      <p:sp>
        <p:nvSpPr>
          <p:cNvPr id="5" name="Fußzeilenplatzhalter 4">
            <a:extLst>
              <a:ext uri="{FF2B5EF4-FFF2-40B4-BE49-F238E27FC236}">
                <a16:creationId xmlns:a16="http://schemas.microsoft.com/office/drawing/2014/main" id="{3295B01D-D772-45E5-8DFD-17DF4BA00B05}"/>
              </a:ext>
            </a:extLst>
          </p:cNvPr>
          <p:cNvSpPr>
            <a:spLocks noGrp="1"/>
          </p:cNvSpPr>
          <p:nvPr>
            <p:ph type="ftr" sz="quarter" idx="3"/>
          </p:nvPr>
        </p:nvSpPr>
        <p:spPr>
          <a:xfrm>
            <a:off x="1291753" y="6388153"/>
            <a:ext cx="8812365" cy="365125"/>
          </a:xfrm>
          <a:prstGeom prst="rect">
            <a:avLst/>
          </a:prstGeom>
        </p:spPr>
        <p:txBody>
          <a:bodyPr vert="horz" lIns="0" tIns="0" rIns="0" bIns="0" rtlCol="0" anchor="ctr"/>
          <a:lstStyle>
            <a:lvl1pPr algn="l">
              <a:defRPr sz="750">
                <a:solidFill>
                  <a:schemeClr val="bg1"/>
                </a:solidFill>
                <a:latin typeface="+mn-lt"/>
              </a:defRPr>
            </a:lvl1pPr>
          </a:lstStyle>
          <a:p>
            <a:r>
              <a:rPr lang="de-DE"/>
              <a:t>Tariferweiterung bKV zum 01.04.2023</a:t>
            </a:r>
            <a:endParaRPr lang="de-DE" dirty="0"/>
          </a:p>
        </p:txBody>
      </p:sp>
      <p:sp>
        <p:nvSpPr>
          <p:cNvPr id="6" name="Foliennummernplatzhalter 5">
            <a:extLst>
              <a:ext uri="{FF2B5EF4-FFF2-40B4-BE49-F238E27FC236}">
                <a16:creationId xmlns:a16="http://schemas.microsoft.com/office/drawing/2014/main" id="{F72C3AEA-19D8-4BAB-B41D-E5A1755DD396}"/>
              </a:ext>
            </a:extLst>
          </p:cNvPr>
          <p:cNvSpPr>
            <a:spLocks noGrp="1"/>
          </p:cNvSpPr>
          <p:nvPr>
            <p:ph type="sldNum" sz="quarter" idx="4"/>
          </p:nvPr>
        </p:nvSpPr>
        <p:spPr>
          <a:xfrm>
            <a:off x="286246" y="6388153"/>
            <a:ext cx="302151" cy="365125"/>
          </a:xfrm>
          <a:prstGeom prst="rect">
            <a:avLst/>
          </a:prstGeom>
        </p:spPr>
        <p:txBody>
          <a:bodyPr vert="horz" lIns="0" tIns="0" rIns="0" bIns="0" rtlCol="0" anchor="ctr"/>
          <a:lstStyle>
            <a:lvl1pPr algn="r">
              <a:defRPr sz="900">
                <a:solidFill>
                  <a:schemeClr val="bg1"/>
                </a:solidFill>
                <a:latin typeface="ContinentaleOffice Semibold" panose="00000700000000000000" pitchFamily="2" charset="0"/>
              </a:defRPr>
            </a:lvl1pPr>
          </a:lstStyle>
          <a:p>
            <a:fld id="{B2C8C4F1-257C-421B-BFF4-1F170FE3FB97}" type="slidenum">
              <a:rPr lang="de-DE" smtClean="0"/>
              <a:pPr/>
              <a:t>‹Nr.›</a:t>
            </a:fld>
            <a:endParaRPr lang="de-DE" dirty="0"/>
          </a:p>
        </p:txBody>
      </p:sp>
      <p:cxnSp>
        <p:nvCxnSpPr>
          <p:cNvPr id="11" name="Gerader Verbinder 10">
            <a:extLst>
              <a:ext uri="{FF2B5EF4-FFF2-40B4-BE49-F238E27FC236}">
                <a16:creationId xmlns:a16="http://schemas.microsoft.com/office/drawing/2014/main" id="{76762088-3968-4047-8AF7-9CA23AA8719F}"/>
              </a:ext>
            </a:extLst>
          </p:cNvPr>
          <p:cNvCxnSpPr>
            <a:cxnSpLocks/>
          </p:cNvCxnSpPr>
          <p:nvPr userDrawn="1"/>
        </p:nvCxnSpPr>
        <p:spPr>
          <a:xfrm rot="16200000">
            <a:off x="585964" y="6570715"/>
            <a:ext cx="108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6" name="Grafik 15">
            <a:extLst>
              <a:ext uri="{FF2B5EF4-FFF2-40B4-BE49-F238E27FC236}">
                <a16:creationId xmlns:a16="http://schemas.microsoft.com/office/drawing/2014/main" id="{DA01E388-9AF2-470E-B81E-B9DE5111D22C}"/>
              </a:ext>
            </a:extLst>
          </p:cNvPr>
          <p:cNvPicPr>
            <a:picLocks noChangeAspect="1"/>
          </p:cNvPicPr>
          <p:nvPr userDrawn="1"/>
        </p:nvPicPr>
        <p:blipFill>
          <a:blip r:embed="rId18" cstate="print">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11328166" y="6291496"/>
            <a:ext cx="748800" cy="468000"/>
          </a:xfrm>
          <a:prstGeom prst="rect">
            <a:avLst/>
          </a:prstGeom>
        </p:spPr>
      </p:pic>
    </p:spTree>
    <p:extLst>
      <p:ext uri="{BB962C8B-B14F-4D97-AF65-F5344CB8AC3E}">
        <p14:creationId xmlns:p14="http://schemas.microsoft.com/office/powerpoint/2010/main" val="4014828363"/>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hf hdr="0"/>
  <p:txStyles>
    <p:titleStyle>
      <a:lvl1pPr algn="l" defTabSz="914400" rtl="0" eaLnBrk="1" latinLnBrk="0" hangingPunct="1">
        <a:lnSpc>
          <a:spcPct val="100000"/>
        </a:lnSpc>
        <a:spcBef>
          <a:spcPct val="0"/>
        </a:spcBef>
        <a:buNone/>
        <a:defRPr sz="2800" b="1" kern="1200">
          <a:solidFill>
            <a:schemeClr val="accent1"/>
          </a:solidFill>
          <a:latin typeface="+mj-lt"/>
          <a:ea typeface="+mj-ea"/>
          <a:cs typeface="+mj-cs"/>
        </a:defRPr>
      </a:lvl1pPr>
    </p:titleStyle>
    <p:bodyStyle>
      <a:lvl1pPr marL="0" indent="0" algn="l" defTabSz="914400" rtl="0" eaLnBrk="1" latinLnBrk="0" hangingPunct="1">
        <a:lnSpc>
          <a:spcPct val="120000"/>
        </a:lnSpc>
        <a:spcBef>
          <a:spcPts val="0"/>
        </a:spcBef>
        <a:buFont typeface="Arial" panose="020B0604020202020204" pitchFamily="34" charset="0"/>
        <a:buNone/>
        <a:defRPr sz="1900" kern="1200">
          <a:solidFill>
            <a:schemeClr val="tx1"/>
          </a:solidFill>
          <a:latin typeface="+mn-lt"/>
          <a:ea typeface="+mn-ea"/>
          <a:cs typeface="+mn-cs"/>
        </a:defRPr>
      </a:lvl1pPr>
      <a:lvl2pPr marL="180000" indent="-180000" algn="l" defTabSz="914400" rtl="0" eaLnBrk="1" latinLnBrk="0" hangingPunct="1">
        <a:lnSpc>
          <a:spcPct val="120000"/>
        </a:lnSpc>
        <a:spcBef>
          <a:spcPts val="0"/>
        </a:spcBef>
        <a:buSzPct val="100000"/>
        <a:buFont typeface="Arial" panose="020B0604020202020204" pitchFamily="34" charset="0"/>
        <a:buChar char="•"/>
        <a:defRPr sz="1900" kern="1200">
          <a:solidFill>
            <a:schemeClr val="tx1"/>
          </a:solidFill>
          <a:latin typeface="+mn-lt"/>
          <a:ea typeface="+mn-ea"/>
          <a:cs typeface="+mn-cs"/>
        </a:defRPr>
      </a:lvl2pPr>
      <a:lvl3pPr marL="360000" indent="-180000" algn="l" defTabSz="914400" rtl="0" eaLnBrk="1" latinLnBrk="0" hangingPunct="1">
        <a:lnSpc>
          <a:spcPct val="100000"/>
        </a:lnSpc>
        <a:spcBef>
          <a:spcPts val="0"/>
        </a:spcBef>
        <a:buSzPct val="80000"/>
        <a:buFont typeface="Arial" panose="020B0604020202020204" pitchFamily="34" charset="0"/>
        <a:buChar char="•"/>
        <a:defRPr sz="1600" kern="1200">
          <a:solidFill>
            <a:schemeClr val="tx1"/>
          </a:solidFill>
          <a:latin typeface="+mn-lt"/>
          <a:ea typeface="+mn-ea"/>
          <a:cs typeface="+mn-cs"/>
        </a:defRPr>
      </a:lvl3pPr>
      <a:lvl4pPr marL="540000" indent="-180000" algn="l" defTabSz="914400" rtl="0" eaLnBrk="1" latinLnBrk="0" hangingPunct="1">
        <a:lnSpc>
          <a:spcPct val="100000"/>
        </a:lnSpc>
        <a:spcBef>
          <a:spcPts val="0"/>
        </a:spcBef>
        <a:buFont typeface="Symbol" panose="05050102010706020507" pitchFamily="18" charset="2"/>
        <a:buChar char="-"/>
        <a:defRPr sz="1400" kern="1200">
          <a:solidFill>
            <a:schemeClr val="tx1"/>
          </a:solidFill>
          <a:latin typeface="+mn-lt"/>
          <a:ea typeface="+mn-ea"/>
          <a:cs typeface="+mn-cs"/>
        </a:defRPr>
      </a:lvl4pPr>
      <a:lvl5pPr marL="720000" indent="-180000" algn="l" defTabSz="914400" rtl="0" eaLnBrk="1" latinLnBrk="0" hangingPunct="1">
        <a:lnSpc>
          <a:spcPct val="100000"/>
        </a:lnSpc>
        <a:spcBef>
          <a:spcPts val="0"/>
        </a:spcBef>
        <a:buFont typeface="Symbol" panose="05050102010706020507" pitchFamily="18" charset="2"/>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063">
          <p15:clr>
            <a:srgbClr val="F26B43"/>
          </p15:clr>
        </p15:guide>
        <p15:guide id="3" pos="7151">
          <p15:clr>
            <a:srgbClr val="F26B43"/>
          </p15:clr>
        </p15:guide>
        <p15:guide id="4" orient="horz" pos="852">
          <p15:clr>
            <a:srgbClr val="F26B43"/>
          </p15:clr>
        </p15:guide>
        <p15:guide id="5" orient="horz" pos="323">
          <p15:clr>
            <a:srgbClr val="F26B43"/>
          </p15:clr>
        </p15:guide>
        <p15:guide id="6" orient="horz" pos="3796">
          <p15:clr>
            <a:srgbClr val="F26B43"/>
          </p15:clr>
        </p15:guide>
        <p15:guide id="7" orient="horz" pos="3929">
          <p15:clr>
            <a:srgbClr val="F26B43"/>
          </p15:clr>
        </p15:guide>
        <p15:guide id="8" pos="525">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hteck 11">
            <a:extLst>
              <a:ext uri="{FF2B5EF4-FFF2-40B4-BE49-F238E27FC236}">
                <a16:creationId xmlns:a16="http://schemas.microsoft.com/office/drawing/2014/main" id="{86A3E0BA-AE10-4AEC-940A-4203DFD43368}"/>
              </a:ext>
            </a:extLst>
          </p:cNvPr>
          <p:cNvSpPr/>
          <p:nvPr userDrawn="1"/>
        </p:nvSpPr>
        <p:spPr>
          <a:xfrm>
            <a:off x="-1367" y="6237288"/>
            <a:ext cx="12193200" cy="628664"/>
          </a:xfrm>
          <a:prstGeom prst="rect">
            <a:avLst/>
          </a:prstGeom>
          <a:gradFill flip="none" rotWithShape="1">
            <a:gsLst>
              <a:gs pos="0">
                <a:schemeClr val="accent2"/>
              </a:gs>
              <a:gs pos="84000">
                <a:schemeClr val="accent1">
                  <a:lumMod val="10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platzhalter 1">
            <a:extLst>
              <a:ext uri="{FF2B5EF4-FFF2-40B4-BE49-F238E27FC236}">
                <a16:creationId xmlns:a16="http://schemas.microsoft.com/office/drawing/2014/main" id="{F1458B5B-AB4F-46DD-9703-5001A6925999}"/>
              </a:ext>
            </a:extLst>
          </p:cNvPr>
          <p:cNvSpPr>
            <a:spLocks noGrp="1"/>
          </p:cNvSpPr>
          <p:nvPr>
            <p:ph type="title"/>
          </p:nvPr>
        </p:nvSpPr>
        <p:spPr>
          <a:xfrm>
            <a:off x="838200" y="516835"/>
            <a:ext cx="10515600" cy="835715"/>
          </a:xfrm>
          <a:prstGeom prst="rect">
            <a:avLst/>
          </a:prstGeom>
        </p:spPr>
        <p:txBody>
          <a:bodyPr vert="horz" lIns="0" tIns="0" rIns="0" bIns="0" rtlCol="0" anchor="b" anchorCtr="0">
            <a:noAutofit/>
          </a:bodyPr>
          <a:lstStyle/>
          <a:p>
            <a:r>
              <a:rPr lang="de-DE" dirty="0"/>
              <a:t>Mastertitelformat bearbeiten</a:t>
            </a:r>
          </a:p>
        </p:txBody>
      </p:sp>
      <p:sp>
        <p:nvSpPr>
          <p:cNvPr id="3" name="Textplatzhalter 2">
            <a:extLst>
              <a:ext uri="{FF2B5EF4-FFF2-40B4-BE49-F238E27FC236}">
                <a16:creationId xmlns:a16="http://schemas.microsoft.com/office/drawing/2014/main" id="{EF655CAC-16F9-4055-8BF9-172BD45A8EDB}"/>
              </a:ext>
            </a:extLst>
          </p:cNvPr>
          <p:cNvSpPr>
            <a:spLocks noGrp="1"/>
          </p:cNvSpPr>
          <p:nvPr>
            <p:ph type="body" idx="1"/>
          </p:nvPr>
        </p:nvSpPr>
        <p:spPr>
          <a:xfrm>
            <a:off x="838200" y="1694546"/>
            <a:ext cx="10515600" cy="4324591"/>
          </a:xfrm>
          <a:prstGeom prst="rect">
            <a:avLst/>
          </a:prstGeom>
        </p:spPr>
        <p:txBody>
          <a:bodyPr vert="horz" lIns="0" tIns="72000" rIns="0" bIns="36000" rtlCol="0">
            <a:no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a:extLst>
              <a:ext uri="{FF2B5EF4-FFF2-40B4-BE49-F238E27FC236}">
                <a16:creationId xmlns:a16="http://schemas.microsoft.com/office/drawing/2014/main" id="{0CF07DCE-AAC3-4C02-94D5-03D6D4FA0379}"/>
              </a:ext>
            </a:extLst>
          </p:cNvPr>
          <p:cNvSpPr>
            <a:spLocks noGrp="1"/>
          </p:cNvSpPr>
          <p:nvPr>
            <p:ph type="dt" sz="half" idx="2"/>
          </p:nvPr>
        </p:nvSpPr>
        <p:spPr>
          <a:xfrm>
            <a:off x="679181" y="6388153"/>
            <a:ext cx="578116" cy="365125"/>
          </a:xfrm>
          <a:prstGeom prst="rect">
            <a:avLst/>
          </a:prstGeom>
        </p:spPr>
        <p:txBody>
          <a:bodyPr vert="horz" lIns="0" tIns="0" rIns="0" bIns="0" rtlCol="0" anchor="ctr"/>
          <a:lstStyle>
            <a:lvl1pPr algn="l">
              <a:defRPr sz="750">
                <a:solidFill>
                  <a:schemeClr val="bg1"/>
                </a:solidFill>
                <a:latin typeface="+mn-lt"/>
              </a:defRPr>
            </a:lvl1pPr>
          </a:lstStyle>
          <a:p>
            <a:fld id="{C57B3E95-39C6-4D56-B159-C7A94FCBEEA4}" type="datetime1">
              <a:rPr lang="de-DE" smtClean="0"/>
              <a:t>16.06.2023</a:t>
            </a:fld>
            <a:endParaRPr lang="de-DE" dirty="0"/>
          </a:p>
        </p:txBody>
      </p:sp>
      <p:sp>
        <p:nvSpPr>
          <p:cNvPr id="5" name="Fußzeilenplatzhalter 4">
            <a:extLst>
              <a:ext uri="{FF2B5EF4-FFF2-40B4-BE49-F238E27FC236}">
                <a16:creationId xmlns:a16="http://schemas.microsoft.com/office/drawing/2014/main" id="{3295B01D-D772-45E5-8DFD-17DF4BA00B05}"/>
              </a:ext>
            </a:extLst>
          </p:cNvPr>
          <p:cNvSpPr>
            <a:spLocks noGrp="1"/>
          </p:cNvSpPr>
          <p:nvPr>
            <p:ph type="ftr" sz="quarter" idx="3"/>
          </p:nvPr>
        </p:nvSpPr>
        <p:spPr>
          <a:xfrm>
            <a:off x="1291753" y="6388153"/>
            <a:ext cx="8812365" cy="365125"/>
          </a:xfrm>
          <a:prstGeom prst="rect">
            <a:avLst/>
          </a:prstGeom>
        </p:spPr>
        <p:txBody>
          <a:bodyPr vert="horz" lIns="0" tIns="0" rIns="0" bIns="0" rtlCol="0" anchor="ctr"/>
          <a:lstStyle>
            <a:lvl1pPr algn="l">
              <a:defRPr sz="750">
                <a:solidFill>
                  <a:schemeClr val="bg1"/>
                </a:solidFill>
                <a:latin typeface="+mn-lt"/>
              </a:defRPr>
            </a:lvl1pPr>
          </a:lstStyle>
          <a:p>
            <a:r>
              <a:rPr lang="de-DE"/>
              <a:t>Tariferweiterung bKV zum 01.04.2023</a:t>
            </a:r>
            <a:endParaRPr lang="de-DE" dirty="0"/>
          </a:p>
        </p:txBody>
      </p:sp>
      <p:sp>
        <p:nvSpPr>
          <p:cNvPr id="6" name="Foliennummernplatzhalter 5">
            <a:extLst>
              <a:ext uri="{FF2B5EF4-FFF2-40B4-BE49-F238E27FC236}">
                <a16:creationId xmlns:a16="http://schemas.microsoft.com/office/drawing/2014/main" id="{F72C3AEA-19D8-4BAB-B41D-E5A1755DD396}"/>
              </a:ext>
            </a:extLst>
          </p:cNvPr>
          <p:cNvSpPr>
            <a:spLocks noGrp="1"/>
          </p:cNvSpPr>
          <p:nvPr>
            <p:ph type="sldNum" sz="quarter" idx="4"/>
          </p:nvPr>
        </p:nvSpPr>
        <p:spPr>
          <a:xfrm>
            <a:off x="286246" y="6388153"/>
            <a:ext cx="302151" cy="365125"/>
          </a:xfrm>
          <a:prstGeom prst="rect">
            <a:avLst/>
          </a:prstGeom>
        </p:spPr>
        <p:txBody>
          <a:bodyPr vert="horz" lIns="0" tIns="0" rIns="0" bIns="0" rtlCol="0" anchor="ctr"/>
          <a:lstStyle>
            <a:lvl1pPr algn="r">
              <a:defRPr sz="900">
                <a:solidFill>
                  <a:schemeClr val="bg1"/>
                </a:solidFill>
                <a:latin typeface="ContinentaleOffice Semibold" panose="00000700000000000000" pitchFamily="2" charset="0"/>
              </a:defRPr>
            </a:lvl1pPr>
          </a:lstStyle>
          <a:p>
            <a:fld id="{B2C8C4F1-257C-421B-BFF4-1F170FE3FB97}" type="slidenum">
              <a:rPr lang="de-DE" smtClean="0"/>
              <a:pPr/>
              <a:t>‹Nr.›</a:t>
            </a:fld>
            <a:endParaRPr lang="de-DE" dirty="0"/>
          </a:p>
        </p:txBody>
      </p:sp>
      <p:cxnSp>
        <p:nvCxnSpPr>
          <p:cNvPr id="11" name="Gerader Verbinder 10">
            <a:extLst>
              <a:ext uri="{FF2B5EF4-FFF2-40B4-BE49-F238E27FC236}">
                <a16:creationId xmlns:a16="http://schemas.microsoft.com/office/drawing/2014/main" id="{76762088-3968-4047-8AF7-9CA23AA8719F}"/>
              </a:ext>
            </a:extLst>
          </p:cNvPr>
          <p:cNvCxnSpPr>
            <a:cxnSpLocks/>
          </p:cNvCxnSpPr>
          <p:nvPr userDrawn="1"/>
        </p:nvCxnSpPr>
        <p:spPr>
          <a:xfrm rot="16200000">
            <a:off x="585964" y="6570715"/>
            <a:ext cx="108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6" name="Grafik 15">
            <a:extLst>
              <a:ext uri="{FF2B5EF4-FFF2-40B4-BE49-F238E27FC236}">
                <a16:creationId xmlns:a16="http://schemas.microsoft.com/office/drawing/2014/main" id="{DA01E388-9AF2-470E-B81E-B9DE5111D22C}"/>
              </a:ext>
            </a:extLst>
          </p:cNvPr>
          <p:cNvPicPr>
            <a:picLocks noChangeAspect="1"/>
          </p:cNvPicPr>
          <p:nvPr userDrawn="1"/>
        </p:nvPicPr>
        <p:blipFill>
          <a:blip r:embed="rId18" cstate="print">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11328166" y="6291496"/>
            <a:ext cx="806400" cy="504000"/>
          </a:xfrm>
          <a:prstGeom prst="rect">
            <a:avLst/>
          </a:prstGeom>
        </p:spPr>
      </p:pic>
    </p:spTree>
    <p:extLst>
      <p:ext uri="{BB962C8B-B14F-4D97-AF65-F5344CB8AC3E}">
        <p14:creationId xmlns:p14="http://schemas.microsoft.com/office/powerpoint/2010/main" val="2370630129"/>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Lst>
  <p:hf hdr="0"/>
  <p:txStyles>
    <p:titleStyle>
      <a:lvl1pPr algn="l" defTabSz="914400" rtl="0" eaLnBrk="1" latinLnBrk="0" hangingPunct="1">
        <a:lnSpc>
          <a:spcPct val="100000"/>
        </a:lnSpc>
        <a:spcBef>
          <a:spcPct val="0"/>
        </a:spcBef>
        <a:buNone/>
        <a:defRPr sz="2800" b="1" kern="1200">
          <a:solidFill>
            <a:schemeClr val="accent1"/>
          </a:solidFill>
          <a:latin typeface="+mj-lt"/>
          <a:ea typeface="+mj-ea"/>
          <a:cs typeface="+mj-cs"/>
        </a:defRPr>
      </a:lvl1pPr>
    </p:titleStyle>
    <p:bodyStyle>
      <a:lvl1pPr marL="0" indent="0" algn="l" defTabSz="914400" rtl="0" eaLnBrk="1" latinLnBrk="0" hangingPunct="1">
        <a:lnSpc>
          <a:spcPct val="120000"/>
        </a:lnSpc>
        <a:spcBef>
          <a:spcPts val="0"/>
        </a:spcBef>
        <a:buFont typeface="Arial" panose="020B0604020202020204" pitchFamily="34" charset="0"/>
        <a:buNone/>
        <a:defRPr sz="1900" kern="1200">
          <a:solidFill>
            <a:schemeClr val="tx1"/>
          </a:solidFill>
          <a:latin typeface="+mn-lt"/>
          <a:ea typeface="+mn-ea"/>
          <a:cs typeface="+mn-cs"/>
        </a:defRPr>
      </a:lvl1pPr>
      <a:lvl2pPr marL="180000" indent="-180000" algn="l" defTabSz="914400" rtl="0" eaLnBrk="1" latinLnBrk="0" hangingPunct="1">
        <a:lnSpc>
          <a:spcPct val="120000"/>
        </a:lnSpc>
        <a:spcBef>
          <a:spcPts val="0"/>
        </a:spcBef>
        <a:buSzPct val="100000"/>
        <a:buFont typeface="Arial" panose="020B0604020202020204" pitchFamily="34" charset="0"/>
        <a:buChar char="•"/>
        <a:defRPr sz="1900" kern="1200">
          <a:solidFill>
            <a:schemeClr val="tx1"/>
          </a:solidFill>
          <a:latin typeface="+mn-lt"/>
          <a:ea typeface="+mn-ea"/>
          <a:cs typeface="+mn-cs"/>
        </a:defRPr>
      </a:lvl2pPr>
      <a:lvl3pPr marL="360000" indent="-180000" algn="l" defTabSz="914400" rtl="0" eaLnBrk="1" latinLnBrk="0" hangingPunct="1">
        <a:lnSpc>
          <a:spcPct val="100000"/>
        </a:lnSpc>
        <a:spcBef>
          <a:spcPts val="0"/>
        </a:spcBef>
        <a:buSzPct val="80000"/>
        <a:buFont typeface="Arial" panose="020B0604020202020204" pitchFamily="34" charset="0"/>
        <a:buChar char="•"/>
        <a:defRPr sz="1600" kern="1200">
          <a:solidFill>
            <a:schemeClr val="tx1"/>
          </a:solidFill>
          <a:latin typeface="+mn-lt"/>
          <a:ea typeface="+mn-ea"/>
          <a:cs typeface="+mn-cs"/>
        </a:defRPr>
      </a:lvl3pPr>
      <a:lvl4pPr marL="540000" indent="-180000" algn="l" defTabSz="914400" rtl="0" eaLnBrk="1" latinLnBrk="0" hangingPunct="1">
        <a:lnSpc>
          <a:spcPct val="100000"/>
        </a:lnSpc>
        <a:spcBef>
          <a:spcPts val="0"/>
        </a:spcBef>
        <a:buFont typeface="Symbol" panose="05050102010706020507" pitchFamily="18" charset="2"/>
        <a:buChar char="-"/>
        <a:defRPr sz="1400" kern="1200">
          <a:solidFill>
            <a:schemeClr val="tx1"/>
          </a:solidFill>
          <a:latin typeface="+mn-lt"/>
          <a:ea typeface="+mn-ea"/>
          <a:cs typeface="+mn-cs"/>
        </a:defRPr>
      </a:lvl4pPr>
      <a:lvl5pPr marL="720000" indent="-180000" algn="l" defTabSz="914400" rtl="0" eaLnBrk="1" latinLnBrk="0" hangingPunct="1">
        <a:lnSpc>
          <a:spcPct val="100000"/>
        </a:lnSpc>
        <a:spcBef>
          <a:spcPts val="0"/>
        </a:spcBef>
        <a:buFont typeface="Symbol" panose="05050102010706020507" pitchFamily="18" charset="2"/>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063">
          <p15:clr>
            <a:srgbClr val="F26B43"/>
          </p15:clr>
        </p15:guide>
        <p15:guide id="3" pos="7151">
          <p15:clr>
            <a:srgbClr val="F26B43"/>
          </p15:clr>
        </p15:guide>
        <p15:guide id="4" orient="horz" pos="852">
          <p15:clr>
            <a:srgbClr val="F26B43"/>
          </p15:clr>
        </p15:guide>
        <p15:guide id="5" orient="horz" pos="323">
          <p15:clr>
            <a:srgbClr val="F26B43"/>
          </p15:clr>
        </p15:guide>
        <p15:guide id="6" orient="horz" pos="3796">
          <p15:clr>
            <a:srgbClr val="F26B43"/>
          </p15:clr>
        </p15:guide>
        <p15:guide id="7" orient="horz" pos="3929">
          <p15:clr>
            <a:srgbClr val="F26B43"/>
          </p15:clr>
        </p15:guide>
        <p15:guide id="8" pos="525">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gif"/><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slide" Target="slide9.xm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 Target="slide9.xml"/><Relationship Id="rId1" Type="http://schemas.openxmlformats.org/officeDocument/2006/relationships/slideLayout" Target="../slideLayouts/slideLayout6.xml"/><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13.xml"/><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13.xml"/><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13.xml"/><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27.png"/></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29.png"/></Relationships>
</file>

<file path=ppt/slides/_rels/slide2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34.png"/><Relationship Id="rId4" Type="http://schemas.openxmlformats.org/officeDocument/2006/relationships/image" Target="../media/image33.png"/></Relationships>
</file>

<file path=ppt/slides/_rels/slide2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3.png"/><Relationship Id="rId2" Type="http://schemas.openxmlformats.org/officeDocument/2006/relationships/notesSlide" Target="../notesSlides/notesSlide27.xml"/><Relationship Id="rId1" Type="http://schemas.openxmlformats.org/officeDocument/2006/relationships/slideLayout" Target="../slideLayouts/slideLayout4.xml"/><Relationship Id="rId6" Type="http://schemas.openxmlformats.org/officeDocument/2006/relationships/image" Target="../media/image32.png"/><Relationship Id="rId5" Type="http://schemas.openxmlformats.org/officeDocument/2006/relationships/image" Target="../media/image30.png"/><Relationship Id="rId4" Type="http://schemas.openxmlformats.org/officeDocument/2006/relationships/image" Target="../media/image29.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4.xml"/></Relationships>
</file>

<file path=ppt/slides/_rels/slide3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1.xml"/><Relationship Id="rId1" Type="http://schemas.openxmlformats.org/officeDocument/2006/relationships/slideLayout" Target="../slideLayouts/slideLayout5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4.xml"/></Relationships>
</file>

<file path=ppt/slides/_rels/slide3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3.xml"/><Relationship Id="rId1" Type="http://schemas.openxmlformats.org/officeDocument/2006/relationships/slideLayout" Target="../slideLayouts/slideLayout52.xml"/><Relationship Id="rId4" Type="http://schemas.openxmlformats.org/officeDocument/2006/relationships/image" Target="../media/image39.jpeg"/></Relationships>
</file>

<file path=ppt/slides/_rels/slide3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4.xml"/><Relationship Id="rId1" Type="http://schemas.openxmlformats.org/officeDocument/2006/relationships/slideLayout" Target="../slideLayouts/slideLayout75.xml"/></Relationships>
</file>

<file path=ppt/slides/_rels/slide3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5.xml"/><Relationship Id="rId1" Type="http://schemas.openxmlformats.org/officeDocument/2006/relationships/slideLayout" Target="../slideLayouts/slideLayout69.xml"/></Relationships>
</file>

<file path=ppt/slides/_rels/slide4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6.xml"/><Relationship Id="rId1" Type="http://schemas.openxmlformats.org/officeDocument/2006/relationships/slideLayout" Target="../slideLayouts/slideLayout70.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a:blip r:embed="rId3"/>
          <a:stretch>
            <a:fillRect/>
          </a:stretch>
        </p:blipFill>
        <p:spPr>
          <a:xfrm>
            <a:off x="0" y="0"/>
            <a:ext cx="12219710" cy="6270867"/>
          </a:xfrm>
          <a:prstGeom prst="rect">
            <a:avLst/>
          </a:prstGeom>
        </p:spPr>
      </p:pic>
    </p:spTree>
    <p:extLst>
      <p:ext uri="{BB962C8B-B14F-4D97-AF65-F5344CB8AC3E}">
        <p14:creationId xmlns:p14="http://schemas.microsoft.com/office/powerpoint/2010/main" val="22642476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48794" y="3423920"/>
            <a:ext cx="3924162" cy="4003040"/>
          </a:xfrm>
          <a:prstGeom prst="rect">
            <a:avLst/>
          </a:prstGeom>
        </p:spPr>
      </p:pic>
      <p:pic>
        <p:nvPicPr>
          <p:cNvPr id="1028" name="Picture 4" descr="Datei:Deutschlandkarte (Bunt).svg – Wikipedia"/>
          <p:cNvPicPr>
            <a:picLocks noChangeAspect="1" noChangeArrowheads="1"/>
          </p:cNvPicPr>
          <p:nvPr/>
        </p:nvPicPr>
        <p:blipFill>
          <a:blip r:embed="rId4"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5146345" y="4073187"/>
            <a:ext cx="1975756" cy="2648134"/>
          </a:xfrm>
          <a:prstGeom prst="rect">
            <a:avLst/>
          </a:prstGeom>
          <a:noFill/>
          <a:extLst>
            <a:ext uri="{909E8E84-426E-40DD-AFC4-6F175D3DCCD1}">
              <a14:hiddenFill xmlns:a14="http://schemas.microsoft.com/office/drawing/2010/main">
                <a:solidFill>
                  <a:srgbClr val="FFFFFF"/>
                </a:solidFill>
              </a14:hiddenFill>
            </a:ext>
          </a:extLst>
        </p:spPr>
      </p:pic>
      <p:pic>
        <p:nvPicPr>
          <p:cNvPr id="3" name="Grafik 2"/>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739760" y="5962382"/>
            <a:ext cx="349803" cy="411715"/>
          </a:xfrm>
          <a:prstGeom prst="rect">
            <a:avLst/>
          </a:prstGeom>
        </p:spPr>
      </p:pic>
      <p:sp>
        <p:nvSpPr>
          <p:cNvPr id="4" name="Textfeld 3"/>
          <p:cNvSpPr txBox="1"/>
          <p:nvPr/>
        </p:nvSpPr>
        <p:spPr>
          <a:xfrm>
            <a:off x="9090829" y="642537"/>
            <a:ext cx="2440092" cy="2246769"/>
          </a:xfrm>
          <a:prstGeom prst="rect">
            <a:avLst/>
          </a:prstGeom>
          <a:noFill/>
        </p:spPr>
        <p:txBody>
          <a:bodyPr wrap="none" rtlCol="0">
            <a:spAutoFit/>
          </a:bodyPr>
          <a:lstStyle/>
          <a:p>
            <a:pPr marL="342900" indent="-342900">
              <a:buFont typeface="Courier New" panose="02070309020205020404" pitchFamily="49" charset="0"/>
              <a:buChar char="o"/>
            </a:pPr>
            <a:r>
              <a:rPr lang="de-DE" sz="2000" dirty="0">
                <a:solidFill>
                  <a:schemeClr val="bg1"/>
                </a:solidFill>
              </a:rPr>
              <a:t>50 J. </a:t>
            </a:r>
          </a:p>
          <a:p>
            <a:pPr marL="342900" indent="-342900">
              <a:buFont typeface="Courier New" panose="02070309020205020404" pitchFamily="49" charset="0"/>
              <a:buChar char="o"/>
            </a:pPr>
            <a:r>
              <a:rPr lang="de-DE" sz="2000" dirty="0">
                <a:solidFill>
                  <a:schemeClr val="bg1"/>
                </a:solidFill>
              </a:rPr>
              <a:t>verh. </a:t>
            </a:r>
          </a:p>
          <a:p>
            <a:pPr marL="342900" indent="-342900">
              <a:buFont typeface="Courier New" panose="02070309020205020404" pitchFamily="49" charset="0"/>
              <a:buChar char="o"/>
            </a:pPr>
            <a:r>
              <a:rPr lang="de-DE" sz="2000" dirty="0">
                <a:solidFill>
                  <a:schemeClr val="bg1"/>
                </a:solidFill>
              </a:rPr>
              <a:t>1 Kind</a:t>
            </a:r>
          </a:p>
          <a:p>
            <a:pPr marL="342900" indent="-342900">
              <a:buFont typeface="Courier New" panose="02070309020205020404" pitchFamily="49" charset="0"/>
              <a:buChar char="o"/>
            </a:pPr>
            <a:r>
              <a:rPr lang="de-DE" sz="2000" dirty="0" err="1">
                <a:solidFill>
                  <a:schemeClr val="bg1"/>
                </a:solidFill>
              </a:rPr>
              <a:t>Fussball</a:t>
            </a:r>
            <a:r>
              <a:rPr lang="de-DE" sz="2000" dirty="0">
                <a:solidFill>
                  <a:schemeClr val="bg1"/>
                </a:solidFill>
              </a:rPr>
              <a:t>, Tennis </a:t>
            </a:r>
          </a:p>
          <a:p>
            <a:pPr marL="342900" indent="-342900">
              <a:buFont typeface="Courier New" panose="02070309020205020404" pitchFamily="49" charset="0"/>
              <a:buChar char="o"/>
            </a:pPr>
            <a:r>
              <a:rPr lang="de-DE" sz="2000" dirty="0">
                <a:solidFill>
                  <a:schemeClr val="bg1"/>
                </a:solidFill>
              </a:rPr>
              <a:t>gelernt, studiert </a:t>
            </a:r>
          </a:p>
          <a:p>
            <a:pPr marL="342900" indent="-342900">
              <a:buFont typeface="Courier New" panose="02070309020205020404" pitchFamily="49" charset="0"/>
              <a:buChar char="o"/>
            </a:pPr>
            <a:r>
              <a:rPr lang="de-DE" sz="2000" dirty="0">
                <a:solidFill>
                  <a:schemeClr val="bg1"/>
                </a:solidFill>
              </a:rPr>
              <a:t>29 Jahre Branche</a:t>
            </a:r>
          </a:p>
          <a:p>
            <a:pPr marL="342900" indent="-342900">
              <a:buFont typeface="Courier New" panose="02070309020205020404" pitchFamily="49" charset="0"/>
              <a:buChar char="o"/>
            </a:pPr>
            <a:r>
              <a:rPr lang="de-DE" sz="2000" dirty="0">
                <a:solidFill>
                  <a:schemeClr val="bg1"/>
                </a:solidFill>
              </a:rPr>
              <a:t>Echte KUNDEN!</a:t>
            </a:r>
          </a:p>
        </p:txBody>
      </p:sp>
      <p:sp>
        <p:nvSpPr>
          <p:cNvPr id="8" name="Textfeld 7"/>
          <p:cNvSpPr txBox="1"/>
          <p:nvPr/>
        </p:nvSpPr>
        <p:spPr>
          <a:xfrm>
            <a:off x="940246" y="642537"/>
            <a:ext cx="2420856" cy="2246769"/>
          </a:xfrm>
          <a:prstGeom prst="rect">
            <a:avLst/>
          </a:prstGeom>
          <a:noFill/>
        </p:spPr>
        <p:txBody>
          <a:bodyPr wrap="none" rtlCol="0">
            <a:spAutoFit/>
          </a:bodyPr>
          <a:lstStyle/>
          <a:p>
            <a:pPr marL="342900" indent="-342900">
              <a:buFont typeface="Courier New" panose="02070309020205020404" pitchFamily="49" charset="0"/>
              <a:buChar char="o"/>
            </a:pPr>
            <a:r>
              <a:rPr lang="de-DE" sz="2000" dirty="0">
                <a:solidFill>
                  <a:schemeClr val="bg1"/>
                </a:solidFill>
              </a:rPr>
              <a:t>52 Jahre</a:t>
            </a:r>
          </a:p>
          <a:p>
            <a:pPr marL="342900" indent="-342900">
              <a:buFont typeface="Courier New" panose="02070309020205020404" pitchFamily="49" charset="0"/>
              <a:buChar char="o"/>
            </a:pPr>
            <a:r>
              <a:rPr lang="de-DE" sz="2000" dirty="0">
                <a:solidFill>
                  <a:schemeClr val="bg1"/>
                </a:solidFill>
              </a:rPr>
              <a:t>verh.,</a:t>
            </a:r>
          </a:p>
          <a:p>
            <a:pPr marL="342900" indent="-342900">
              <a:buFont typeface="Courier New" panose="02070309020205020404" pitchFamily="49" charset="0"/>
              <a:buChar char="o"/>
            </a:pPr>
            <a:r>
              <a:rPr lang="de-DE" sz="2000" dirty="0">
                <a:solidFill>
                  <a:schemeClr val="bg1"/>
                </a:solidFill>
              </a:rPr>
              <a:t>1 Kind 16</a:t>
            </a:r>
          </a:p>
          <a:p>
            <a:pPr marL="342900" indent="-342900">
              <a:buFont typeface="Courier New" panose="02070309020205020404" pitchFamily="49" charset="0"/>
              <a:buChar char="o"/>
            </a:pPr>
            <a:r>
              <a:rPr lang="de-DE" sz="2000" dirty="0">
                <a:solidFill>
                  <a:schemeClr val="bg1"/>
                </a:solidFill>
              </a:rPr>
              <a:t>Tennis, Ski </a:t>
            </a:r>
          </a:p>
          <a:p>
            <a:pPr marL="342900" indent="-342900">
              <a:buFont typeface="Courier New" panose="02070309020205020404" pitchFamily="49" charset="0"/>
              <a:buChar char="o"/>
            </a:pPr>
            <a:r>
              <a:rPr lang="de-DE" sz="2000" dirty="0">
                <a:solidFill>
                  <a:schemeClr val="bg1"/>
                </a:solidFill>
              </a:rPr>
              <a:t>gelernt, studiert </a:t>
            </a:r>
          </a:p>
          <a:p>
            <a:pPr marL="342900" indent="-342900">
              <a:buFont typeface="Courier New" panose="02070309020205020404" pitchFamily="49" charset="0"/>
              <a:buChar char="o"/>
            </a:pPr>
            <a:r>
              <a:rPr lang="de-DE" sz="2000" dirty="0">
                <a:solidFill>
                  <a:schemeClr val="bg1"/>
                </a:solidFill>
              </a:rPr>
              <a:t>31 Jahre Branche</a:t>
            </a:r>
          </a:p>
          <a:p>
            <a:pPr marL="342900" indent="-342900">
              <a:buFont typeface="Courier New" panose="02070309020205020404" pitchFamily="49" charset="0"/>
              <a:buChar char="o"/>
            </a:pPr>
            <a:r>
              <a:rPr lang="de-DE" sz="2000" dirty="0">
                <a:solidFill>
                  <a:schemeClr val="bg1"/>
                </a:solidFill>
              </a:rPr>
              <a:t>Echte KUNDEN!</a:t>
            </a:r>
          </a:p>
        </p:txBody>
      </p:sp>
      <p:pic>
        <p:nvPicPr>
          <p:cNvPr id="10" name="Picture 2">
            <a:extLst>
              <a:ext uri="{FF2B5EF4-FFF2-40B4-BE49-F238E27FC236}">
                <a16:creationId xmlns:a16="http://schemas.microsoft.com/office/drawing/2014/main" id="{6666791C-3255-52F5-72CA-E92D7F2DE369}"/>
              </a:ext>
            </a:extLst>
          </p:cNvPr>
          <p:cNvPicPr>
            <a:picLocks noChangeAspect="1" noChangeArrowheads="1"/>
          </p:cNvPicPr>
          <p:nvPr/>
        </p:nvPicPr>
        <p:blipFill>
          <a:blip r:embed="rId6" cstate="print"/>
          <a:srcRect/>
          <a:stretch>
            <a:fillRect/>
          </a:stretch>
        </p:blipFill>
        <p:spPr bwMode="auto">
          <a:xfrm>
            <a:off x="331190" y="3577678"/>
            <a:ext cx="3206772" cy="3301342"/>
          </a:xfrm>
          <a:prstGeom prst="rect">
            <a:avLst/>
          </a:prstGeom>
          <a:noFill/>
          <a:ln w="9525">
            <a:noFill/>
            <a:miter lim="800000"/>
            <a:headEnd/>
            <a:tailEnd/>
          </a:ln>
          <a:effectLst/>
        </p:spPr>
      </p:pic>
      <p:pic>
        <p:nvPicPr>
          <p:cNvPr id="11" name="Picture 2" descr="http://www.plattpartu.de/gott/oolt/oolt_biller/pinselstrich_2.gif">
            <a:extLst>
              <a:ext uri="{FF2B5EF4-FFF2-40B4-BE49-F238E27FC236}">
                <a16:creationId xmlns:a16="http://schemas.microsoft.com/office/drawing/2014/main" id="{E151F955-F658-144C-4AF3-4CED8545BDA3}"/>
              </a:ext>
            </a:extLst>
          </p:cNvPr>
          <p:cNvPicPr>
            <a:picLocks noChangeAspect="1" noChangeArrowheads="1"/>
          </p:cNvPicPr>
          <p:nvPr/>
        </p:nvPicPr>
        <p:blipFill>
          <a:blip r:embed="rId7" cstate="print">
            <a:duotone>
              <a:prstClr val="black"/>
              <a:schemeClr val="accent1">
                <a:tint val="45000"/>
                <a:satMod val="400000"/>
              </a:schemeClr>
            </a:duotone>
          </a:blip>
          <a:srcRect/>
          <a:stretch>
            <a:fillRect/>
          </a:stretch>
        </p:blipFill>
        <p:spPr bwMode="auto">
          <a:xfrm rot="2593735">
            <a:off x="2304968" y="4992299"/>
            <a:ext cx="1122732" cy="1740233"/>
          </a:xfrm>
          <a:prstGeom prst="rect">
            <a:avLst/>
          </a:prstGeom>
          <a:noFill/>
        </p:spPr>
      </p:pic>
      <p:pic>
        <p:nvPicPr>
          <p:cNvPr id="12" name="Picture 2" descr="http://www.plattpartu.de/gott/oolt/oolt_biller/pinselstrich_2.gif">
            <a:extLst>
              <a:ext uri="{FF2B5EF4-FFF2-40B4-BE49-F238E27FC236}">
                <a16:creationId xmlns:a16="http://schemas.microsoft.com/office/drawing/2014/main" id="{5BD08AEA-335E-8E57-73D0-80B11CFEFE5A}"/>
              </a:ext>
            </a:extLst>
          </p:cNvPr>
          <p:cNvPicPr>
            <a:picLocks noChangeAspect="1" noChangeArrowheads="1"/>
          </p:cNvPicPr>
          <p:nvPr/>
        </p:nvPicPr>
        <p:blipFill>
          <a:blip r:embed="rId7" cstate="print">
            <a:duotone>
              <a:prstClr val="black"/>
              <a:schemeClr val="accent1">
                <a:tint val="45000"/>
                <a:satMod val="400000"/>
              </a:schemeClr>
            </a:duotone>
          </a:blip>
          <a:srcRect/>
          <a:stretch>
            <a:fillRect/>
          </a:stretch>
        </p:blipFill>
        <p:spPr bwMode="auto">
          <a:xfrm rot="2593735">
            <a:off x="2523437" y="5503980"/>
            <a:ext cx="1122732" cy="1740233"/>
          </a:xfrm>
          <a:prstGeom prst="rect">
            <a:avLst/>
          </a:prstGeom>
          <a:noFill/>
        </p:spPr>
      </p:pic>
      <p:sp>
        <p:nvSpPr>
          <p:cNvPr id="13" name="Textfeld 12">
            <a:extLst>
              <a:ext uri="{FF2B5EF4-FFF2-40B4-BE49-F238E27FC236}">
                <a16:creationId xmlns:a16="http://schemas.microsoft.com/office/drawing/2014/main" id="{93E59F97-5539-200E-CCCB-DDC6A753348B}"/>
              </a:ext>
            </a:extLst>
          </p:cNvPr>
          <p:cNvSpPr txBox="1"/>
          <p:nvPr/>
        </p:nvSpPr>
        <p:spPr>
          <a:xfrm rot="20619888">
            <a:off x="2199184" y="5742526"/>
            <a:ext cx="1380821" cy="338554"/>
          </a:xfrm>
          <a:prstGeom prst="rect">
            <a:avLst/>
          </a:prstGeom>
          <a:noFill/>
        </p:spPr>
        <p:txBody>
          <a:bodyPr wrap="square" rtlCol="0">
            <a:spAutoFit/>
          </a:bodyPr>
          <a:lstStyle/>
          <a:p>
            <a:r>
              <a:rPr lang="de-DE" sz="1600" b="1" dirty="0">
                <a:solidFill>
                  <a:schemeClr val="bg1"/>
                </a:solidFill>
                <a:latin typeface="Microsoft PhagsPa" pitchFamily="34" charset="0"/>
              </a:rPr>
              <a:t>100% echt</a:t>
            </a:r>
          </a:p>
        </p:txBody>
      </p:sp>
      <p:sp>
        <p:nvSpPr>
          <p:cNvPr id="14" name="Textfeld 13">
            <a:extLst>
              <a:ext uri="{FF2B5EF4-FFF2-40B4-BE49-F238E27FC236}">
                <a16:creationId xmlns:a16="http://schemas.microsoft.com/office/drawing/2014/main" id="{3AF68E32-3C33-D3D7-638C-EE4E2A35A3D1}"/>
              </a:ext>
            </a:extLst>
          </p:cNvPr>
          <p:cNvSpPr txBox="1"/>
          <p:nvPr/>
        </p:nvSpPr>
        <p:spPr>
          <a:xfrm rot="20619888">
            <a:off x="2168791" y="6172948"/>
            <a:ext cx="2204513" cy="338554"/>
          </a:xfrm>
          <a:prstGeom prst="rect">
            <a:avLst/>
          </a:prstGeom>
          <a:noFill/>
        </p:spPr>
        <p:txBody>
          <a:bodyPr wrap="square" rtlCol="0">
            <a:spAutoFit/>
          </a:bodyPr>
          <a:lstStyle/>
          <a:p>
            <a:r>
              <a:rPr lang="de-DE" sz="1600" b="1" dirty="0">
                <a:solidFill>
                  <a:schemeClr val="bg1"/>
                </a:solidFill>
                <a:latin typeface="Microsoft PhagsPa" pitchFamily="34" charset="0"/>
              </a:rPr>
              <a:t>echt „schwäbisch“</a:t>
            </a:r>
          </a:p>
        </p:txBody>
      </p:sp>
      <p:sp>
        <p:nvSpPr>
          <p:cNvPr id="15" name="Textfeld 14">
            <a:extLst>
              <a:ext uri="{FF2B5EF4-FFF2-40B4-BE49-F238E27FC236}">
                <a16:creationId xmlns:a16="http://schemas.microsoft.com/office/drawing/2014/main" id="{F75D3EA0-90B9-D881-5DD7-08772082437C}"/>
              </a:ext>
            </a:extLst>
          </p:cNvPr>
          <p:cNvSpPr txBox="1"/>
          <p:nvPr/>
        </p:nvSpPr>
        <p:spPr>
          <a:xfrm>
            <a:off x="180424" y="6374096"/>
            <a:ext cx="1261884" cy="477054"/>
          </a:xfrm>
          <a:prstGeom prst="rect">
            <a:avLst/>
          </a:prstGeom>
          <a:noFill/>
        </p:spPr>
        <p:txBody>
          <a:bodyPr wrap="none" rtlCol="0">
            <a:spAutoFit/>
          </a:bodyPr>
          <a:lstStyle/>
          <a:p>
            <a:r>
              <a:rPr lang="de-DE" sz="1100" dirty="0">
                <a:solidFill>
                  <a:schemeClr val="bg1"/>
                </a:solidFill>
              </a:rPr>
              <a:t>Ihr Maklerberater</a:t>
            </a:r>
          </a:p>
          <a:p>
            <a:r>
              <a:rPr lang="de-DE" sz="1400" b="1" dirty="0">
                <a:solidFill>
                  <a:schemeClr val="bg1"/>
                </a:solidFill>
              </a:rPr>
              <a:t>Heiko Bessey</a:t>
            </a:r>
          </a:p>
        </p:txBody>
      </p:sp>
    </p:spTree>
    <p:extLst>
      <p:ext uri="{BB962C8B-B14F-4D97-AF65-F5344CB8AC3E}">
        <p14:creationId xmlns:p14="http://schemas.microsoft.com/office/powerpoint/2010/main" val="89938238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E64C231-5EB7-BB44-8911-C1F61FBD6DC7}"/>
              </a:ext>
            </a:extLst>
          </p:cNvPr>
          <p:cNvSpPr>
            <a:spLocks noGrp="1"/>
          </p:cNvSpPr>
          <p:nvPr>
            <p:ph type="ctrTitle"/>
          </p:nvPr>
        </p:nvSpPr>
        <p:spPr>
          <a:xfrm>
            <a:off x="530422" y="1360630"/>
            <a:ext cx="8105578" cy="1421346"/>
          </a:xfrm>
        </p:spPr>
        <p:txBody>
          <a:bodyPr/>
          <a:lstStyle/>
          <a:p>
            <a:r>
              <a:rPr lang="de-DE" dirty="0"/>
              <a:t>TOP-FIT</a:t>
            </a:r>
            <a:br>
              <a:rPr lang="de-DE" dirty="0"/>
            </a:br>
            <a:r>
              <a:rPr lang="de-DE" dirty="0"/>
              <a:t>die neue </a:t>
            </a:r>
            <a:r>
              <a:rPr lang="de-DE" dirty="0" err="1"/>
              <a:t>bKV</a:t>
            </a:r>
            <a:r>
              <a:rPr lang="de-DE" dirty="0"/>
              <a:t> der Conti</a:t>
            </a:r>
          </a:p>
        </p:txBody>
      </p:sp>
    </p:spTree>
    <p:extLst>
      <p:ext uri="{BB962C8B-B14F-4D97-AF65-F5344CB8AC3E}">
        <p14:creationId xmlns:p14="http://schemas.microsoft.com/office/powerpoint/2010/main" val="39068857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5F145A-30D1-8923-95FF-4DEA3E5F7351}"/>
              </a:ext>
            </a:extLst>
          </p:cNvPr>
          <p:cNvSpPr>
            <a:spLocks noGrp="1"/>
          </p:cNvSpPr>
          <p:nvPr>
            <p:ph type="title"/>
          </p:nvPr>
        </p:nvSpPr>
        <p:spPr/>
        <p:txBody>
          <a:bodyPr/>
          <a:lstStyle/>
          <a:p>
            <a:r>
              <a:rPr lang="de-DE" dirty="0"/>
              <a:t>Die Ausgangslage</a:t>
            </a:r>
          </a:p>
        </p:txBody>
      </p:sp>
      <p:sp>
        <p:nvSpPr>
          <p:cNvPr id="3" name="Inhaltsplatzhalter 2">
            <a:extLst>
              <a:ext uri="{FF2B5EF4-FFF2-40B4-BE49-F238E27FC236}">
                <a16:creationId xmlns:a16="http://schemas.microsoft.com/office/drawing/2014/main" id="{80A2F7F1-9EB6-702C-4FB7-2FC5EF9E7F67}"/>
              </a:ext>
            </a:extLst>
          </p:cNvPr>
          <p:cNvSpPr>
            <a:spLocks noGrp="1"/>
          </p:cNvSpPr>
          <p:nvPr>
            <p:ph idx="1"/>
          </p:nvPr>
        </p:nvSpPr>
        <p:spPr>
          <a:xfrm>
            <a:off x="838200" y="1993196"/>
            <a:ext cx="4020930" cy="3020544"/>
          </a:xfrm>
        </p:spPr>
        <p:txBody>
          <a:bodyPr/>
          <a:lstStyle/>
          <a:p>
            <a:pPr marL="0" indent="0">
              <a:buNone/>
            </a:pPr>
            <a:r>
              <a:rPr lang="de-DE" dirty="0">
                <a:solidFill>
                  <a:schemeClr val="bg1"/>
                </a:solidFill>
                <a:highlight>
                  <a:srgbClr val="002C5B"/>
                </a:highlight>
              </a:rPr>
              <a:t>Der Arbeitgeber kämpft mit </a:t>
            </a:r>
          </a:p>
          <a:p>
            <a:r>
              <a:rPr lang="de-DE" dirty="0"/>
              <a:t>Fachkräftemangel</a:t>
            </a:r>
          </a:p>
          <a:p>
            <a:r>
              <a:rPr lang="de-DE" dirty="0"/>
              <a:t>und geringer Mitarbeiterloyalität </a:t>
            </a:r>
          </a:p>
          <a:p>
            <a:r>
              <a:rPr lang="de-DE" dirty="0"/>
              <a:t>sowie hohen Krankheitsfehlzeiten</a:t>
            </a:r>
          </a:p>
          <a:p>
            <a:r>
              <a:rPr lang="de-DE" dirty="0"/>
              <a:t>Tarif-/Gehalts- Erhöhungen müssen quasi aus Wettbewerbsgründen mitgegangen werden! </a:t>
            </a:r>
          </a:p>
          <a:p>
            <a:endParaRPr lang="de-DE" dirty="0"/>
          </a:p>
          <a:p>
            <a:endParaRPr lang="de-DE" dirty="0"/>
          </a:p>
          <a:p>
            <a:endParaRPr lang="de-DE" dirty="0"/>
          </a:p>
        </p:txBody>
      </p:sp>
      <p:sp>
        <p:nvSpPr>
          <p:cNvPr id="4" name="Datumsplatzhalter 3">
            <a:extLst>
              <a:ext uri="{FF2B5EF4-FFF2-40B4-BE49-F238E27FC236}">
                <a16:creationId xmlns:a16="http://schemas.microsoft.com/office/drawing/2014/main" id="{05EF7811-285A-3FBB-D1FC-2381FFD49DEE}"/>
              </a:ext>
            </a:extLst>
          </p:cNvPr>
          <p:cNvSpPr>
            <a:spLocks noGrp="1"/>
          </p:cNvSpPr>
          <p:nvPr>
            <p:ph type="dt" sz="half" idx="10"/>
          </p:nvPr>
        </p:nvSpPr>
        <p:spPr/>
        <p:txBody>
          <a:bodyPr/>
          <a:lstStyle/>
          <a:p>
            <a:fld id="{49ACE71C-2F58-48BA-B612-3B9080BBEF5F}" type="datetime1">
              <a:rPr lang="de-DE" smtClean="0"/>
              <a:t>16.06.2023</a:t>
            </a:fld>
            <a:endParaRPr lang="de-DE" dirty="0"/>
          </a:p>
        </p:txBody>
      </p:sp>
      <p:sp>
        <p:nvSpPr>
          <p:cNvPr id="5" name="Fußzeilenplatzhalter 4">
            <a:extLst>
              <a:ext uri="{FF2B5EF4-FFF2-40B4-BE49-F238E27FC236}">
                <a16:creationId xmlns:a16="http://schemas.microsoft.com/office/drawing/2014/main" id="{6C8489E6-3063-8A39-DB52-58C40FB47E09}"/>
              </a:ext>
            </a:extLst>
          </p:cNvPr>
          <p:cNvSpPr>
            <a:spLocks noGrp="1"/>
          </p:cNvSpPr>
          <p:nvPr>
            <p:ph type="ftr" sz="quarter" idx="11"/>
          </p:nvPr>
        </p:nvSpPr>
        <p:spPr/>
        <p:txBody>
          <a:bodyPr/>
          <a:lstStyle/>
          <a:p>
            <a:r>
              <a:rPr lang="de-DE"/>
              <a:t>Betriebliche Krankenversicherung ConCEPT</a:t>
            </a:r>
            <a:endParaRPr lang="de-DE" dirty="0"/>
          </a:p>
        </p:txBody>
      </p:sp>
      <p:sp>
        <p:nvSpPr>
          <p:cNvPr id="6" name="Foliennummernplatzhalter 5">
            <a:extLst>
              <a:ext uri="{FF2B5EF4-FFF2-40B4-BE49-F238E27FC236}">
                <a16:creationId xmlns:a16="http://schemas.microsoft.com/office/drawing/2014/main" id="{40274198-1420-82F9-411D-4F4BA85C2065}"/>
              </a:ext>
            </a:extLst>
          </p:cNvPr>
          <p:cNvSpPr>
            <a:spLocks noGrp="1"/>
          </p:cNvSpPr>
          <p:nvPr>
            <p:ph type="sldNum" sz="quarter" idx="12"/>
          </p:nvPr>
        </p:nvSpPr>
        <p:spPr/>
        <p:txBody>
          <a:bodyPr/>
          <a:lstStyle/>
          <a:p>
            <a:fld id="{B2C8C4F1-257C-421B-BFF4-1F170FE3FB97}" type="slidenum">
              <a:rPr lang="de-DE" smtClean="0"/>
              <a:pPr/>
              <a:t>4</a:t>
            </a:fld>
            <a:endParaRPr lang="de-DE" dirty="0"/>
          </a:p>
        </p:txBody>
      </p:sp>
      <p:sp>
        <p:nvSpPr>
          <p:cNvPr id="7" name="Inhaltsplatzhalter 2">
            <a:extLst>
              <a:ext uri="{FF2B5EF4-FFF2-40B4-BE49-F238E27FC236}">
                <a16:creationId xmlns:a16="http://schemas.microsoft.com/office/drawing/2014/main" id="{8757D085-DC8A-141A-8FDC-9173709FFA99}"/>
              </a:ext>
            </a:extLst>
          </p:cNvPr>
          <p:cNvSpPr txBox="1">
            <a:spLocks/>
          </p:cNvSpPr>
          <p:nvPr/>
        </p:nvSpPr>
        <p:spPr>
          <a:xfrm>
            <a:off x="6278215" y="1993196"/>
            <a:ext cx="5308601" cy="3557412"/>
          </a:xfrm>
          <a:prstGeom prst="rect">
            <a:avLst/>
          </a:prstGeom>
        </p:spPr>
        <p:txBody>
          <a:bodyPr vert="horz" lIns="0" tIns="72000" rIns="0" bIns="36000" rtlCol="0">
            <a:noAutofit/>
          </a:bodyPr>
          <a:lstStyle>
            <a:lvl1pPr marL="180000" indent="-180000" algn="l" defTabSz="914400" rtl="0" eaLnBrk="1" latinLnBrk="0" hangingPunct="1">
              <a:lnSpc>
                <a:spcPct val="120000"/>
              </a:lnSpc>
              <a:spcBef>
                <a:spcPts val="0"/>
              </a:spcBef>
              <a:spcAft>
                <a:spcPts val="1200"/>
              </a:spcAft>
              <a:buFont typeface="Arial" panose="020B0604020202020204" pitchFamily="34" charset="0"/>
              <a:buChar char="•"/>
              <a:defRPr sz="1900" kern="1200">
                <a:solidFill>
                  <a:schemeClr val="tx1"/>
                </a:solidFill>
                <a:latin typeface="+mn-lt"/>
                <a:ea typeface="+mn-ea"/>
                <a:cs typeface="+mn-cs"/>
              </a:defRPr>
            </a:lvl1pPr>
            <a:lvl2pPr marL="360000" indent="-180000" algn="l" defTabSz="914400" rtl="0" eaLnBrk="1" latinLnBrk="0" hangingPunct="1">
              <a:lnSpc>
                <a:spcPct val="120000"/>
              </a:lnSpc>
              <a:spcBef>
                <a:spcPts val="0"/>
              </a:spcBef>
              <a:spcAft>
                <a:spcPts val="1200"/>
              </a:spcAft>
              <a:buSzPct val="100000"/>
              <a:buFont typeface="Arial" panose="020B0604020202020204" pitchFamily="34" charset="0"/>
              <a:buChar char="•"/>
              <a:defRPr sz="1900" kern="1200">
                <a:solidFill>
                  <a:schemeClr val="tx1"/>
                </a:solidFill>
                <a:latin typeface="+mn-lt"/>
                <a:ea typeface="+mn-ea"/>
                <a:cs typeface="+mn-cs"/>
              </a:defRPr>
            </a:lvl2pPr>
            <a:lvl3pPr marL="540000" indent="-180000" algn="l" defTabSz="914400" rtl="0" eaLnBrk="1" latinLnBrk="0" hangingPunct="1">
              <a:lnSpc>
                <a:spcPct val="100000"/>
              </a:lnSpc>
              <a:spcBef>
                <a:spcPts val="0"/>
              </a:spcBef>
              <a:buSzPct val="80000"/>
              <a:buFont typeface="Arial" panose="020B0604020202020204" pitchFamily="34" charset="0"/>
              <a:buChar char="•"/>
              <a:defRPr lang="de-DE" sz="1600" kern="1200" dirty="0" smtClean="0">
                <a:solidFill>
                  <a:schemeClr val="tx1"/>
                </a:solidFill>
                <a:latin typeface="+mn-lt"/>
                <a:ea typeface="+mn-ea"/>
                <a:cs typeface="+mn-cs"/>
              </a:defRPr>
            </a:lvl3pPr>
            <a:lvl4pPr marL="720000" indent="-180000" algn="l" defTabSz="914400" rtl="0" eaLnBrk="1" latinLnBrk="0" hangingPunct="1">
              <a:lnSpc>
                <a:spcPct val="100000"/>
              </a:lnSpc>
              <a:spcBef>
                <a:spcPts val="0"/>
              </a:spcBef>
              <a:buFont typeface="Symbol" panose="05050102010706020507" pitchFamily="18" charset="2"/>
              <a:buChar char="-"/>
              <a:defRPr lang="de-DE" sz="1400" kern="1200" dirty="0" smtClean="0">
                <a:solidFill>
                  <a:schemeClr val="tx1"/>
                </a:solidFill>
                <a:latin typeface="+mn-lt"/>
                <a:ea typeface="+mn-ea"/>
                <a:cs typeface="+mn-cs"/>
              </a:defRPr>
            </a:lvl4pPr>
            <a:lvl5pPr marL="720000" indent="-180000" algn="l" defTabSz="914400" rtl="0" eaLnBrk="1" latinLnBrk="0" hangingPunct="1">
              <a:lnSpc>
                <a:spcPct val="100000"/>
              </a:lnSpc>
              <a:spcBef>
                <a:spcPts val="0"/>
              </a:spcBef>
              <a:buFont typeface="Symbol" panose="05050102010706020507" pitchFamily="18" charset="2"/>
              <a:buChar char="-"/>
              <a:defRPr lang="de-DE" sz="1200" kern="1200" dirty="0" smtClean="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dirty="0">
                <a:solidFill>
                  <a:schemeClr val="bg1"/>
                </a:solidFill>
                <a:highlight>
                  <a:srgbClr val="C01953"/>
                </a:highlight>
              </a:rPr>
              <a:t>Der Arbeitnehmer …  </a:t>
            </a:r>
          </a:p>
          <a:p>
            <a:r>
              <a:rPr lang="de-DE" dirty="0"/>
              <a:t>bekommt nur wenig „netto“ mehr von Gehaltserhöhungen (Abgabenlast, Inflation)</a:t>
            </a:r>
          </a:p>
          <a:p>
            <a:r>
              <a:rPr lang="de-DE" dirty="0"/>
              <a:t>zahlt vieles aus eigenem Geldbeutel (Zuzahlungen Zahnarzt, Massage, Brille, Versicherungen)</a:t>
            </a:r>
          </a:p>
          <a:p>
            <a:r>
              <a:rPr lang="de-DE" dirty="0"/>
              <a:t>hat bei Fachärzten lange Wartezeiten </a:t>
            </a:r>
          </a:p>
          <a:p>
            <a:endParaRPr lang="de-DE" dirty="0"/>
          </a:p>
          <a:p>
            <a:endParaRPr lang="de-DE" dirty="0"/>
          </a:p>
          <a:p>
            <a:endParaRPr lang="de-DE" dirty="0"/>
          </a:p>
        </p:txBody>
      </p:sp>
    </p:spTree>
    <p:extLst>
      <p:ext uri="{BB962C8B-B14F-4D97-AF65-F5344CB8AC3E}">
        <p14:creationId xmlns:p14="http://schemas.microsoft.com/office/powerpoint/2010/main" val="28036706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E64C231-5EB7-BB44-8911-C1F61FBD6DC7}"/>
              </a:ext>
            </a:extLst>
          </p:cNvPr>
          <p:cNvSpPr>
            <a:spLocks noGrp="1"/>
          </p:cNvSpPr>
          <p:nvPr>
            <p:ph type="ctrTitle"/>
          </p:nvPr>
        </p:nvSpPr>
        <p:spPr>
          <a:xfrm>
            <a:off x="530422" y="1360630"/>
            <a:ext cx="8105578" cy="728849"/>
          </a:xfrm>
        </p:spPr>
        <p:txBody>
          <a:bodyPr/>
          <a:lstStyle/>
          <a:p>
            <a:r>
              <a:rPr lang="de-DE" dirty="0"/>
              <a:t>Worauf es wirklich ankommt!</a:t>
            </a:r>
          </a:p>
        </p:txBody>
      </p:sp>
    </p:spTree>
    <p:extLst>
      <p:ext uri="{BB962C8B-B14F-4D97-AF65-F5344CB8AC3E}">
        <p14:creationId xmlns:p14="http://schemas.microsoft.com/office/powerpoint/2010/main" val="11108781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E64C231-5EB7-BB44-8911-C1F61FBD6DC7}"/>
              </a:ext>
            </a:extLst>
          </p:cNvPr>
          <p:cNvSpPr>
            <a:spLocks noGrp="1"/>
          </p:cNvSpPr>
          <p:nvPr>
            <p:ph type="ctrTitle"/>
          </p:nvPr>
        </p:nvSpPr>
        <p:spPr>
          <a:xfrm>
            <a:off x="530422" y="1360630"/>
            <a:ext cx="8105578" cy="728849"/>
          </a:xfrm>
        </p:spPr>
        <p:txBody>
          <a:bodyPr/>
          <a:lstStyle/>
          <a:p>
            <a:r>
              <a:rPr lang="de-DE" dirty="0"/>
              <a:t>Worauf es wirklich ankommt …</a:t>
            </a:r>
          </a:p>
        </p:txBody>
      </p:sp>
      <p:sp>
        <p:nvSpPr>
          <p:cNvPr id="3" name="Textfeld 2">
            <a:extLst>
              <a:ext uri="{FF2B5EF4-FFF2-40B4-BE49-F238E27FC236}">
                <a16:creationId xmlns:a16="http://schemas.microsoft.com/office/drawing/2014/main" id="{90B32B2B-4BAF-E57D-D3D5-E861416985FB}"/>
              </a:ext>
            </a:extLst>
          </p:cNvPr>
          <p:cNvSpPr txBox="1"/>
          <p:nvPr/>
        </p:nvSpPr>
        <p:spPr>
          <a:xfrm>
            <a:off x="1588168" y="2229852"/>
            <a:ext cx="9738563" cy="3908762"/>
          </a:xfrm>
          <a:prstGeom prst="rect">
            <a:avLst/>
          </a:prstGeom>
          <a:noFill/>
        </p:spPr>
        <p:txBody>
          <a:bodyPr wrap="none" rtlCol="0">
            <a:spAutoFit/>
          </a:bodyPr>
          <a:lstStyle/>
          <a:p>
            <a:pPr marL="342900" indent="-342900">
              <a:buFont typeface="Wingdings" panose="05000000000000000000" pitchFamily="2" charset="2"/>
              <a:buChar char="§"/>
            </a:pPr>
            <a:r>
              <a:rPr lang="de-DE" sz="2400" dirty="0">
                <a:solidFill>
                  <a:schemeClr val="bg1"/>
                </a:solidFill>
              </a:rPr>
              <a:t>sind NICHT ausschließlich die Tarifleistungen und </a:t>
            </a:r>
          </a:p>
          <a:p>
            <a:pPr marL="342900" indent="-342900">
              <a:buFont typeface="Wingdings" panose="05000000000000000000" pitchFamily="2" charset="2"/>
              <a:buChar char="§"/>
            </a:pPr>
            <a:r>
              <a:rPr lang="de-DE" sz="2400" dirty="0">
                <a:solidFill>
                  <a:schemeClr val="bg1"/>
                </a:solidFill>
              </a:rPr>
              <a:t>auch nicht nur der geringste Beitrag für die </a:t>
            </a:r>
            <a:r>
              <a:rPr lang="de-DE" sz="2400" dirty="0" err="1">
                <a:solidFill>
                  <a:schemeClr val="bg1"/>
                </a:solidFill>
              </a:rPr>
              <a:t>bKV</a:t>
            </a:r>
            <a:r>
              <a:rPr lang="de-DE" sz="2400" dirty="0">
                <a:solidFill>
                  <a:schemeClr val="bg1"/>
                </a:solidFill>
              </a:rPr>
              <a:t> </a:t>
            </a:r>
          </a:p>
          <a:p>
            <a:endParaRPr lang="de-DE" sz="2400" dirty="0">
              <a:solidFill>
                <a:schemeClr val="bg1"/>
              </a:solidFill>
            </a:endParaRPr>
          </a:p>
          <a:p>
            <a:r>
              <a:rPr lang="de-DE" sz="2400" dirty="0">
                <a:solidFill>
                  <a:schemeClr val="bg1"/>
                </a:solidFill>
              </a:rPr>
              <a:t>Sondern vielmehr: </a:t>
            </a:r>
          </a:p>
          <a:p>
            <a:endParaRPr lang="de-DE" sz="2400" dirty="0">
              <a:solidFill>
                <a:schemeClr val="bg1"/>
              </a:solidFill>
            </a:endParaRPr>
          </a:p>
          <a:p>
            <a:pPr marL="342900" indent="-342900">
              <a:buFont typeface="Wingdings" panose="05000000000000000000" pitchFamily="2" charset="2"/>
              <a:buChar char="§"/>
            </a:pPr>
            <a:r>
              <a:rPr lang="de-DE" sz="2400" dirty="0">
                <a:solidFill>
                  <a:schemeClr val="bg1"/>
                </a:solidFill>
              </a:rPr>
              <a:t>Schlankste Prozesse </a:t>
            </a:r>
          </a:p>
          <a:p>
            <a:pPr marL="342900" indent="-342900">
              <a:buFont typeface="Wingdings" panose="05000000000000000000" pitchFamily="2" charset="2"/>
              <a:buChar char="§"/>
            </a:pPr>
            <a:r>
              <a:rPr lang="de-DE" sz="2400" dirty="0">
                <a:solidFill>
                  <a:schemeClr val="bg1"/>
                </a:solidFill>
              </a:rPr>
              <a:t>Keine Fehlerquellen </a:t>
            </a:r>
          </a:p>
          <a:p>
            <a:pPr marL="342900" indent="-342900">
              <a:buFont typeface="Wingdings" panose="05000000000000000000" pitchFamily="2" charset="2"/>
              <a:buChar char="§"/>
            </a:pPr>
            <a:r>
              <a:rPr lang="de-DE" sz="2400" dirty="0">
                <a:solidFill>
                  <a:schemeClr val="bg1"/>
                </a:solidFill>
              </a:rPr>
              <a:t>Schnelle, unbürokratische &amp; einfache Leistungsabwicklung </a:t>
            </a:r>
          </a:p>
          <a:p>
            <a:endParaRPr lang="de-DE" sz="2400" dirty="0">
              <a:solidFill>
                <a:schemeClr val="bg1"/>
              </a:solidFill>
            </a:endParaRPr>
          </a:p>
          <a:p>
            <a:r>
              <a:rPr lang="de-DE" sz="3200" b="1" dirty="0">
                <a:solidFill>
                  <a:schemeClr val="bg1"/>
                </a:solidFill>
              </a:rPr>
              <a:t>ALSO: kein Aufwand – kein Ärger für die Firma als VN</a:t>
            </a:r>
          </a:p>
        </p:txBody>
      </p:sp>
    </p:spTree>
    <p:extLst>
      <p:ext uri="{BB962C8B-B14F-4D97-AF65-F5344CB8AC3E}">
        <p14:creationId xmlns:p14="http://schemas.microsoft.com/office/powerpoint/2010/main" val="3699130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C8C4F1-257C-421B-BFF4-1F170FE3FB97}" type="slidenum">
              <a:rPr kumimoji="0" lang="de-DE" sz="900" b="0" i="0" u="none" strike="noStrike" kern="1200" cap="none" spc="0" normalizeH="0" baseline="0" noProof="0" smtClean="0">
                <a:ln>
                  <a:noFill/>
                </a:ln>
                <a:solidFill>
                  <a:prstClr val="white"/>
                </a:solidFill>
                <a:effectLst/>
                <a:uLnTx/>
                <a:uFillTx/>
                <a:latin typeface="ContinentaleOffice Semibold" panose="000007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de-DE" sz="900" b="0" i="0" u="none" strike="noStrike" kern="1200" cap="none" spc="0" normalizeH="0" baseline="0" noProof="0" dirty="0">
              <a:ln>
                <a:noFill/>
              </a:ln>
              <a:solidFill>
                <a:prstClr val="white"/>
              </a:solidFill>
              <a:effectLst/>
              <a:uLnTx/>
              <a:uFillTx/>
              <a:latin typeface="ContinentaleOffice Semibold" panose="00000700000000000000" pitchFamily="2" charset="0"/>
              <a:ea typeface="+mn-ea"/>
              <a:cs typeface="+mn-cs"/>
            </a:endParaRPr>
          </a:p>
        </p:txBody>
      </p:sp>
      <p:sp>
        <p:nvSpPr>
          <p:cNvPr id="12" name="Titel 1">
            <a:extLst>
              <a:ext uri="{FF2B5EF4-FFF2-40B4-BE49-F238E27FC236}">
                <a16:creationId xmlns:a16="http://schemas.microsoft.com/office/drawing/2014/main" id="{ECF0D488-0554-A647-8C5C-FE62A88DEAFA}"/>
              </a:ext>
            </a:extLst>
          </p:cNvPr>
          <p:cNvSpPr>
            <a:spLocks noGrp="1"/>
          </p:cNvSpPr>
          <p:nvPr>
            <p:ph type="title"/>
          </p:nvPr>
        </p:nvSpPr>
        <p:spPr>
          <a:xfrm>
            <a:off x="838200" y="516835"/>
            <a:ext cx="10515600" cy="835715"/>
          </a:xfrm>
        </p:spPr>
        <p:txBody>
          <a:bodyPr/>
          <a:lstStyle/>
          <a:p>
            <a:r>
              <a:rPr lang="de-DE" dirty="0"/>
              <a:t>Die </a:t>
            </a:r>
            <a:r>
              <a:rPr lang="de-DE" dirty="0" err="1"/>
              <a:t>bKV</a:t>
            </a:r>
            <a:r>
              <a:rPr lang="de-DE" dirty="0"/>
              <a:t> im Aufwind!</a:t>
            </a:r>
          </a:p>
        </p:txBody>
      </p:sp>
      <p:sp>
        <p:nvSpPr>
          <p:cNvPr id="11" name="Datumsplatzhalter 3">
            <a:extLst>
              <a:ext uri="{FF2B5EF4-FFF2-40B4-BE49-F238E27FC236}">
                <a16:creationId xmlns:a16="http://schemas.microsoft.com/office/drawing/2014/main" id="{CB6F2F2F-520F-D34C-8A4B-DD367627A375}"/>
              </a:ext>
            </a:extLst>
          </p:cNvPr>
          <p:cNvSpPr>
            <a:spLocks noGrp="1"/>
          </p:cNvSpPr>
          <p:nvPr>
            <p:ph type="dt" sz="half" idx="10"/>
          </p:nvPr>
        </p:nvSpPr>
        <p:spPr>
          <a:xfrm>
            <a:off x="679181" y="6388153"/>
            <a:ext cx="578116"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5635ED-582F-42B2-8E05-D270282EBD54}" type="datetime1">
              <a:rPr kumimoji="0" lang="de-DE" sz="750" b="0" i="0" u="none" strike="noStrike" kern="1200" cap="none" spc="0" normalizeH="0" baseline="0" noProof="0" smtClean="0">
                <a:ln>
                  <a:noFill/>
                </a:ln>
                <a:solidFill>
                  <a:prstClr val="white"/>
                </a:solidFill>
                <a:effectLst/>
                <a:uLnTx/>
                <a:uFillTx/>
                <a:latin typeface="ContinentaleOffice"/>
                <a:ea typeface="+mn-ea"/>
                <a:cs typeface="+mn-cs"/>
              </a:rPr>
              <a:t>16.06.2023</a:t>
            </a:fld>
            <a:endParaRPr kumimoji="0" lang="de-DE" sz="750" b="0" i="0" u="none" strike="noStrike" kern="1200" cap="none" spc="0" normalizeH="0" baseline="0" noProof="0" dirty="0">
              <a:ln>
                <a:noFill/>
              </a:ln>
              <a:solidFill>
                <a:prstClr val="white"/>
              </a:solidFill>
              <a:effectLst/>
              <a:uLnTx/>
              <a:uFillTx/>
              <a:latin typeface="ContinentaleOffice"/>
              <a:ea typeface="+mn-ea"/>
              <a:cs typeface="+mn-cs"/>
            </a:endParaRPr>
          </a:p>
        </p:txBody>
      </p:sp>
      <p:sp>
        <p:nvSpPr>
          <p:cNvPr id="14" name="Fußzeilenplatzhalter 4">
            <a:extLst>
              <a:ext uri="{FF2B5EF4-FFF2-40B4-BE49-F238E27FC236}">
                <a16:creationId xmlns:a16="http://schemas.microsoft.com/office/drawing/2014/main" id="{67E217FA-D44A-1F47-9C20-8DEAF20EACA2}"/>
              </a:ext>
            </a:extLst>
          </p:cNvPr>
          <p:cNvSpPr>
            <a:spLocks noGrp="1"/>
          </p:cNvSpPr>
          <p:nvPr>
            <p:ph type="ftr" sz="quarter" idx="11"/>
          </p:nvPr>
        </p:nvSpPr>
        <p:spPr>
          <a:xfrm>
            <a:off x="1291753" y="6388153"/>
            <a:ext cx="8812365"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750" b="0" i="0" u="none" strike="noStrike" kern="1200" cap="none" spc="0" normalizeH="0" baseline="0" noProof="0">
                <a:ln>
                  <a:noFill/>
                </a:ln>
                <a:solidFill>
                  <a:prstClr val="white"/>
                </a:solidFill>
                <a:effectLst/>
                <a:uLnTx/>
                <a:uFillTx/>
                <a:latin typeface="ContinentaleOffice"/>
                <a:ea typeface="+mn-ea"/>
                <a:cs typeface="+mn-cs"/>
              </a:rPr>
              <a:t>Continentale Krankenversicherung a.G.</a:t>
            </a:r>
            <a:endParaRPr kumimoji="0" lang="de-DE" sz="750" b="0" i="0" u="none" strike="noStrike" kern="1200" cap="none" spc="0" normalizeH="0" baseline="0" noProof="0" dirty="0">
              <a:ln>
                <a:noFill/>
              </a:ln>
              <a:solidFill>
                <a:prstClr val="white"/>
              </a:solidFill>
              <a:effectLst/>
              <a:uLnTx/>
              <a:uFillTx/>
              <a:latin typeface="ContinentaleOffice"/>
              <a:ea typeface="+mn-ea"/>
              <a:cs typeface="+mn-cs"/>
            </a:endParaRPr>
          </a:p>
        </p:txBody>
      </p:sp>
      <p:pic>
        <p:nvPicPr>
          <p:cNvPr id="4" name="Grafik 3">
            <a:extLst>
              <a:ext uri="{FF2B5EF4-FFF2-40B4-BE49-F238E27FC236}">
                <a16:creationId xmlns:a16="http://schemas.microsoft.com/office/drawing/2014/main" id="{C5F1AF1E-11EC-E398-0A7F-4AAA9C4D05CB}"/>
              </a:ext>
            </a:extLst>
          </p:cNvPr>
          <p:cNvPicPr>
            <a:picLocks noChangeAspect="1"/>
          </p:cNvPicPr>
          <p:nvPr/>
        </p:nvPicPr>
        <p:blipFill>
          <a:blip r:embed="rId3"/>
          <a:stretch>
            <a:fillRect/>
          </a:stretch>
        </p:blipFill>
        <p:spPr>
          <a:xfrm>
            <a:off x="838200" y="2166731"/>
            <a:ext cx="10628232" cy="3019938"/>
          </a:xfrm>
          <a:prstGeom prst="rect">
            <a:avLst/>
          </a:prstGeom>
        </p:spPr>
      </p:pic>
    </p:spTree>
    <p:extLst>
      <p:ext uri="{BB962C8B-B14F-4D97-AF65-F5344CB8AC3E}">
        <p14:creationId xmlns:p14="http://schemas.microsoft.com/office/powerpoint/2010/main" val="42462649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EDB7CEB-7396-2E49-AB34-2916013FF638}"/>
              </a:ext>
            </a:extLst>
          </p:cNvPr>
          <p:cNvSpPr>
            <a:spLocks noGrp="1"/>
          </p:cNvSpPr>
          <p:nvPr>
            <p:ph type="title"/>
          </p:nvPr>
        </p:nvSpPr>
        <p:spPr/>
        <p:txBody>
          <a:bodyPr/>
          <a:lstStyle/>
          <a:p>
            <a:r>
              <a:rPr lang="de-DE" dirty="0"/>
              <a:t>Agenda</a:t>
            </a:r>
          </a:p>
        </p:txBody>
      </p:sp>
      <p:sp>
        <p:nvSpPr>
          <p:cNvPr id="3" name="Inhaltsplatzhalter 2">
            <a:extLst>
              <a:ext uri="{FF2B5EF4-FFF2-40B4-BE49-F238E27FC236}">
                <a16:creationId xmlns:a16="http://schemas.microsoft.com/office/drawing/2014/main" id="{884BFFCF-99EA-E847-8F9F-BFC7BD06E725}"/>
              </a:ext>
            </a:extLst>
          </p:cNvPr>
          <p:cNvSpPr>
            <a:spLocks noGrp="1"/>
          </p:cNvSpPr>
          <p:nvPr>
            <p:ph idx="1"/>
          </p:nvPr>
        </p:nvSpPr>
        <p:spPr/>
        <p:txBody>
          <a:bodyPr/>
          <a:lstStyle/>
          <a:p>
            <a:pPr>
              <a:spcAft>
                <a:spcPts val="1200"/>
              </a:spcAft>
            </a:pPr>
            <a:r>
              <a:rPr lang="de-DE" sz="2000" dirty="0"/>
              <a:t>Neues aus der Conti </a:t>
            </a:r>
            <a:r>
              <a:rPr lang="de-DE" sz="2000" dirty="0" err="1"/>
              <a:t>bKV</a:t>
            </a:r>
            <a:endParaRPr lang="de-DE" sz="2000" dirty="0"/>
          </a:p>
          <a:p>
            <a:pPr>
              <a:spcAft>
                <a:spcPts val="1200"/>
              </a:spcAft>
            </a:pPr>
            <a:r>
              <a:rPr lang="de-DE" sz="2000" dirty="0"/>
              <a:t>Erweiterung Produktportfolio </a:t>
            </a:r>
            <a:r>
              <a:rPr lang="de-DE" sz="2000" dirty="0" err="1"/>
              <a:t>ConCEPT</a:t>
            </a:r>
            <a:r>
              <a:rPr lang="de-DE" sz="2000" dirty="0"/>
              <a:t> / Tariflinie </a:t>
            </a:r>
            <a:r>
              <a:rPr lang="de-DE" sz="2000" dirty="0" err="1"/>
              <a:t>Choose</a:t>
            </a:r>
            <a:endParaRPr lang="de-DE" sz="2000" dirty="0"/>
          </a:p>
          <a:p>
            <a:pPr>
              <a:spcAft>
                <a:spcPts val="1200"/>
              </a:spcAft>
            </a:pPr>
            <a:r>
              <a:rPr lang="de-DE" dirty="0"/>
              <a:t>Attraktive Monatsbeiträge</a:t>
            </a:r>
          </a:p>
          <a:p>
            <a:pPr>
              <a:spcAft>
                <a:spcPts val="1200"/>
              </a:spcAft>
            </a:pPr>
            <a:r>
              <a:rPr lang="de-DE" dirty="0"/>
              <a:t>Vertriebsunterstützung / Online-Workshops</a:t>
            </a:r>
          </a:p>
          <a:p>
            <a:endParaRPr lang="de-DE" dirty="0"/>
          </a:p>
        </p:txBody>
      </p:sp>
      <p:sp>
        <p:nvSpPr>
          <p:cNvPr id="4" name="Datumsplatzhalter 3">
            <a:extLst>
              <a:ext uri="{FF2B5EF4-FFF2-40B4-BE49-F238E27FC236}">
                <a16:creationId xmlns:a16="http://schemas.microsoft.com/office/drawing/2014/main" id="{CB6F2F2F-520F-D34C-8A4B-DD367627A375}"/>
              </a:ext>
            </a:extLst>
          </p:cNvPr>
          <p:cNvSpPr>
            <a:spLocks noGrp="1"/>
          </p:cNvSpPr>
          <p:nvPr>
            <p:ph type="dt" sz="half" idx="10"/>
          </p:nvPr>
        </p:nvSpPr>
        <p:spPr/>
        <p:txBody>
          <a:bodyPr/>
          <a:lstStyle/>
          <a:p>
            <a:fld id="{AA133E54-2BBE-4902-9825-8DF4A2E2DBEA}" type="datetime1">
              <a:rPr lang="de-DE" smtClean="0"/>
              <a:t>16.06.2023</a:t>
            </a:fld>
            <a:endParaRPr lang="de-DE" dirty="0"/>
          </a:p>
        </p:txBody>
      </p:sp>
      <p:sp>
        <p:nvSpPr>
          <p:cNvPr id="5" name="Fußzeilenplatzhalter 4">
            <a:extLst>
              <a:ext uri="{FF2B5EF4-FFF2-40B4-BE49-F238E27FC236}">
                <a16:creationId xmlns:a16="http://schemas.microsoft.com/office/drawing/2014/main" id="{67E217FA-D44A-1F47-9C20-8DEAF20EACA2}"/>
              </a:ext>
            </a:extLst>
          </p:cNvPr>
          <p:cNvSpPr>
            <a:spLocks noGrp="1"/>
          </p:cNvSpPr>
          <p:nvPr>
            <p:ph type="ftr" sz="quarter" idx="11"/>
          </p:nvPr>
        </p:nvSpPr>
        <p:spPr/>
        <p:txBody>
          <a:bodyPr/>
          <a:lstStyle/>
          <a:p>
            <a:r>
              <a:rPr lang="de-DE" dirty="0"/>
              <a:t>Tariferweiterung </a:t>
            </a:r>
            <a:r>
              <a:rPr lang="de-DE" dirty="0" err="1"/>
              <a:t>bKV</a:t>
            </a:r>
            <a:r>
              <a:rPr lang="de-DE" dirty="0"/>
              <a:t> zum 01.04.2023</a:t>
            </a:r>
          </a:p>
        </p:txBody>
      </p:sp>
      <p:sp>
        <p:nvSpPr>
          <p:cNvPr id="6" name="Foliennummernplatzhalter 5">
            <a:extLst>
              <a:ext uri="{FF2B5EF4-FFF2-40B4-BE49-F238E27FC236}">
                <a16:creationId xmlns:a16="http://schemas.microsoft.com/office/drawing/2014/main" id="{421029A8-679C-8240-A90A-38FF4D449D82}"/>
              </a:ext>
            </a:extLst>
          </p:cNvPr>
          <p:cNvSpPr>
            <a:spLocks noGrp="1"/>
          </p:cNvSpPr>
          <p:nvPr>
            <p:ph type="sldNum" sz="quarter" idx="12"/>
          </p:nvPr>
        </p:nvSpPr>
        <p:spPr/>
        <p:txBody>
          <a:bodyPr/>
          <a:lstStyle/>
          <a:p>
            <a:fld id="{B2C8C4F1-257C-421B-BFF4-1F170FE3FB97}" type="slidenum">
              <a:rPr lang="de-DE" smtClean="0"/>
              <a:pPr/>
              <a:t>8</a:t>
            </a:fld>
            <a:endParaRPr lang="de-DE" dirty="0"/>
          </a:p>
        </p:txBody>
      </p:sp>
      <p:grpSp>
        <p:nvGrpSpPr>
          <p:cNvPr id="7" name="Gruppieren 6">
            <a:extLst>
              <a:ext uri="{FF2B5EF4-FFF2-40B4-BE49-F238E27FC236}">
                <a16:creationId xmlns:a16="http://schemas.microsoft.com/office/drawing/2014/main" id="{4E3F0893-F3DC-4347-9877-E9B31910CFD0}"/>
              </a:ext>
            </a:extLst>
          </p:cNvPr>
          <p:cNvGrpSpPr>
            <a:grpSpLocks noChangeAspect="1"/>
          </p:cNvGrpSpPr>
          <p:nvPr/>
        </p:nvGrpSpPr>
        <p:grpSpPr>
          <a:xfrm>
            <a:off x="8667413" y="496208"/>
            <a:ext cx="2873409" cy="1246964"/>
            <a:chOff x="8885948" y="2968129"/>
            <a:chExt cx="2459143" cy="896810"/>
          </a:xfrm>
        </p:grpSpPr>
        <p:sp>
          <p:nvSpPr>
            <p:cNvPr id="8" name="Träne 7">
              <a:extLst>
                <a:ext uri="{FF2B5EF4-FFF2-40B4-BE49-F238E27FC236}">
                  <a16:creationId xmlns:a16="http://schemas.microsoft.com/office/drawing/2014/main" id="{3D942BBA-881F-864B-A2E3-EB6177CE7AB0}"/>
                </a:ext>
              </a:extLst>
            </p:cNvPr>
            <p:cNvSpPr>
              <a:spLocks noChangeAspect="1"/>
            </p:cNvSpPr>
            <p:nvPr/>
          </p:nvSpPr>
          <p:spPr>
            <a:xfrm>
              <a:off x="10344508" y="2968129"/>
              <a:ext cx="1000583" cy="896810"/>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000" b="1" i="0" u="none" strike="noStrike" kern="1200" cap="none" spc="0" normalizeH="0" baseline="0" noProof="0" dirty="0">
                <a:ln>
                  <a:noFill/>
                </a:ln>
                <a:solidFill>
                  <a:prstClr val="white"/>
                </a:solidFill>
                <a:effectLst/>
                <a:uLnTx/>
                <a:uFillTx/>
                <a:latin typeface="ContinentaleOffice"/>
                <a:ea typeface="+mn-ea"/>
                <a:cs typeface="+mn-cs"/>
              </a:endParaRPr>
            </a:p>
          </p:txBody>
        </p:sp>
        <p:sp>
          <p:nvSpPr>
            <p:cNvPr id="9" name="Abgerundetes Rechteck 8">
              <a:extLst>
                <a:ext uri="{FF2B5EF4-FFF2-40B4-BE49-F238E27FC236}">
                  <a16:creationId xmlns:a16="http://schemas.microsoft.com/office/drawing/2014/main" id="{62016124-18D7-A64D-A24D-08D6A7FFBFDD}"/>
                </a:ext>
              </a:extLst>
            </p:cNvPr>
            <p:cNvSpPr/>
            <p:nvPr/>
          </p:nvSpPr>
          <p:spPr>
            <a:xfrm>
              <a:off x="8885948" y="2968129"/>
              <a:ext cx="2437435" cy="89681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2400" b="1" dirty="0" err="1">
                  <a:solidFill>
                    <a:prstClr val="white"/>
                  </a:solidFill>
                  <a:latin typeface="ContinentaleOffice"/>
                </a:rPr>
                <a:t>bKV</a:t>
              </a:r>
              <a:r>
                <a:rPr lang="de-DE" sz="2400" b="1" dirty="0">
                  <a:solidFill>
                    <a:prstClr val="white"/>
                  </a:solidFill>
                  <a:latin typeface="ContinentaleOffice"/>
                </a:rPr>
                <a:t> </a:t>
              </a:r>
              <a:r>
                <a:rPr lang="de-DE" sz="2400" b="1" dirty="0" err="1">
                  <a:solidFill>
                    <a:prstClr val="white"/>
                  </a:solidFill>
                  <a:latin typeface="ContinentaleOffice"/>
                </a:rPr>
                <a:t>ConCEPT</a:t>
              </a:r>
              <a:r>
                <a:rPr lang="de-DE" sz="2400" b="1" dirty="0">
                  <a:solidFill>
                    <a:prstClr val="white"/>
                  </a:solidFill>
                  <a:latin typeface="ContinentaleOffice"/>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prstClr val="white"/>
                  </a:solidFill>
                  <a:effectLst/>
                  <a:uLnTx/>
                  <a:uFillTx/>
                  <a:latin typeface="ContinentaleOffice"/>
                </a:rPr>
                <a:t>Gesundheit</a:t>
              </a:r>
              <a:r>
                <a:rPr kumimoji="0" lang="de-DE" sz="1600" b="1" i="0" u="none" strike="noStrike" kern="1200" cap="none" spc="0" normalizeH="0" noProof="0" dirty="0">
                  <a:ln>
                    <a:noFill/>
                  </a:ln>
                  <a:solidFill>
                    <a:prstClr val="white"/>
                  </a:solidFill>
                  <a:effectLst/>
                  <a:uLnTx/>
                  <a:uFillTx/>
                  <a:latin typeface="ContinentaleOffice"/>
                </a:rPr>
                <a:t> ist immer öfter Chefsache.</a:t>
              </a:r>
              <a:endParaRPr kumimoji="0" lang="de-DE" sz="1600" b="1" i="0" u="none" strike="noStrike" kern="1200" cap="none" spc="0" normalizeH="0" baseline="0" noProof="0" dirty="0">
                <a:ln>
                  <a:noFill/>
                </a:ln>
                <a:solidFill>
                  <a:prstClr val="white"/>
                </a:solidFill>
                <a:effectLst/>
                <a:uLnTx/>
                <a:uFillTx/>
                <a:latin typeface="ContinentaleOffice"/>
              </a:endParaRPr>
            </a:p>
          </p:txBody>
        </p:sp>
      </p:grpSp>
    </p:spTree>
    <p:extLst>
      <p:ext uri="{BB962C8B-B14F-4D97-AF65-F5344CB8AC3E}">
        <p14:creationId xmlns:p14="http://schemas.microsoft.com/office/powerpoint/2010/main" val="20483064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D5F8C4B-F12B-AB66-F867-663C2EC350A0}"/>
              </a:ext>
            </a:extLst>
          </p:cNvPr>
          <p:cNvSpPr>
            <a:spLocks noGrp="1"/>
          </p:cNvSpPr>
          <p:nvPr>
            <p:ph type="title"/>
          </p:nvPr>
        </p:nvSpPr>
        <p:spPr/>
        <p:txBody>
          <a:bodyPr/>
          <a:lstStyle/>
          <a:p>
            <a:r>
              <a:rPr lang="de-DE" dirty="0"/>
              <a:t>Neues aus der </a:t>
            </a:r>
            <a:r>
              <a:rPr lang="de-DE" dirty="0" err="1"/>
              <a:t>bKV</a:t>
            </a:r>
            <a:endParaRPr lang="de-DE" dirty="0"/>
          </a:p>
        </p:txBody>
      </p:sp>
      <p:sp>
        <p:nvSpPr>
          <p:cNvPr id="4" name="Datumsplatzhalter 3">
            <a:extLst>
              <a:ext uri="{FF2B5EF4-FFF2-40B4-BE49-F238E27FC236}">
                <a16:creationId xmlns:a16="http://schemas.microsoft.com/office/drawing/2014/main" id="{7A48F952-6FD4-A911-E280-4B6820F9246F}"/>
              </a:ext>
            </a:extLst>
          </p:cNvPr>
          <p:cNvSpPr>
            <a:spLocks noGrp="1"/>
          </p:cNvSpPr>
          <p:nvPr>
            <p:ph type="dt" sz="half" idx="10"/>
          </p:nvPr>
        </p:nvSpPr>
        <p:spPr/>
        <p:txBody>
          <a:bodyPr/>
          <a:lstStyle/>
          <a:p>
            <a:pPr>
              <a:defRPr/>
            </a:pPr>
            <a:fld id="{363A783E-EF1F-42CF-A995-70F0F61E9A40}" type="datetime1">
              <a:rPr lang="de-DE" smtClean="0"/>
              <a:t>16.06.2023</a:t>
            </a:fld>
            <a:endParaRPr lang="de-DE"/>
          </a:p>
        </p:txBody>
      </p:sp>
      <p:sp>
        <p:nvSpPr>
          <p:cNvPr id="5" name="Foliennummernplatzhalter 4">
            <a:extLst>
              <a:ext uri="{FF2B5EF4-FFF2-40B4-BE49-F238E27FC236}">
                <a16:creationId xmlns:a16="http://schemas.microsoft.com/office/drawing/2014/main" id="{D57B62CD-342A-CC0C-74A9-A5C68941B94B}"/>
              </a:ext>
            </a:extLst>
          </p:cNvPr>
          <p:cNvSpPr>
            <a:spLocks noGrp="1"/>
          </p:cNvSpPr>
          <p:nvPr>
            <p:ph type="sldNum" sz="quarter" idx="12"/>
          </p:nvPr>
        </p:nvSpPr>
        <p:spPr/>
        <p:txBody>
          <a:bodyPr/>
          <a:lstStyle/>
          <a:p>
            <a:pPr>
              <a:defRPr/>
            </a:pPr>
            <a:fld id="{5A4F7BC6-DECE-492D-B198-A186F32C7FEB}" type="slidenum">
              <a:rPr lang="de-DE" altLang="de-DE" smtClean="0"/>
              <a:pPr>
                <a:defRPr/>
              </a:pPr>
              <a:t>9</a:t>
            </a:fld>
            <a:endParaRPr lang="de-DE" altLang="de-DE"/>
          </a:p>
        </p:txBody>
      </p:sp>
      <p:sp>
        <p:nvSpPr>
          <p:cNvPr id="11" name="Rechteck 10">
            <a:extLst>
              <a:ext uri="{FF2B5EF4-FFF2-40B4-BE49-F238E27FC236}">
                <a16:creationId xmlns:a16="http://schemas.microsoft.com/office/drawing/2014/main" id="{5969456F-05E4-4991-22F5-B681FB287287}"/>
              </a:ext>
            </a:extLst>
          </p:cNvPr>
          <p:cNvSpPr/>
          <p:nvPr/>
        </p:nvSpPr>
        <p:spPr>
          <a:xfrm>
            <a:off x="838200" y="1752550"/>
            <a:ext cx="4859735" cy="39968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spcAft>
                <a:spcPts val="1200"/>
              </a:spcAft>
              <a:buFont typeface="Wingdings" panose="05000000000000000000" pitchFamily="2" charset="2"/>
              <a:buChar char="§"/>
            </a:pPr>
            <a:endParaRPr lang="de-DE" sz="2800" dirty="0">
              <a:solidFill>
                <a:schemeClr val="tx1"/>
              </a:solidFill>
            </a:endParaRPr>
          </a:p>
        </p:txBody>
      </p:sp>
      <p:sp>
        <p:nvSpPr>
          <p:cNvPr id="12" name="Rechteck 11">
            <a:extLst>
              <a:ext uri="{FF2B5EF4-FFF2-40B4-BE49-F238E27FC236}">
                <a16:creationId xmlns:a16="http://schemas.microsoft.com/office/drawing/2014/main" id="{194F6EA7-AC92-4266-48F9-421EE6F8F871}"/>
              </a:ext>
            </a:extLst>
          </p:cNvPr>
          <p:cNvSpPr/>
          <p:nvPr/>
        </p:nvSpPr>
        <p:spPr>
          <a:xfrm>
            <a:off x="838199" y="1816274"/>
            <a:ext cx="6802677" cy="7515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3200" b="1" dirty="0">
              <a:solidFill>
                <a:schemeClr val="tx1"/>
              </a:solidFill>
            </a:endParaRPr>
          </a:p>
        </p:txBody>
      </p:sp>
      <p:sp>
        <p:nvSpPr>
          <p:cNvPr id="13" name="Rechteck 12">
            <a:extLst>
              <a:ext uri="{FF2B5EF4-FFF2-40B4-BE49-F238E27FC236}">
                <a16:creationId xmlns:a16="http://schemas.microsoft.com/office/drawing/2014/main" id="{58553D6E-6EF7-FAE6-930B-D0C0E09266D3}"/>
              </a:ext>
            </a:extLst>
          </p:cNvPr>
          <p:cNvSpPr/>
          <p:nvPr/>
        </p:nvSpPr>
        <p:spPr>
          <a:xfrm>
            <a:off x="838200" y="1816274"/>
            <a:ext cx="6076167" cy="7515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3200" b="1" dirty="0">
                <a:solidFill>
                  <a:schemeClr val="accent2"/>
                </a:solidFill>
              </a:rPr>
              <a:t>XEMPUS</a:t>
            </a:r>
            <a:endParaRPr lang="de-DE" sz="3200" b="1" dirty="0">
              <a:solidFill>
                <a:schemeClr val="tx1"/>
              </a:solidFill>
            </a:endParaRPr>
          </a:p>
        </p:txBody>
      </p:sp>
      <p:pic>
        <p:nvPicPr>
          <p:cNvPr id="14" name="Picture 2" descr="XEMPUS – Lebensversicherung – Fonds Finanz Maklerservice GmbH">
            <a:extLst>
              <a:ext uri="{FF2B5EF4-FFF2-40B4-BE49-F238E27FC236}">
                <a16:creationId xmlns:a16="http://schemas.microsoft.com/office/drawing/2014/main" id="{EDDB9A35-859D-4932-2501-3CC853844D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43878" y="1871937"/>
            <a:ext cx="6609922" cy="3996000"/>
          </a:xfrm>
          <a:prstGeom prst="rect">
            <a:avLst/>
          </a:prstGeom>
          <a:noFill/>
          <a:extLst>
            <a:ext uri="{909E8E84-426E-40DD-AFC4-6F175D3DCCD1}">
              <a14:hiddenFill xmlns:a14="http://schemas.microsoft.com/office/drawing/2010/main">
                <a:solidFill>
                  <a:srgbClr val="FFFFFF"/>
                </a:solidFill>
              </a14:hiddenFill>
            </a:ext>
          </a:extLst>
        </p:spPr>
      </p:pic>
      <p:sp>
        <p:nvSpPr>
          <p:cNvPr id="15" name="Rechteck 14">
            <a:extLst>
              <a:ext uri="{FF2B5EF4-FFF2-40B4-BE49-F238E27FC236}">
                <a16:creationId xmlns:a16="http://schemas.microsoft.com/office/drawing/2014/main" id="{A435B62C-4DFF-5412-36B0-F4F70F59A541}"/>
              </a:ext>
            </a:extLst>
          </p:cNvPr>
          <p:cNvSpPr/>
          <p:nvPr/>
        </p:nvSpPr>
        <p:spPr>
          <a:xfrm>
            <a:off x="838200" y="1752550"/>
            <a:ext cx="4322523" cy="39968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spcAft>
                <a:spcPts val="1200"/>
              </a:spcAft>
              <a:buFont typeface="Wingdings" panose="05000000000000000000" pitchFamily="2" charset="2"/>
              <a:buChar char="§"/>
            </a:pPr>
            <a:r>
              <a:rPr lang="de-DE" sz="2800" dirty="0">
                <a:solidFill>
                  <a:schemeClr val="tx1"/>
                </a:solidFill>
              </a:rPr>
              <a:t>Digitaler Beratungs- und Abschlussprozess in der </a:t>
            </a:r>
            <a:r>
              <a:rPr lang="de-DE" sz="2800" dirty="0" err="1">
                <a:solidFill>
                  <a:schemeClr val="tx1"/>
                </a:solidFill>
              </a:rPr>
              <a:t>bKV</a:t>
            </a:r>
            <a:endParaRPr lang="de-DE" sz="2800" dirty="0">
              <a:solidFill>
                <a:schemeClr val="tx1"/>
              </a:solidFill>
            </a:endParaRPr>
          </a:p>
        </p:txBody>
      </p:sp>
      <p:sp>
        <p:nvSpPr>
          <p:cNvPr id="3" name="Fußzeilenplatzhalter 2">
            <a:extLst>
              <a:ext uri="{FF2B5EF4-FFF2-40B4-BE49-F238E27FC236}">
                <a16:creationId xmlns:a16="http://schemas.microsoft.com/office/drawing/2014/main" id="{C5451862-6A85-EE4A-40EA-139702B44795}"/>
              </a:ext>
            </a:extLst>
          </p:cNvPr>
          <p:cNvSpPr>
            <a:spLocks noGrp="1"/>
          </p:cNvSpPr>
          <p:nvPr>
            <p:ph type="ftr" sz="quarter" idx="11"/>
          </p:nvPr>
        </p:nvSpPr>
        <p:spPr/>
        <p:txBody>
          <a:bodyPr/>
          <a:lstStyle/>
          <a:p>
            <a:r>
              <a:rPr lang="de-DE"/>
              <a:t>Tariferweiterung bKV zum 01.04.2023</a:t>
            </a:r>
            <a:endParaRPr lang="de-DE" dirty="0"/>
          </a:p>
        </p:txBody>
      </p:sp>
    </p:spTree>
    <p:extLst>
      <p:ext uri="{BB962C8B-B14F-4D97-AF65-F5344CB8AC3E}">
        <p14:creationId xmlns:p14="http://schemas.microsoft.com/office/powerpoint/2010/main" val="13506174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D5F8C4B-F12B-AB66-F867-663C2EC350A0}"/>
              </a:ext>
            </a:extLst>
          </p:cNvPr>
          <p:cNvSpPr>
            <a:spLocks noGrp="1"/>
          </p:cNvSpPr>
          <p:nvPr>
            <p:ph type="title"/>
          </p:nvPr>
        </p:nvSpPr>
        <p:spPr/>
        <p:txBody>
          <a:bodyPr/>
          <a:lstStyle/>
          <a:p>
            <a:r>
              <a:rPr lang="de-DE" dirty="0"/>
              <a:t>Neues aus der </a:t>
            </a:r>
            <a:r>
              <a:rPr lang="de-DE" dirty="0" err="1"/>
              <a:t>bKV</a:t>
            </a:r>
            <a:endParaRPr lang="de-DE" dirty="0"/>
          </a:p>
        </p:txBody>
      </p:sp>
      <p:sp>
        <p:nvSpPr>
          <p:cNvPr id="4" name="Datumsplatzhalter 3">
            <a:extLst>
              <a:ext uri="{FF2B5EF4-FFF2-40B4-BE49-F238E27FC236}">
                <a16:creationId xmlns:a16="http://schemas.microsoft.com/office/drawing/2014/main" id="{7A48F952-6FD4-A911-E280-4B6820F9246F}"/>
              </a:ext>
            </a:extLst>
          </p:cNvPr>
          <p:cNvSpPr>
            <a:spLocks noGrp="1"/>
          </p:cNvSpPr>
          <p:nvPr>
            <p:ph type="dt" sz="half" idx="10"/>
          </p:nvPr>
        </p:nvSpPr>
        <p:spPr/>
        <p:txBody>
          <a:bodyPr/>
          <a:lstStyle/>
          <a:p>
            <a:pPr>
              <a:defRPr/>
            </a:pPr>
            <a:fld id="{5FBE0131-09A9-4991-8A71-402FF4C88748}" type="datetime1">
              <a:rPr lang="de-DE" smtClean="0"/>
              <a:t>16.06.2023</a:t>
            </a:fld>
            <a:endParaRPr lang="de-DE"/>
          </a:p>
        </p:txBody>
      </p:sp>
      <p:sp>
        <p:nvSpPr>
          <p:cNvPr id="5" name="Foliennummernplatzhalter 4">
            <a:extLst>
              <a:ext uri="{FF2B5EF4-FFF2-40B4-BE49-F238E27FC236}">
                <a16:creationId xmlns:a16="http://schemas.microsoft.com/office/drawing/2014/main" id="{D57B62CD-342A-CC0C-74A9-A5C68941B94B}"/>
              </a:ext>
            </a:extLst>
          </p:cNvPr>
          <p:cNvSpPr>
            <a:spLocks noGrp="1"/>
          </p:cNvSpPr>
          <p:nvPr>
            <p:ph type="sldNum" sz="quarter" idx="12"/>
          </p:nvPr>
        </p:nvSpPr>
        <p:spPr/>
        <p:txBody>
          <a:bodyPr/>
          <a:lstStyle/>
          <a:p>
            <a:pPr>
              <a:defRPr/>
            </a:pPr>
            <a:fld id="{5A4F7BC6-DECE-492D-B198-A186F32C7FEB}" type="slidenum">
              <a:rPr lang="de-DE" altLang="de-DE" smtClean="0"/>
              <a:pPr>
                <a:defRPr/>
              </a:pPr>
              <a:t>10</a:t>
            </a:fld>
            <a:endParaRPr lang="de-DE" altLang="de-DE"/>
          </a:p>
        </p:txBody>
      </p:sp>
      <p:sp>
        <p:nvSpPr>
          <p:cNvPr id="3" name="Ellipse 2">
            <a:extLst>
              <a:ext uri="{FF2B5EF4-FFF2-40B4-BE49-F238E27FC236}">
                <a16:creationId xmlns:a16="http://schemas.microsoft.com/office/drawing/2014/main" id="{2DB26264-AA7B-9D9F-F644-62D6426D4948}"/>
              </a:ext>
            </a:extLst>
          </p:cNvPr>
          <p:cNvSpPr/>
          <p:nvPr/>
        </p:nvSpPr>
        <p:spPr>
          <a:xfrm>
            <a:off x="9819409" y="1822302"/>
            <a:ext cx="1091046" cy="1097543"/>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p>
        </p:txBody>
      </p:sp>
      <p:sp>
        <p:nvSpPr>
          <p:cNvPr id="6" name="Ellipse 5">
            <a:hlinkClick r:id="rId2" action="ppaction://hlinksldjump"/>
            <a:extLst>
              <a:ext uri="{FF2B5EF4-FFF2-40B4-BE49-F238E27FC236}">
                <a16:creationId xmlns:a16="http://schemas.microsoft.com/office/drawing/2014/main" id="{92518C7C-7F0D-CB02-3D6C-65BCB56A2F4B}"/>
              </a:ext>
            </a:extLst>
          </p:cNvPr>
          <p:cNvSpPr/>
          <p:nvPr/>
        </p:nvSpPr>
        <p:spPr>
          <a:xfrm>
            <a:off x="10167500" y="2943051"/>
            <a:ext cx="1139536" cy="1158003"/>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p>
        </p:txBody>
      </p:sp>
      <p:sp>
        <p:nvSpPr>
          <p:cNvPr id="7" name="Ellipse 6">
            <a:hlinkClick r:id="" action="ppaction://noaction"/>
            <a:extLst>
              <a:ext uri="{FF2B5EF4-FFF2-40B4-BE49-F238E27FC236}">
                <a16:creationId xmlns:a16="http://schemas.microsoft.com/office/drawing/2014/main" id="{FFDB334E-AF15-9EB2-1ED3-0BBBBBF0669A}"/>
              </a:ext>
            </a:extLst>
          </p:cNvPr>
          <p:cNvSpPr/>
          <p:nvPr/>
        </p:nvSpPr>
        <p:spPr>
          <a:xfrm>
            <a:off x="9706067" y="4101054"/>
            <a:ext cx="1145249" cy="113838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p>
        </p:txBody>
      </p:sp>
      <p:sp>
        <p:nvSpPr>
          <p:cNvPr id="8" name="Ellipse 7">
            <a:hlinkClick r:id="" action="ppaction://noaction"/>
            <a:extLst>
              <a:ext uri="{FF2B5EF4-FFF2-40B4-BE49-F238E27FC236}">
                <a16:creationId xmlns:a16="http://schemas.microsoft.com/office/drawing/2014/main" id="{6A878F56-68EF-EC3A-4CEA-DA03F4591022}"/>
              </a:ext>
            </a:extLst>
          </p:cNvPr>
          <p:cNvSpPr/>
          <p:nvPr/>
        </p:nvSpPr>
        <p:spPr>
          <a:xfrm>
            <a:off x="8563067" y="4651216"/>
            <a:ext cx="1143000" cy="116729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p>
        </p:txBody>
      </p:sp>
      <p:sp>
        <p:nvSpPr>
          <p:cNvPr id="9" name="Ellipse 8">
            <a:hlinkClick r:id="rId3" action="ppaction://hlinksldjump"/>
            <a:extLst>
              <a:ext uri="{FF2B5EF4-FFF2-40B4-BE49-F238E27FC236}">
                <a16:creationId xmlns:a16="http://schemas.microsoft.com/office/drawing/2014/main" id="{B0E5D189-3CBD-354D-DA4E-A2B8CE65A83B}"/>
              </a:ext>
            </a:extLst>
          </p:cNvPr>
          <p:cNvSpPr/>
          <p:nvPr/>
        </p:nvSpPr>
        <p:spPr>
          <a:xfrm>
            <a:off x="7312704" y="4326853"/>
            <a:ext cx="1147988" cy="1161669"/>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p>
        </p:txBody>
      </p:sp>
      <p:sp>
        <p:nvSpPr>
          <p:cNvPr id="10" name="Rechteck 9">
            <a:extLst>
              <a:ext uri="{FF2B5EF4-FFF2-40B4-BE49-F238E27FC236}">
                <a16:creationId xmlns:a16="http://schemas.microsoft.com/office/drawing/2014/main" id="{F9843351-23C5-298F-1049-420E38F72107}"/>
              </a:ext>
            </a:extLst>
          </p:cNvPr>
          <p:cNvSpPr/>
          <p:nvPr/>
        </p:nvSpPr>
        <p:spPr>
          <a:xfrm>
            <a:off x="838201" y="1763799"/>
            <a:ext cx="5267400" cy="41036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spcAft>
                <a:spcPts val="600"/>
              </a:spcAft>
            </a:pPr>
            <a:r>
              <a:rPr lang="de-DE" sz="2400" b="1" dirty="0" err="1">
                <a:solidFill>
                  <a:schemeClr val="accent2"/>
                </a:solidFill>
              </a:rPr>
              <a:t>Xempus</a:t>
            </a:r>
            <a:r>
              <a:rPr lang="de-DE" b="1" dirty="0">
                <a:solidFill>
                  <a:schemeClr val="tx1"/>
                </a:solidFill>
              </a:rPr>
              <a:t> bietet u.a.</a:t>
            </a:r>
          </a:p>
          <a:p>
            <a:pPr marL="285750" indent="-285750">
              <a:spcAft>
                <a:spcPts val="1200"/>
              </a:spcAft>
              <a:buFont typeface="Wingdings" panose="05000000000000000000" pitchFamily="2" charset="2"/>
              <a:buChar char="§"/>
            </a:pPr>
            <a:r>
              <a:rPr lang="de-DE" dirty="0">
                <a:solidFill>
                  <a:schemeClr val="tx1"/>
                </a:solidFill>
              </a:rPr>
              <a:t>Vorsorgepaket aus </a:t>
            </a:r>
            <a:r>
              <a:rPr lang="de-DE" dirty="0" err="1">
                <a:solidFill>
                  <a:schemeClr val="tx1"/>
                </a:solidFill>
              </a:rPr>
              <a:t>bAV</a:t>
            </a:r>
            <a:r>
              <a:rPr lang="de-DE" dirty="0">
                <a:solidFill>
                  <a:schemeClr val="tx1"/>
                </a:solidFill>
              </a:rPr>
              <a:t> und </a:t>
            </a:r>
            <a:r>
              <a:rPr lang="de-DE" dirty="0" err="1">
                <a:solidFill>
                  <a:schemeClr val="tx1"/>
                </a:solidFill>
              </a:rPr>
              <a:t>bKV</a:t>
            </a:r>
            <a:r>
              <a:rPr lang="de-DE" dirty="0">
                <a:solidFill>
                  <a:schemeClr val="tx1"/>
                </a:solidFill>
              </a:rPr>
              <a:t> aus einer Hand</a:t>
            </a:r>
          </a:p>
          <a:p>
            <a:pPr marL="285750" indent="-285750">
              <a:spcAft>
                <a:spcPts val="1200"/>
              </a:spcAft>
              <a:buFont typeface="Wingdings" panose="05000000000000000000" pitchFamily="2" charset="2"/>
              <a:buChar char="§"/>
            </a:pPr>
            <a:r>
              <a:rPr lang="de-DE" dirty="0">
                <a:solidFill>
                  <a:schemeClr val="tx1"/>
                </a:solidFill>
              </a:rPr>
              <a:t>Geführte Prozesse für</a:t>
            </a:r>
          </a:p>
          <a:p>
            <a:pPr marL="742950" lvl="1" indent="-285750">
              <a:spcAft>
                <a:spcPts val="600"/>
              </a:spcAft>
              <a:buFont typeface="Wingdings" panose="05000000000000000000" pitchFamily="2" charset="2"/>
              <a:buChar char="ü"/>
            </a:pPr>
            <a:r>
              <a:rPr lang="de-DE" dirty="0">
                <a:solidFill>
                  <a:schemeClr val="tx1"/>
                </a:solidFill>
              </a:rPr>
              <a:t>die Beratung,</a:t>
            </a:r>
          </a:p>
          <a:p>
            <a:pPr marL="742950" lvl="1" indent="-285750">
              <a:spcAft>
                <a:spcPts val="600"/>
              </a:spcAft>
              <a:buFont typeface="Wingdings" panose="05000000000000000000" pitchFamily="2" charset="2"/>
              <a:buChar char="ü"/>
            </a:pPr>
            <a:r>
              <a:rPr lang="de-DE" dirty="0">
                <a:solidFill>
                  <a:schemeClr val="tx1"/>
                </a:solidFill>
              </a:rPr>
              <a:t>die Berechnung,</a:t>
            </a:r>
          </a:p>
          <a:p>
            <a:pPr marL="742950" lvl="1" indent="-285750">
              <a:spcAft>
                <a:spcPts val="1200"/>
              </a:spcAft>
              <a:buFont typeface="Wingdings" panose="05000000000000000000" pitchFamily="2" charset="2"/>
              <a:buChar char="ü"/>
            </a:pPr>
            <a:r>
              <a:rPr lang="de-DE" dirty="0">
                <a:solidFill>
                  <a:schemeClr val="tx1"/>
                </a:solidFill>
              </a:rPr>
              <a:t>den Abschluss</a:t>
            </a:r>
          </a:p>
          <a:p>
            <a:pPr marL="285750" indent="-285750">
              <a:spcAft>
                <a:spcPts val="1200"/>
              </a:spcAft>
              <a:buFont typeface="Wingdings" panose="05000000000000000000" pitchFamily="2" charset="2"/>
              <a:buChar char="§"/>
            </a:pPr>
            <a:r>
              <a:rPr lang="de-DE" dirty="0">
                <a:solidFill>
                  <a:schemeClr val="tx1"/>
                </a:solidFill>
              </a:rPr>
              <a:t>Digital, überall, jederzeit</a:t>
            </a:r>
          </a:p>
          <a:p>
            <a:pPr marL="285750" indent="-285750">
              <a:spcAft>
                <a:spcPts val="1200"/>
              </a:spcAft>
              <a:buFont typeface="Wingdings" panose="05000000000000000000" pitchFamily="2" charset="2"/>
              <a:buChar char="§"/>
            </a:pPr>
            <a:r>
              <a:rPr lang="de-DE" dirty="0">
                <a:solidFill>
                  <a:schemeClr val="tx1"/>
                </a:solidFill>
              </a:rPr>
              <a:t>Technischer und fachlicher Support</a:t>
            </a:r>
          </a:p>
          <a:p>
            <a:pPr marL="285750" indent="-285750">
              <a:spcAft>
                <a:spcPts val="1200"/>
              </a:spcAft>
              <a:buFont typeface="Wingdings" panose="05000000000000000000" pitchFamily="2" charset="2"/>
              <a:buChar char="§"/>
            </a:pPr>
            <a:r>
              <a:rPr lang="de-DE" dirty="0">
                <a:solidFill>
                  <a:schemeClr val="tx1"/>
                </a:solidFill>
              </a:rPr>
              <a:t>Schulungen und XEMPUS </a:t>
            </a:r>
            <a:r>
              <a:rPr lang="de-DE" dirty="0" err="1">
                <a:solidFill>
                  <a:schemeClr val="tx1"/>
                </a:solidFill>
              </a:rPr>
              <a:t>academy</a:t>
            </a:r>
            <a:r>
              <a:rPr lang="de-DE" dirty="0">
                <a:solidFill>
                  <a:schemeClr val="tx1"/>
                </a:solidFill>
              </a:rPr>
              <a:t> für </a:t>
            </a:r>
            <a:r>
              <a:rPr lang="de-DE" dirty="0" err="1">
                <a:solidFill>
                  <a:schemeClr val="tx1"/>
                </a:solidFill>
              </a:rPr>
              <a:t>bKV</a:t>
            </a:r>
            <a:r>
              <a:rPr lang="de-DE" dirty="0">
                <a:solidFill>
                  <a:schemeClr val="tx1"/>
                </a:solidFill>
              </a:rPr>
              <a:t>-Einsteiger </a:t>
            </a:r>
          </a:p>
          <a:p>
            <a:pPr>
              <a:spcAft>
                <a:spcPts val="600"/>
              </a:spcAft>
            </a:pPr>
            <a:endParaRPr lang="de-DE" b="1" dirty="0">
              <a:solidFill>
                <a:schemeClr val="tx1"/>
              </a:solidFill>
            </a:endParaRPr>
          </a:p>
          <a:p>
            <a:pPr>
              <a:spcAft>
                <a:spcPts val="600"/>
              </a:spcAft>
            </a:pPr>
            <a:endParaRPr lang="de-DE" b="1" dirty="0">
              <a:solidFill>
                <a:schemeClr val="tx1"/>
              </a:solidFill>
            </a:endParaRPr>
          </a:p>
          <a:p>
            <a:pPr>
              <a:spcAft>
                <a:spcPts val="600"/>
              </a:spcAft>
            </a:pPr>
            <a:endParaRPr lang="de-DE" dirty="0">
              <a:solidFill>
                <a:schemeClr val="tx1"/>
              </a:solidFill>
            </a:endParaRPr>
          </a:p>
          <a:p>
            <a:pPr>
              <a:spcAft>
                <a:spcPts val="600"/>
              </a:spcAft>
            </a:pPr>
            <a:endParaRPr lang="de-DE" dirty="0">
              <a:solidFill>
                <a:schemeClr val="tx1"/>
              </a:solidFill>
            </a:endParaRPr>
          </a:p>
          <a:p>
            <a:r>
              <a:rPr lang="de-DE" dirty="0">
                <a:solidFill>
                  <a:schemeClr val="tx1"/>
                </a:solidFill>
              </a:rPr>
              <a:t>			</a:t>
            </a:r>
            <a:r>
              <a:rPr lang="de-DE" b="1" dirty="0">
                <a:solidFill>
                  <a:schemeClr val="accent2"/>
                </a:solidFill>
              </a:rPr>
              <a:t> </a:t>
            </a:r>
            <a:r>
              <a:rPr lang="de-DE" sz="2000" dirty="0">
                <a:solidFill>
                  <a:schemeClr val="tx1"/>
                </a:solidFill>
              </a:rPr>
              <a:t>	</a:t>
            </a:r>
            <a:endParaRPr lang="de-DE" sz="2000" b="1" dirty="0">
              <a:solidFill>
                <a:schemeClr val="tx1"/>
              </a:solidFill>
            </a:endParaRPr>
          </a:p>
          <a:p>
            <a:endParaRPr lang="de-DE" sz="2000" b="1" dirty="0">
              <a:solidFill>
                <a:schemeClr val="tx1"/>
              </a:solidFill>
            </a:endParaRPr>
          </a:p>
        </p:txBody>
      </p:sp>
      <p:pic>
        <p:nvPicPr>
          <p:cNvPr id="16" name="Grafik 15">
            <a:extLst>
              <a:ext uri="{FF2B5EF4-FFF2-40B4-BE49-F238E27FC236}">
                <a16:creationId xmlns:a16="http://schemas.microsoft.com/office/drawing/2014/main" id="{9CA04C55-08C6-E9CE-EF88-64468D1DFBE1}"/>
              </a:ext>
            </a:extLst>
          </p:cNvPr>
          <p:cNvPicPr>
            <a:picLocks noChangeAspect="1"/>
          </p:cNvPicPr>
          <p:nvPr/>
        </p:nvPicPr>
        <p:blipFill>
          <a:blip r:embed="rId4"/>
          <a:stretch>
            <a:fillRect/>
          </a:stretch>
        </p:blipFill>
        <p:spPr>
          <a:xfrm>
            <a:off x="6571790" y="3510119"/>
            <a:ext cx="4908145" cy="2438924"/>
          </a:xfrm>
          <a:prstGeom prst="rect">
            <a:avLst/>
          </a:prstGeom>
          <a:ln w="28575">
            <a:solidFill>
              <a:schemeClr val="accent2"/>
            </a:solidFill>
          </a:ln>
          <a:effectLst>
            <a:outerShdw blurRad="292100" dist="139700" dir="2700000" algn="tl" rotWithShape="0">
              <a:srgbClr val="333333">
                <a:alpha val="65000"/>
              </a:srgbClr>
            </a:outerShdw>
          </a:effectLst>
        </p:spPr>
      </p:pic>
      <p:sp>
        <p:nvSpPr>
          <p:cNvPr id="17" name="Pfeil nach rechts 12">
            <a:extLst>
              <a:ext uri="{FF2B5EF4-FFF2-40B4-BE49-F238E27FC236}">
                <a16:creationId xmlns:a16="http://schemas.microsoft.com/office/drawing/2014/main" id="{8422A8D4-41C3-831C-18C2-018536691580}"/>
              </a:ext>
            </a:extLst>
          </p:cNvPr>
          <p:cNvSpPr/>
          <p:nvPr/>
        </p:nvSpPr>
        <p:spPr>
          <a:xfrm>
            <a:off x="5759616" y="5047210"/>
            <a:ext cx="573845" cy="524823"/>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p>
        </p:txBody>
      </p:sp>
      <p:sp>
        <p:nvSpPr>
          <p:cNvPr id="11" name="Fußzeilenplatzhalter 10">
            <a:extLst>
              <a:ext uri="{FF2B5EF4-FFF2-40B4-BE49-F238E27FC236}">
                <a16:creationId xmlns:a16="http://schemas.microsoft.com/office/drawing/2014/main" id="{BB2B954C-76AA-53F1-EE23-0FCF5D6CD915}"/>
              </a:ext>
            </a:extLst>
          </p:cNvPr>
          <p:cNvSpPr>
            <a:spLocks noGrp="1"/>
          </p:cNvSpPr>
          <p:nvPr>
            <p:ph type="ftr" sz="quarter" idx="11"/>
          </p:nvPr>
        </p:nvSpPr>
        <p:spPr/>
        <p:txBody>
          <a:bodyPr/>
          <a:lstStyle/>
          <a:p>
            <a:r>
              <a:rPr lang="de-DE"/>
              <a:t>Tariferweiterung bKV zum 01.04.2023</a:t>
            </a:r>
            <a:endParaRPr lang="de-DE" dirty="0"/>
          </a:p>
        </p:txBody>
      </p:sp>
    </p:spTree>
    <p:extLst>
      <p:ext uri="{BB962C8B-B14F-4D97-AF65-F5344CB8AC3E}">
        <p14:creationId xmlns:p14="http://schemas.microsoft.com/office/powerpoint/2010/main" val="9524330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D5F8C4B-F12B-AB66-F867-663C2EC350A0}"/>
              </a:ext>
            </a:extLst>
          </p:cNvPr>
          <p:cNvSpPr>
            <a:spLocks noGrp="1"/>
          </p:cNvSpPr>
          <p:nvPr>
            <p:ph type="title"/>
          </p:nvPr>
        </p:nvSpPr>
        <p:spPr/>
        <p:txBody>
          <a:bodyPr/>
          <a:lstStyle/>
          <a:p>
            <a:r>
              <a:rPr lang="de-DE" dirty="0"/>
              <a:t>Neues aus der </a:t>
            </a:r>
            <a:r>
              <a:rPr lang="de-DE" dirty="0" err="1"/>
              <a:t>bKV</a:t>
            </a:r>
            <a:endParaRPr lang="de-DE" dirty="0"/>
          </a:p>
        </p:txBody>
      </p:sp>
      <p:sp>
        <p:nvSpPr>
          <p:cNvPr id="4" name="Datumsplatzhalter 3">
            <a:extLst>
              <a:ext uri="{FF2B5EF4-FFF2-40B4-BE49-F238E27FC236}">
                <a16:creationId xmlns:a16="http://schemas.microsoft.com/office/drawing/2014/main" id="{7A48F952-6FD4-A911-E280-4B6820F9246F}"/>
              </a:ext>
            </a:extLst>
          </p:cNvPr>
          <p:cNvSpPr>
            <a:spLocks noGrp="1"/>
          </p:cNvSpPr>
          <p:nvPr>
            <p:ph type="dt" sz="half" idx="10"/>
          </p:nvPr>
        </p:nvSpPr>
        <p:spPr/>
        <p:txBody>
          <a:bodyPr/>
          <a:lstStyle/>
          <a:p>
            <a:pPr>
              <a:defRPr/>
            </a:pPr>
            <a:fld id="{327BF456-EA2F-49E8-81BD-6D0409560B7E}" type="datetime1">
              <a:rPr lang="de-DE" smtClean="0"/>
              <a:t>16.06.2023</a:t>
            </a:fld>
            <a:endParaRPr lang="de-DE"/>
          </a:p>
        </p:txBody>
      </p:sp>
      <p:sp>
        <p:nvSpPr>
          <p:cNvPr id="5" name="Foliennummernplatzhalter 4">
            <a:extLst>
              <a:ext uri="{FF2B5EF4-FFF2-40B4-BE49-F238E27FC236}">
                <a16:creationId xmlns:a16="http://schemas.microsoft.com/office/drawing/2014/main" id="{D57B62CD-342A-CC0C-74A9-A5C68941B94B}"/>
              </a:ext>
            </a:extLst>
          </p:cNvPr>
          <p:cNvSpPr>
            <a:spLocks noGrp="1"/>
          </p:cNvSpPr>
          <p:nvPr>
            <p:ph type="sldNum" sz="quarter" idx="12"/>
          </p:nvPr>
        </p:nvSpPr>
        <p:spPr/>
        <p:txBody>
          <a:bodyPr/>
          <a:lstStyle/>
          <a:p>
            <a:pPr>
              <a:defRPr/>
            </a:pPr>
            <a:fld id="{5A4F7BC6-DECE-492D-B198-A186F32C7FEB}" type="slidenum">
              <a:rPr lang="de-DE" altLang="de-DE" smtClean="0"/>
              <a:pPr>
                <a:defRPr/>
              </a:pPr>
              <a:t>11</a:t>
            </a:fld>
            <a:endParaRPr lang="de-DE" altLang="de-DE"/>
          </a:p>
        </p:txBody>
      </p:sp>
      <p:sp>
        <p:nvSpPr>
          <p:cNvPr id="3" name="Ellipse 2">
            <a:extLst>
              <a:ext uri="{FF2B5EF4-FFF2-40B4-BE49-F238E27FC236}">
                <a16:creationId xmlns:a16="http://schemas.microsoft.com/office/drawing/2014/main" id="{889094D8-8AC5-4371-02E3-64440647A7E9}"/>
              </a:ext>
            </a:extLst>
          </p:cNvPr>
          <p:cNvSpPr/>
          <p:nvPr/>
        </p:nvSpPr>
        <p:spPr>
          <a:xfrm>
            <a:off x="9819409" y="1822302"/>
            <a:ext cx="1091046" cy="1097543"/>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p>
        </p:txBody>
      </p:sp>
      <p:sp>
        <p:nvSpPr>
          <p:cNvPr id="6" name="Ellipse 5">
            <a:hlinkClick r:id="rId2" action="ppaction://hlinksldjump"/>
            <a:extLst>
              <a:ext uri="{FF2B5EF4-FFF2-40B4-BE49-F238E27FC236}">
                <a16:creationId xmlns:a16="http://schemas.microsoft.com/office/drawing/2014/main" id="{79E3C37E-8CDB-7352-DED9-2E7D8F1A35FF}"/>
              </a:ext>
            </a:extLst>
          </p:cNvPr>
          <p:cNvSpPr/>
          <p:nvPr/>
        </p:nvSpPr>
        <p:spPr>
          <a:xfrm>
            <a:off x="10167500" y="2943051"/>
            <a:ext cx="1139536" cy="1158003"/>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p>
        </p:txBody>
      </p:sp>
      <p:sp>
        <p:nvSpPr>
          <p:cNvPr id="7" name="Ellipse 6">
            <a:hlinkClick r:id="" action="ppaction://noaction"/>
            <a:extLst>
              <a:ext uri="{FF2B5EF4-FFF2-40B4-BE49-F238E27FC236}">
                <a16:creationId xmlns:a16="http://schemas.microsoft.com/office/drawing/2014/main" id="{435F322D-4B42-023F-76E1-8A895A4C29B8}"/>
              </a:ext>
            </a:extLst>
          </p:cNvPr>
          <p:cNvSpPr/>
          <p:nvPr/>
        </p:nvSpPr>
        <p:spPr>
          <a:xfrm>
            <a:off x="9706067" y="4101054"/>
            <a:ext cx="1145249" cy="113838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p>
        </p:txBody>
      </p:sp>
      <p:sp>
        <p:nvSpPr>
          <p:cNvPr id="8" name="Ellipse 7">
            <a:hlinkClick r:id="" action="ppaction://noaction"/>
            <a:extLst>
              <a:ext uri="{FF2B5EF4-FFF2-40B4-BE49-F238E27FC236}">
                <a16:creationId xmlns:a16="http://schemas.microsoft.com/office/drawing/2014/main" id="{96FA6B94-D010-9C15-5BF9-AF0AA459B5F8}"/>
              </a:ext>
            </a:extLst>
          </p:cNvPr>
          <p:cNvSpPr/>
          <p:nvPr/>
        </p:nvSpPr>
        <p:spPr>
          <a:xfrm>
            <a:off x="8563067" y="4651216"/>
            <a:ext cx="1143000" cy="116729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p>
        </p:txBody>
      </p:sp>
      <p:sp>
        <p:nvSpPr>
          <p:cNvPr id="9" name="Ellipse 8">
            <a:hlinkClick r:id="" action="ppaction://noaction"/>
            <a:extLst>
              <a:ext uri="{FF2B5EF4-FFF2-40B4-BE49-F238E27FC236}">
                <a16:creationId xmlns:a16="http://schemas.microsoft.com/office/drawing/2014/main" id="{0AEB436E-F315-C76F-DB1A-804A7329A822}"/>
              </a:ext>
            </a:extLst>
          </p:cNvPr>
          <p:cNvSpPr/>
          <p:nvPr/>
        </p:nvSpPr>
        <p:spPr>
          <a:xfrm>
            <a:off x="7312704" y="4326853"/>
            <a:ext cx="1147988" cy="1161669"/>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p>
        </p:txBody>
      </p:sp>
      <p:pic>
        <p:nvPicPr>
          <p:cNvPr id="10" name="Grafik 9">
            <a:extLst>
              <a:ext uri="{FF2B5EF4-FFF2-40B4-BE49-F238E27FC236}">
                <a16:creationId xmlns:a16="http://schemas.microsoft.com/office/drawing/2014/main" id="{65CAA8FB-3F6F-AD35-E4E0-F3EEA8F6D1A9}"/>
              </a:ext>
            </a:extLst>
          </p:cNvPr>
          <p:cNvPicPr/>
          <p:nvPr/>
        </p:nvPicPr>
        <p:blipFill>
          <a:blip r:embed="rId3"/>
          <a:stretch>
            <a:fillRect/>
          </a:stretch>
        </p:blipFill>
        <p:spPr>
          <a:xfrm>
            <a:off x="825208" y="1702185"/>
            <a:ext cx="3787034" cy="2506889"/>
          </a:xfrm>
          <a:prstGeom prst="rect">
            <a:avLst/>
          </a:prstGeom>
          <a:ln w="28575">
            <a:solidFill>
              <a:schemeClr val="accent2"/>
            </a:solidFill>
          </a:ln>
          <a:effectLst>
            <a:outerShdw blurRad="292100" dist="139700" dir="2700000" algn="tl" rotWithShape="0">
              <a:srgbClr val="333333">
                <a:alpha val="65000"/>
              </a:srgbClr>
            </a:outerShdw>
          </a:effectLst>
        </p:spPr>
      </p:pic>
      <p:pic>
        <p:nvPicPr>
          <p:cNvPr id="16" name="Grafik 15">
            <a:extLst>
              <a:ext uri="{FF2B5EF4-FFF2-40B4-BE49-F238E27FC236}">
                <a16:creationId xmlns:a16="http://schemas.microsoft.com/office/drawing/2014/main" id="{F762279A-534A-8E4B-5617-6A2E7DF8B016}"/>
              </a:ext>
            </a:extLst>
          </p:cNvPr>
          <p:cNvPicPr/>
          <p:nvPr/>
        </p:nvPicPr>
        <p:blipFill>
          <a:blip r:embed="rId4"/>
          <a:stretch>
            <a:fillRect/>
          </a:stretch>
        </p:blipFill>
        <p:spPr>
          <a:xfrm>
            <a:off x="3859057" y="2952512"/>
            <a:ext cx="4099888" cy="2536010"/>
          </a:xfrm>
          <a:prstGeom prst="rect">
            <a:avLst/>
          </a:prstGeom>
          <a:ln w="28575">
            <a:solidFill>
              <a:schemeClr val="accent2"/>
            </a:solidFill>
          </a:ln>
          <a:effectLst>
            <a:outerShdw blurRad="292100" dist="139700" dir="2700000" algn="tl" rotWithShape="0">
              <a:srgbClr val="333333">
                <a:alpha val="65000"/>
              </a:srgbClr>
            </a:outerShdw>
          </a:effectLst>
        </p:spPr>
      </p:pic>
      <p:pic>
        <p:nvPicPr>
          <p:cNvPr id="17" name="Grafik 16">
            <a:extLst>
              <a:ext uri="{FF2B5EF4-FFF2-40B4-BE49-F238E27FC236}">
                <a16:creationId xmlns:a16="http://schemas.microsoft.com/office/drawing/2014/main" id="{45C984C4-4B10-D9F9-5871-3C90450ECA1E}"/>
              </a:ext>
            </a:extLst>
          </p:cNvPr>
          <p:cNvPicPr>
            <a:picLocks noChangeAspect="1"/>
          </p:cNvPicPr>
          <p:nvPr/>
        </p:nvPicPr>
        <p:blipFill>
          <a:blip r:embed="rId5"/>
          <a:stretch>
            <a:fillRect/>
          </a:stretch>
        </p:blipFill>
        <p:spPr>
          <a:xfrm>
            <a:off x="7482420" y="3775322"/>
            <a:ext cx="3588992" cy="2282840"/>
          </a:xfrm>
          <a:prstGeom prst="rect">
            <a:avLst/>
          </a:prstGeom>
          <a:ln w="28575">
            <a:solidFill>
              <a:schemeClr val="accent2"/>
            </a:solidFill>
          </a:ln>
          <a:effectLst>
            <a:outerShdw blurRad="292100" dist="139700" dir="2700000" algn="tl" rotWithShape="0">
              <a:srgbClr val="333333">
                <a:alpha val="65000"/>
              </a:srgbClr>
            </a:outerShdw>
          </a:effectLst>
        </p:spPr>
      </p:pic>
      <p:sp>
        <p:nvSpPr>
          <p:cNvPr id="18" name="Rechteck 17">
            <a:extLst>
              <a:ext uri="{FF2B5EF4-FFF2-40B4-BE49-F238E27FC236}">
                <a16:creationId xmlns:a16="http://schemas.microsoft.com/office/drawing/2014/main" id="{567C0092-5752-D03E-CBAF-2C644019E241}"/>
              </a:ext>
            </a:extLst>
          </p:cNvPr>
          <p:cNvSpPr/>
          <p:nvPr/>
        </p:nvSpPr>
        <p:spPr>
          <a:xfrm>
            <a:off x="847800" y="4297538"/>
            <a:ext cx="2549824" cy="7731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b="1" dirty="0">
                <a:solidFill>
                  <a:schemeClr val="tx1"/>
                </a:solidFill>
              </a:rPr>
              <a:t>Von der Beratung…</a:t>
            </a:r>
          </a:p>
        </p:txBody>
      </p:sp>
      <p:sp>
        <p:nvSpPr>
          <p:cNvPr id="19" name="Rechteck 18">
            <a:extLst>
              <a:ext uri="{FF2B5EF4-FFF2-40B4-BE49-F238E27FC236}">
                <a16:creationId xmlns:a16="http://schemas.microsoft.com/office/drawing/2014/main" id="{327A5F36-F5C6-5DBB-26EB-D28CC59FE24D}"/>
              </a:ext>
            </a:extLst>
          </p:cNvPr>
          <p:cNvSpPr/>
          <p:nvPr/>
        </p:nvSpPr>
        <p:spPr>
          <a:xfrm>
            <a:off x="4922708" y="2146656"/>
            <a:ext cx="2549824" cy="7731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b="1" dirty="0">
                <a:solidFill>
                  <a:schemeClr val="tx1"/>
                </a:solidFill>
              </a:rPr>
              <a:t>…zur Berechnung…</a:t>
            </a:r>
          </a:p>
        </p:txBody>
      </p:sp>
      <p:sp>
        <p:nvSpPr>
          <p:cNvPr id="20" name="Rechteck 19">
            <a:extLst>
              <a:ext uri="{FF2B5EF4-FFF2-40B4-BE49-F238E27FC236}">
                <a16:creationId xmlns:a16="http://schemas.microsoft.com/office/drawing/2014/main" id="{A5CE1E67-9DED-B5DE-17C4-94D6885DAD16}"/>
              </a:ext>
            </a:extLst>
          </p:cNvPr>
          <p:cNvSpPr/>
          <p:nvPr/>
        </p:nvSpPr>
        <p:spPr>
          <a:xfrm>
            <a:off x="8368437" y="2936932"/>
            <a:ext cx="2549824" cy="7731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b="1" dirty="0">
                <a:solidFill>
                  <a:schemeClr val="tx1"/>
                </a:solidFill>
              </a:rPr>
              <a:t>…bis zum Abschluss!</a:t>
            </a:r>
          </a:p>
        </p:txBody>
      </p:sp>
      <p:sp>
        <p:nvSpPr>
          <p:cNvPr id="11" name="Fußzeilenplatzhalter 10">
            <a:extLst>
              <a:ext uri="{FF2B5EF4-FFF2-40B4-BE49-F238E27FC236}">
                <a16:creationId xmlns:a16="http://schemas.microsoft.com/office/drawing/2014/main" id="{FD68611F-531E-5646-8033-FED3A1BDF409}"/>
              </a:ext>
            </a:extLst>
          </p:cNvPr>
          <p:cNvSpPr>
            <a:spLocks noGrp="1"/>
          </p:cNvSpPr>
          <p:nvPr>
            <p:ph type="ftr" sz="quarter" idx="11"/>
          </p:nvPr>
        </p:nvSpPr>
        <p:spPr/>
        <p:txBody>
          <a:bodyPr/>
          <a:lstStyle/>
          <a:p>
            <a:r>
              <a:rPr lang="de-DE"/>
              <a:t>Tariferweiterung bKV zum 01.04.2023</a:t>
            </a:r>
            <a:endParaRPr lang="de-DE" dirty="0"/>
          </a:p>
        </p:txBody>
      </p:sp>
    </p:spTree>
    <p:extLst>
      <p:ext uri="{BB962C8B-B14F-4D97-AF65-F5344CB8AC3E}">
        <p14:creationId xmlns:p14="http://schemas.microsoft.com/office/powerpoint/2010/main" val="16105458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E64C231-5EB7-BB44-8911-C1F61FBD6DC7}"/>
              </a:ext>
            </a:extLst>
          </p:cNvPr>
          <p:cNvSpPr>
            <a:spLocks noGrp="1"/>
          </p:cNvSpPr>
          <p:nvPr>
            <p:ph type="ctrTitle"/>
          </p:nvPr>
        </p:nvSpPr>
        <p:spPr>
          <a:xfrm>
            <a:off x="530422" y="1360630"/>
            <a:ext cx="9803186" cy="3498838"/>
          </a:xfrm>
        </p:spPr>
        <p:txBody>
          <a:bodyPr/>
          <a:lstStyle/>
          <a:p>
            <a:pPr>
              <a:spcAft>
                <a:spcPts val="1200"/>
              </a:spcAft>
            </a:pPr>
            <a:r>
              <a:rPr lang="de-DE" dirty="0"/>
              <a:t>Erweiterung Produktportfolio </a:t>
            </a:r>
            <a:br>
              <a:rPr lang="de-DE" dirty="0"/>
            </a:br>
            <a:r>
              <a:rPr lang="de-DE" dirty="0" err="1"/>
              <a:t>bKV-ConCEPT</a:t>
            </a:r>
            <a:br>
              <a:rPr lang="de-DE" dirty="0"/>
            </a:br>
            <a:br>
              <a:rPr lang="de-DE" dirty="0"/>
            </a:br>
            <a:r>
              <a:rPr lang="de-DE" u="sng" dirty="0"/>
              <a:t>2 neue Budgettarife</a:t>
            </a:r>
            <a:r>
              <a:rPr lang="de-DE" dirty="0"/>
              <a:t>:</a:t>
            </a:r>
            <a:br>
              <a:rPr lang="de-DE" dirty="0"/>
            </a:br>
            <a:r>
              <a:rPr lang="de-DE" dirty="0" err="1"/>
              <a:t>Choose</a:t>
            </a:r>
            <a:r>
              <a:rPr lang="de-DE" dirty="0"/>
              <a:t> More und </a:t>
            </a:r>
            <a:r>
              <a:rPr lang="de-DE" dirty="0" err="1"/>
              <a:t>Choose</a:t>
            </a:r>
            <a:r>
              <a:rPr lang="de-DE" dirty="0"/>
              <a:t> Max</a:t>
            </a:r>
          </a:p>
        </p:txBody>
      </p:sp>
    </p:spTree>
    <p:extLst>
      <p:ext uri="{BB962C8B-B14F-4D97-AF65-F5344CB8AC3E}">
        <p14:creationId xmlns:p14="http://schemas.microsoft.com/office/powerpoint/2010/main" val="4472723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C8C4F1-257C-421B-BFF4-1F170FE3FB97}" type="slidenum">
              <a:rPr kumimoji="0" lang="de-DE" sz="900" b="0" i="0" u="none" strike="noStrike" kern="1200" cap="none" spc="0" normalizeH="0" baseline="0" noProof="0" smtClean="0">
                <a:ln>
                  <a:noFill/>
                </a:ln>
                <a:solidFill>
                  <a:prstClr val="white"/>
                </a:solidFill>
                <a:effectLst/>
                <a:uLnTx/>
                <a:uFillTx/>
                <a:latin typeface="ContinentaleOffice Semibold" panose="000007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de-DE" sz="900" b="0" i="0" u="none" strike="noStrike" kern="1200" cap="none" spc="0" normalizeH="0" baseline="0" noProof="0" dirty="0">
              <a:ln>
                <a:noFill/>
              </a:ln>
              <a:solidFill>
                <a:prstClr val="white"/>
              </a:solidFill>
              <a:effectLst/>
              <a:uLnTx/>
              <a:uFillTx/>
              <a:latin typeface="ContinentaleOffice Semibold" panose="00000700000000000000" pitchFamily="2" charset="0"/>
              <a:ea typeface="+mn-ea"/>
              <a:cs typeface="+mn-cs"/>
            </a:endParaRPr>
          </a:p>
        </p:txBody>
      </p:sp>
      <p:sp>
        <p:nvSpPr>
          <p:cNvPr id="12" name="Titel 1">
            <a:extLst>
              <a:ext uri="{FF2B5EF4-FFF2-40B4-BE49-F238E27FC236}">
                <a16:creationId xmlns:a16="http://schemas.microsoft.com/office/drawing/2014/main" id="{ECF0D488-0554-A647-8C5C-FE62A88DEAFA}"/>
              </a:ext>
            </a:extLst>
          </p:cNvPr>
          <p:cNvSpPr>
            <a:spLocks noGrp="1"/>
          </p:cNvSpPr>
          <p:nvPr>
            <p:ph type="title"/>
          </p:nvPr>
        </p:nvSpPr>
        <p:spPr>
          <a:xfrm>
            <a:off x="838200" y="516835"/>
            <a:ext cx="10515600" cy="835715"/>
          </a:xfrm>
        </p:spPr>
        <p:txBody>
          <a:bodyPr/>
          <a:lstStyle/>
          <a:p>
            <a:r>
              <a:rPr lang="de-DE" dirty="0" err="1"/>
              <a:t>bKV</a:t>
            </a:r>
            <a:r>
              <a:rPr lang="de-DE" dirty="0"/>
              <a:t> </a:t>
            </a:r>
            <a:r>
              <a:rPr lang="de-DE" dirty="0" err="1"/>
              <a:t>ConCEPT</a:t>
            </a:r>
            <a:r>
              <a:rPr lang="de-DE" dirty="0"/>
              <a:t> – Weitergedacht!</a:t>
            </a:r>
          </a:p>
        </p:txBody>
      </p:sp>
      <p:sp>
        <p:nvSpPr>
          <p:cNvPr id="11" name="Datumsplatzhalter 3">
            <a:extLst>
              <a:ext uri="{FF2B5EF4-FFF2-40B4-BE49-F238E27FC236}">
                <a16:creationId xmlns:a16="http://schemas.microsoft.com/office/drawing/2014/main" id="{CB6F2F2F-520F-D34C-8A4B-DD367627A375}"/>
              </a:ext>
            </a:extLst>
          </p:cNvPr>
          <p:cNvSpPr>
            <a:spLocks noGrp="1"/>
          </p:cNvSpPr>
          <p:nvPr>
            <p:ph type="dt" sz="half" idx="10"/>
          </p:nvPr>
        </p:nvSpPr>
        <p:spPr>
          <a:xfrm>
            <a:off x="679181" y="6388153"/>
            <a:ext cx="578116"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CB4E9DE-E8B2-4BAE-9BDA-45F995B09AAA}" type="datetime1">
              <a:rPr kumimoji="0" lang="de-DE" sz="750" b="0" i="0" u="none" strike="noStrike" kern="1200" cap="none" spc="0" normalizeH="0" baseline="0" noProof="0" smtClean="0">
                <a:ln>
                  <a:noFill/>
                </a:ln>
                <a:solidFill>
                  <a:prstClr val="white"/>
                </a:solidFill>
                <a:effectLst/>
                <a:uLnTx/>
                <a:uFillTx/>
                <a:latin typeface="ContinentaleOffice"/>
                <a:ea typeface="+mn-ea"/>
                <a:cs typeface="+mn-cs"/>
              </a:rPr>
              <a:t>16.06.2023</a:t>
            </a:fld>
            <a:endParaRPr kumimoji="0" lang="de-DE" sz="750" b="0" i="0" u="none" strike="noStrike" kern="1200" cap="none" spc="0" normalizeH="0" baseline="0" noProof="0" dirty="0">
              <a:ln>
                <a:noFill/>
              </a:ln>
              <a:solidFill>
                <a:prstClr val="white"/>
              </a:solidFill>
              <a:effectLst/>
              <a:uLnTx/>
              <a:uFillTx/>
              <a:latin typeface="ContinentaleOffice"/>
              <a:ea typeface="+mn-ea"/>
              <a:cs typeface="+mn-cs"/>
            </a:endParaRPr>
          </a:p>
        </p:txBody>
      </p:sp>
      <p:sp>
        <p:nvSpPr>
          <p:cNvPr id="14" name="Fußzeilenplatzhalter 4">
            <a:extLst>
              <a:ext uri="{FF2B5EF4-FFF2-40B4-BE49-F238E27FC236}">
                <a16:creationId xmlns:a16="http://schemas.microsoft.com/office/drawing/2014/main" id="{67E217FA-D44A-1F47-9C20-8DEAF20EACA2}"/>
              </a:ext>
            </a:extLst>
          </p:cNvPr>
          <p:cNvSpPr>
            <a:spLocks noGrp="1"/>
          </p:cNvSpPr>
          <p:nvPr>
            <p:ph type="ftr" sz="quarter" idx="11"/>
          </p:nvPr>
        </p:nvSpPr>
        <p:spPr>
          <a:xfrm>
            <a:off x="1291753" y="6388153"/>
            <a:ext cx="8812365"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750" b="0" i="0" u="none" strike="noStrike" kern="1200" cap="none" spc="0" normalizeH="0" baseline="0" noProof="0">
                <a:ln>
                  <a:noFill/>
                </a:ln>
                <a:solidFill>
                  <a:prstClr val="white"/>
                </a:solidFill>
                <a:effectLst/>
                <a:uLnTx/>
                <a:uFillTx/>
                <a:latin typeface="ContinentaleOffice"/>
                <a:ea typeface="+mn-ea"/>
                <a:cs typeface="+mn-cs"/>
              </a:rPr>
              <a:t>Tariferweiterung bKV zum 01.04.2023</a:t>
            </a:r>
            <a:endParaRPr kumimoji="0" lang="de-DE" sz="750" b="0" i="0" u="none" strike="noStrike" kern="1200" cap="none" spc="0" normalizeH="0" baseline="0" noProof="0" dirty="0">
              <a:ln>
                <a:noFill/>
              </a:ln>
              <a:solidFill>
                <a:prstClr val="white"/>
              </a:solidFill>
              <a:effectLst/>
              <a:uLnTx/>
              <a:uFillTx/>
              <a:latin typeface="ContinentaleOffice"/>
              <a:ea typeface="+mn-ea"/>
              <a:cs typeface="+mn-cs"/>
            </a:endParaRPr>
          </a:p>
        </p:txBody>
      </p:sp>
      <p:sp>
        <p:nvSpPr>
          <p:cNvPr id="16" name="Textplatzhalter 6">
            <a:extLst>
              <a:ext uri="{FF2B5EF4-FFF2-40B4-BE49-F238E27FC236}">
                <a16:creationId xmlns:a16="http://schemas.microsoft.com/office/drawing/2014/main" id="{ED3967B9-5F37-3945-BB1B-55D423B8338F}"/>
              </a:ext>
            </a:extLst>
          </p:cNvPr>
          <p:cNvSpPr txBox="1">
            <a:spLocks/>
          </p:cNvSpPr>
          <p:nvPr/>
        </p:nvSpPr>
        <p:spPr>
          <a:xfrm>
            <a:off x="833438" y="1894053"/>
            <a:ext cx="4486707" cy="432000"/>
          </a:xfrm>
          <a:prstGeom prst="rect">
            <a:avLst/>
          </a:prstGeom>
        </p:spPr>
        <p:txBody>
          <a:bodyPr vert="horz" lIns="0" tIns="72000" rIns="0" bIns="36000" rtlCol="0" anchor="ctr">
            <a:noAutofit/>
          </a:bodyPr>
          <a:lstStyle>
            <a:lvl1pPr marL="0" indent="0" algn="ctr" defTabSz="914400" rtl="0" eaLnBrk="1" latinLnBrk="0" hangingPunct="1">
              <a:lnSpc>
                <a:spcPct val="120000"/>
              </a:lnSpc>
              <a:spcBef>
                <a:spcPts val="0"/>
              </a:spcBef>
              <a:buFont typeface="Arial" panose="020B0604020202020204" pitchFamily="34" charset="0"/>
              <a:buNone/>
              <a:defRPr sz="1900" kern="1200">
                <a:solidFill>
                  <a:schemeClr val="tx1"/>
                </a:solidFill>
                <a:latin typeface="+mn-lt"/>
                <a:ea typeface="+mn-ea"/>
                <a:cs typeface="+mn-cs"/>
              </a:defRPr>
            </a:lvl1pPr>
            <a:lvl2pPr marL="180000" indent="-180000" algn="l" defTabSz="914400" rtl="0" eaLnBrk="1" latinLnBrk="0" hangingPunct="1">
              <a:lnSpc>
                <a:spcPct val="120000"/>
              </a:lnSpc>
              <a:spcBef>
                <a:spcPts val="0"/>
              </a:spcBef>
              <a:buSzPct val="100000"/>
              <a:buFont typeface="Arial" panose="020B0604020202020204" pitchFamily="34" charset="0"/>
              <a:buChar char="•"/>
              <a:defRPr sz="1900" kern="1200">
                <a:solidFill>
                  <a:schemeClr val="tx1"/>
                </a:solidFill>
                <a:latin typeface="+mn-lt"/>
                <a:ea typeface="+mn-ea"/>
                <a:cs typeface="+mn-cs"/>
              </a:defRPr>
            </a:lvl2pPr>
            <a:lvl3pPr marL="360000" indent="-180000" algn="l" defTabSz="914400" rtl="0" eaLnBrk="1" latinLnBrk="0" hangingPunct="1">
              <a:lnSpc>
                <a:spcPct val="100000"/>
              </a:lnSpc>
              <a:spcBef>
                <a:spcPts val="0"/>
              </a:spcBef>
              <a:buSzPct val="80000"/>
              <a:buFont typeface="Arial" panose="020B0604020202020204" pitchFamily="34" charset="0"/>
              <a:buChar char="•"/>
              <a:defRPr sz="1600" kern="1200">
                <a:solidFill>
                  <a:schemeClr val="tx1"/>
                </a:solidFill>
                <a:latin typeface="+mn-lt"/>
                <a:ea typeface="+mn-ea"/>
                <a:cs typeface="+mn-cs"/>
              </a:defRPr>
            </a:lvl3pPr>
            <a:lvl4pPr marL="540000" indent="-180000" algn="l" defTabSz="914400" rtl="0" eaLnBrk="1" latinLnBrk="0" hangingPunct="1">
              <a:lnSpc>
                <a:spcPct val="100000"/>
              </a:lnSpc>
              <a:spcBef>
                <a:spcPts val="0"/>
              </a:spcBef>
              <a:buFont typeface="Symbol" panose="05050102010706020507" pitchFamily="18" charset="2"/>
              <a:buChar char="-"/>
              <a:defRPr sz="1400" kern="1200">
                <a:solidFill>
                  <a:schemeClr val="tx1"/>
                </a:solidFill>
                <a:latin typeface="+mn-lt"/>
                <a:ea typeface="+mn-ea"/>
                <a:cs typeface="+mn-cs"/>
              </a:defRPr>
            </a:lvl4pPr>
            <a:lvl5pPr marL="720000" indent="-180000" algn="l" defTabSz="914400" rtl="0" eaLnBrk="1" latinLnBrk="0" hangingPunct="1">
              <a:lnSpc>
                <a:spcPct val="100000"/>
              </a:lnSpc>
              <a:spcBef>
                <a:spcPts val="0"/>
              </a:spcBef>
              <a:buFont typeface="Symbol" panose="05050102010706020507" pitchFamily="18" charset="2"/>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endParaRPr kumimoji="0" lang="de-DE" sz="2300" b="0" i="0" u="none" strike="noStrike" kern="1200" cap="none" spc="0" normalizeH="0" baseline="0" noProof="0" dirty="0">
              <a:ln>
                <a:noFill/>
              </a:ln>
              <a:solidFill>
                <a:srgbClr val="000000"/>
              </a:solidFill>
              <a:effectLst/>
              <a:uLnTx/>
              <a:uFillTx/>
              <a:latin typeface="ContinentaleOffice"/>
              <a:ea typeface="+mn-ea"/>
              <a:cs typeface="+mn-cs"/>
            </a:endParaRPr>
          </a:p>
        </p:txBody>
      </p:sp>
      <p:sp>
        <p:nvSpPr>
          <p:cNvPr id="15" name="Inhaltsplatzhalter 2">
            <a:extLst>
              <a:ext uri="{FF2B5EF4-FFF2-40B4-BE49-F238E27FC236}">
                <a16:creationId xmlns:a16="http://schemas.microsoft.com/office/drawing/2014/main" id="{C0E35396-5C7C-AD47-878A-4900B6CD0847}"/>
              </a:ext>
            </a:extLst>
          </p:cNvPr>
          <p:cNvSpPr txBox="1">
            <a:spLocks/>
          </p:cNvSpPr>
          <p:nvPr/>
        </p:nvSpPr>
        <p:spPr>
          <a:xfrm>
            <a:off x="833438" y="1995278"/>
            <a:ext cx="5249238" cy="3419372"/>
          </a:xfrm>
          <a:prstGeom prst="rect">
            <a:avLst/>
          </a:prstGeom>
        </p:spPr>
        <p:txBody>
          <a:bodyPr/>
          <a:lstStyle>
            <a:lvl1pPr marL="0" indent="0" algn="l" defTabSz="914400" rtl="0" eaLnBrk="1" latinLnBrk="0" hangingPunct="1">
              <a:lnSpc>
                <a:spcPct val="120000"/>
              </a:lnSpc>
              <a:spcBef>
                <a:spcPts val="0"/>
              </a:spcBef>
              <a:buFont typeface="Arial" panose="020B0604020202020204" pitchFamily="34" charset="0"/>
              <a:buNone/>
              <a:defRPr sz="1900" kern="1200">
                <a:solidFill>
                  <a:schemeClr val="tx1"/>
                </a:solidFill>
                <a:latin typeface="+mn-lt"/>
                <a:ea typeface="+mn-ea"/>
                <a:cs typeface="+mn-cs"/>
              </a:defRPr>
            </a:lvl1pPr>
            <a:lvl2pPr marL="180000" indent="-180000" algn="l" defTabSz="914400" rtl="0" eaLnBrk="1" latinLnBrk="0" hangingPunct="1">
              <a:lnSpc>
                <a:spcPct val="120000"/>
              </a:lnSpc>
              <a:spcBef>
                <a:spcPts val="0"/>
              </a:spcBef>
              <a:buSzPct val="100000"/>
              <a:buFont typeface="Arial" panose="020B0604020202020204" pitchFamily="34" charset="0"/>
              <a:buChar char="•"/>
              <a:defRPr sz="1900" kern="1200">
                <a:solidFill>
                  <a:schemeClr val="tx1"/>
                </a:solidFill>
                <a:latin typeface="+mn-lt"/>
                <a:ea typeface="+mn-ea"/>
                <a:cs typeface="+mn-cs"/>
              </a:defRPr>
            </a:lvl2pPr>
            <a:lvl3pPr marL="360000" indent="-180000" algn="l" defTabSz="914400" rtl="0" eaLnBrk="1" latinLnBrk="0" hangingPunct="1">
              <a:lnSpc>
                <a:spcPct val="100000"/>
              </a:lnSpc>
              <a:spcBef>
                <a:spcPts val="0"/>
              </a:spcBef>
              <a:buSzPct val="80000"/>
              <a:buFont typeface="Arial" panose="020B0604020202020204" pitchFamily="34" charset="0"/>
              <a:buChar char="•"/>
              <a:defRPr sz="1600" kern="1200">
                <a:solidFill>
                  <a:schemeClr val="tx1"/>
                </a:solidFill>
                <a:latin typeface="+mn-lt"/>
                <a:ea typeface="+mn-ea"/>
                <a:cs typeface="+mn-cs"/>
              </a:defRPr>
            </a:lvl3pPr>
            <a:lvl4pPr marL="540000" indent="-180000" algn="l" defTabSz="914400" rtl="0" eaLnBrk="1" latinLnBrk="0" hangingPunct="1">
              <a:lnSpc>
                <a:spcPct val="100000"/>
              </a:lnSpc>
              <a:spcBef>
                <a:spcPts val="0"/>
              </a:spcBef>
              <a:buFont typeface="Symbol" panose="05050102010706020507" pitchFamily="18" charset="2"/>
              <a:buChar char="-"/>
              <a:defRPr sz="1400" kern="1200">
                <a:solidFill>
                  <a:schemeClr val="tx1"/>
                </a:solidFill>
                <a:latin typeface="+mn-lt"/>
                <a:ea typeface="+mn-ea"/>
                <a:cs typeface="+mn-cs"/>
              </a:defRPr>
            </a:lvl4pPr>
            <a:lvl5pPr marL="720000" indent="-180000" algn="l" defTabSz="914400" rtl="0" eaLnBrk="1" latinLnBrk="0" hangingPunct="1">
              <a:lnSpc>
                <a:spcPct val="100000"/>
              </a:lnSpc>
              <a:spcBef>
                <a:spcPts val="0"/>
              </a:spcBef>
              <a:buFont typeface="Symbol" panose="05050102010706020507" pitchFamily="18" charset="2"/>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Bef>
                <a:spcPts val="1200"/>
              </a:spcBef>
              <a:spcAft>
                <a:spcPts val="600"/>
              </a:spcAft>
              <a:buFont typeface="Arial" panose="020B0604020202020204" pitchFamily="34" charset="0"/>
              <a:buChar char="•"/>
              <a:defRPr/>
            </a:pPr>
            <a:r>
              <a:rPr lang="de-DE" dirty="0"/>
              <a:t>Die Mindestanforderung für den Abschluss beträgt je Tariflinie </a:t>
            </a:r>
            <a:r>
              <a:rPr lang="de-DE" b="1" dirty="0">
                <a:solidFill>
                  <a:schemeClr val="accent2"/>
                </a:solidFill>
              </a:rPr>
              <a:t>10 Mitarbeiter</a:t>
            </a:r>
            <a:r>
              <a:rPr lang="de-DE" dirty="0">
                <a:solidFill>
                  <a:schemeClr val="accent1"/>
                </a:solidFill>
              </a:rPr>
              <a:t>.</a:t>
            </a:r>
          </a:p>
          <a:p>
            <a:pPr marL="342900" indent="-342900">
              <a:spcBef>
                <a:spcPts val="1200"/>
              </a:spcBef>
              <a:spcAft>
                <a:spcPts val="600"/>
              </a:spcAft>
              <a:buFont typeface="Arial" panose="020B0604020202020204" pitchFamily="34" charset="0"/>
              <a:buChar char="•"/>
              <a:defRPr/>
            </a:pPr>
            <a:r>
              <a:rPr lang="de-DE" dirty="0"/>
              <a:t>Versicherungsschutz gilt obligatorisch für </a:t>
            </a:r>
            <a:r>
              <a:rPr lang="de-DE" b="1" dirty="0">
                <a:solidFill>
                  <a:schemeClr val="accent2"/>
                </a:solidFill>
              </a:rPr>
              <a:t>gesetzlich und privat</a:t>
            </a:r>
            <a:r>
              <a:rPr lang="de-DE" b="1" dirty="0">
                <a:solidFill>
                  <a:srgbClr val="002C5B"/>
                </a:solidFill>
              </a:rPr>
              <a:t> </a:t>
            </a:r>
            <a:r>
              <a:rPr lang="de-DE" dirty="0"/>
              <a:t>versicherte Mitarbeiter.</a:t>
            </a:r>
          </a:p>
          <a:p>
            <a:pPr marL="342900" indent="-342900">
              <a:spcBef>
                <a:spcPts val="1200"/>
              </a:spcBef>
              <a:spcAft>
                <a:spcPts val="600"/>
              </a:spcAft>
              <a:buFont typeface="Arial" panose="020B0604020202020204" pitchFamily="34" charset="0"/>
              <a:buChar char="•"/>
              <a:defRPr/>
            </a:pPr>
            <a:r>
              <a:rPr lang="de-DE" dirty="0"/>
              <a:t>Versicherungsnehmer und Beitragszahler ist der Arbeitgeber.</a:t>
            </a:r>
          </a:p>
          <a:p>
            <a:endParaRPr lang="de-DE" dirty="0"/>
          </a:p>
        </p:txBody>
      </p:sp>
      <p:pic>
        <p:nvPicPr>
          <p:cNvPr id="2" name="Grafik 1"/>
          <p:cNvPicPr>
            <a:picLocks noChangeAspect="1"/>
          </p:cNvPicPr>
          <p:nvPr/>
        </p:nvPicPr>
        <p:blipFill>
          <a:blip r:embed="rId3"/>
          <a:stretch>
            <a:fillRect/>
          </a:stretch>
        </p:blipFill>
        <p:spPr>
          <a:xfrm>
            <a:off x="6837518" y="1891792"/>
            <a:ext cx="3918155" cy="3570358"/>
          </a:xfrm>
          <a:prstGeom prst="rect">
            <a:avLst/>
          </a:prstGeom>
        </p:spPr>
      </p:pic>
      <p:pic>
        <p:nvPicPr>
          <p:cNvPr id="3" name="Grafik 2">
            <a:extLst>
              <a:ext uri="{FF2B5EF4-FFF2-40B4-BE49-F238E27FC236}">
                <a16:creationId xmlns:a16="http://schemas.microsoft.com/office/drawing/2014/main" id="{04ADA5C9-4B4D-14A2-1FE6-78B7F9F1FFFB}"/>
              </a:ext>
            </a:extLst>
          </p:cNvPr>
          <p:cNvPicPr>
            <a:picLocks noChangeAspect="1"/>
          </p:cNvPicPr>
          <p:nvPr/>
        </p:nvPicPr>
        <p:blipFill>
          <a:blip r:embed="rId4"/>
          <a:stretch>
            <a:fillRect/>
          </a:stretch>
        </p:blipFill>
        <p:spPr>
          <a:xfrm>
            <a:off x="6082676" y="1689100"/>
            <a:ext cx="5219700" cy="3857625"/>
          </a:xfrm>
          <a:prstGeom prst="rect">
            <a:avLst/>
          </a:prstGeom>
        </p:spPr>
      </p:pic>
      <p:sp>
        <p:nvSpPr>
          <p:cNvPr id="4" name="Stern mit 5 Zacken 2">
            <a:extLst>
              <a:ext uri="{FF2B5EF4-FFF2-40B4-BE49-F238E27FC236}">
                <a16:creationId xmlns:a16="http://schemas.microsoft.com/office/drawing/2014/main" id="{9DF596D8-0B12-F11B-C736-0FEA10FB8DB9}"/>
              </a:ext>
            </a:extLst>
          </p:cNvPr>
          <p:cNvSpPr/>
          <p:nvPr/>
        </p:nvSpPr>
        <p:spPr>
          <a:xfrm>
            <a:off x="6007560" y="3853604"/>
            <a:ext cx="1519247" cy="1273092"/>
          </a:xfrm>
          <a:prstGeom prst="star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b="1" dirty="0"/>
              <a:t>NEU</a:t>
            </a:r>
          </a:p>
        </p:txBody>
      </p:sp>
    </p:spTree>
    <p:extLst>
      <p:ext uri="{BB962C8B-B14F-4D97-AF65-F5344CB8AC3E}">
        <p14:creationId xmlns:p14="http://schemas.microsoft.com/office/powerpoint/2010/main" val="1800003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down)">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C8C4F1-257C-421B-BFF4-1F170FE3FB97}" type="slidenum">
              <a:rPr kumimoji="0" lang="de-DE" sz="900" b="0" i="0" u="none" strike="noStrike" kern="1200" cap="none" spc="0" normalizeH="0" baseline="0" noProof="0" smtClean="0">
                <a:ln>
                  <a:noFill/>
                </a:ln>
                <a:solidFill>
                  <a:prstClr val="white"/>
                </a:solidFill>
                <a:effectLst/>
                <a:uLnTx/>
                <a:uFillTx/>
                <a:latin typeface="ContinentaleOffice Semibold" panose="000007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de-DE" sz="900" b="0" i="0" u="none" strike="noStrike" kern="1200" cap="none" spc="0" normalizeH="0" baseline="0" noProof="0" dirty="0">
              <a:ln>
                <a:noFill/>
              </a:ln>
              <a:solidFill>
                <a:prstClr val="white"/>
              </a:solidFill>
              <a:effectLst/>
              <a:uLnTx/>
              <a:uFillTx/>
              <a:latin typeface="ContinentaleOffice Semibold" panose="00000700000000000000" pitchFamily="2" charset="0"/>
              <a:ea typeface="+mn-ea"/>
              <a:cs typeface="+mn-cs"/>
            </a:endParaRPr>
          </a:p>
        </p:txBody>
      </p:sp>
      <p:sp>
        <p:nvSpPr>
          <p:cNvPr id="12" name="Titel 1">
            <a:extLst>
              <a:ext uri="{FF2B5EF4-FFF2-40B4-BE49-F238E27FC236}">
                <a16:creationId xmlns:a16="http://schemas.microsoft.com/office/drawing/2014/main" id="{ECF0D488-0554-A647-8C5C-FE62A88DEAFA}"/>
              </a:ext>
            </a:extLst>
          </p:cNvPr>
          <p:cNvSpPr>
            <a:spLocks noGrp="1"/>
          </p:cNvSpPr>
          <p:nvPr>
            <p:ph type="title"/>
          </p:nvPr>
        </p:nvSpPr>
        <p:spPr>
          <a:xfrm>
            <a:off x="838200" y="516835"/>
            <a:ext cx="10515600" cy="835715"/>
          </a:xfrm>
        </p:spPr>
        <p:txBody>
          <a:bodyPr/>
          <a:lstStyle/>
          <a:p>
            <a:r>
              <a:rPr lang="de-DE" dirty="0" err="1"/>
              <a:t>Choose</a:t>
            </a:r>
            <a:r>
              <a:rPr lang="de-DE" dirty="0"/>
              <a:t> / </a:t>
            </a:r>
            <a:r>
              <a:rPr lang="de-DE" dirty="0" err="1"/>
              <a:t>Choose</a:t>
            </a:r>
            <a:r>
              <a:rPr lang="de-DE" dirty="0"/>
              <a:t> More / </a:t>
            </a:r>
            <a:r>
              <a:rPr lang="de-DE" dirty="0" err="1"/>
              <a:t>Choose</a:t>
            </a:r>
            <a:r>
              <a:rPr lang="de-DE" dirty="0"/>
              <a:t> Max</a:t>
            </a:r>
          </a:p>
        </p:txBody>
      </p:sp>
      <p:sp>
        <p:nvSpPr>
          <p:cNvPr id="11" name="Datumsplatzhalter 3">
            <a:extLst>
              <a:ext uri="{FF2B5EF4-FFF2-40B4-BE49-F238E27FC236}">
                <a16:creationId xmlns:a16="http://schemas.microsoft.com/office/drawing/2014/main" id="{CB6F2F2F-520F-D34C-8A4B-DD367627A375}"/>
              </a:ext>
            </a:extLst>
          </p:cNvPr>
          <p:cNvSpPr>
            <a:spLocks noGrp="1"/>
          </p:cNvSpPr>
          <p:nvPr>
            <p:ph type="dt" sz="half" idx="10"/>
          </p:nvPr>
        </p:nvSpPr>
        <p:spPr>
          <a:xfrm>
            <a:off x="679181" y="6388153"/>
            <a:ext cx="578116"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073CD60-FD1B-44FA-B4C4-A874FFD0BF83}" type="datetime1">
              <a:rPr kumimoji="0" lang="de-DE" sz="750" b="0" i="0" u="none" strike="noStrike" kern="1200" cap="none" spc="0" normalizeH="0" baseline="0" noProof="0" smtClean="0">
                <a:ln>
                  <a:noFill/>
                </a:ln>
                <a:solidFill>
                  <a:prstClr val="white"/>
                </a:solidFill>
                <a:effectLst/>
                <a:uLnTx/>
                <a:uFillTx/>
                <a:latin typeface="ContinentaleOffice"/>
                <a:ea typeface="+mn-ea"/>
                <a:cs typeface="+mn-cs"/>
              </a:rPr>
              <a:t>16.06.2023</a:t>
            </a:fld>
            <a:endParaRPr kumimoji="0" lang="de-DE" sz="750" b="0" i="0" u="none" strike="noStrike" kern="1200" cap="none" spc="0" normalizeH="0" baseline="0" noProof="0" dirty="0">
              <a:ln>
                <a:noFill/>
              </a:ln>
              <a:solidFill>
                <a:prstClr val="white"/>
              </a:solidFill>
              <a:effectLst/>
              <a:uLnTx/>
              <a:uFillTx/>
              <a:latin typeface="ContinentaleOffice"/>
              <a:ea typeface="+mn-ea"/>
              <a:cs typeface="+mn-cs"/>
            </a:endParaRPr>
          </a:p>
        </p:txBody>
      </p:sp>
      <p:sp>
        <p:nvSpPr>
          <p:cNvPr id="14" name="Fußzeilenplatzhalter 4">
            <a:extLst>
              <a:ext uri="{FF2B5EF4-FFF2-40B4-BE49-F238E27FC236}">
                <a16:creationId xmlns:a16="http://schemas.microsoft.com/office/drawing/2014/main" id="{67E217FA-D44A-1F47-9C20-8DEAF20EACA2}"/>
              </a:ext>
            </a:extLst>
          </p:cNvPr>
          <p:cNvSpPr>
            <a:spLocks noGrp="1"/>
          </p:cNvSpPr>
          <p:nvPr>
            <p:ph type="ftr" sz="quarter" idx="11"/>
          </p:nvPr>
        </p:nvSpPr>
        <p:spPr>
          <a:xfrm>
            <a:off x="1291753" y="6388153"/>
            <a:ext cx="8812365"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750" b="0" i="0" u="none" strike="noStrike" kern="1200" cap="none" spc="0" normalizeH="0" baseline="0" noProof="0">
                <a:ln>
                  <a:noFill/>
                </a:ln>
                <a:solidFill>
                  <a:prstClr val="white"/>
                </a:solidFill>
                <a:effectLst/>
                <a:uLnTx/>
                <a:uFillTx/>
                <a:latin typeface="ContinentaleOffice"/>
                <a:ea typeface="+mn-ea"/>
                <a:cs typeface="+mn-cs"/>
              </a:rPr>
              <a:t>Tariferweiterung bKV zum 01.04.2023</a:t>
            </a:r>
            <a:endParaRPr kumimoji="0" lang="de-DE" sz="750" b="0" i="0" u="none" strike="noStrike" kern="1200" cap="none" spc="0" normalizeH="0" baseline="0" noProof="0" dirty="0">
              <a:ln>
                <a:noFill/>
              </a:ln>
              <a:solidFill>
                <a:prstClr val="white"/>
              </a:solidFill>
              <a:effectLst/>
              <a:uLnTx/>
              <a:uFillTx/>
              <a:latin typeface="ContinentaleOffice"/>
              <a:ea typeface="+mn-ea"/>
              <a:cs typeface="+mn-cs"/>
            </a:endParaRPr>
          </a:p>
        </p:txBody>
      </p:sp>
      <p:sp>
        <p:nvSpPr>
          <p:cNvPr id="21" name="Pfeil nach rechts 20"/>
          <p:cNvSpPr/>
          <p:nvPr/>
        </p:nvSpPr>
        <p:spPr>
          <a:xfrm>
            <a:off x="5697935" y="3390201"/>
            <a:ext cx="1239520" cy="833120"/>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p>
        </p:txBody>
      </p:sp>
      <p:sp>
        <p:nvSpPr>
          <p:cNvPr id="22" name="Textfeld 21"/>
          <p:cNvSpPr txBox="1"/>
          <p:nvPr/>
        </p:nvSpPr>
        <p:spPr>
          <a:xfrm>
            <a:off x="833438" y="1822302"/>
            <a:ext cx="5100002" cy="3928257"/>
          </a:xfrm>
          <a:prstGeom prst="rect">
            <a:avLst/>
          </a:prstGeom>
          <a:solidFill>
            <a:srgbClr val="EDEDED"/>
          </a:solidFill>
        </p:spPr>
        <p:txBody>
          <a:bodyPr wrap="square" rtlCol="0">
            <a:spAutoFit/>
          </a:bodyPr>
          <a:lstStyle/>
          <a:p>
            <a:endParaRPr lang="de-DE" dirty="0"/>
          </a:p>
        </p:txBody>
      </p:sp>
      <p:sp>
        <p:nvSpPr>
          <p:cNvPr id="23" name="Textplatzhalter 6">
            <a:extLst>
              <a:ext uri="{FF2B5EF4-FFF2-40B4-BE49-F238E27FC236}">
                <a16:creationId xmlns:a16="http://schemas.microsoft.com/office/drawing/2014/main" id="{ED3967B9-5F37-3945-BB1B-55D423B8338F}"/>
              </a:ext>
            </a:extLst>
          </p:cNvPr>
          <p:cNvSpPr txBox="1">
            <a:spLocks/>
          </p:cNvSpPr>
          <p:nvPr/>
        </p:nvSpPr>
        <p:spPr>
          <a:xfrm>
            <a:off x="1152840" y="2148050"/>
            <a:ext cx="4002722" cy="432000"/>
          </a:xfrm>
          <a:prstGeom prst="rect">
            <a:avLst/>
          </a:prstGeom>
        </p:spPr>
        <p:txBody>
          <a:bodyPr vert="horz" lIns="0" tIns="72000" rIns="0" bIns="36000" rtlCol="0" anchor="ctr">
            <a:noAutofit/>
          </a:bodyPr>
          <a:lstStyle>
            <a:lvl1pPr marL="0" indent="0" algn="ctr" defTabSz="914400" rtl="0" eaLnBrk="1" latinLnBrk="0" hangingPunct="1">
              <a:lnSpc>
                <a:spcPct val="120000"/>
              </a:lnSpc>
              <a:spcBef>
                <a:spcPts val="0"/>
              </a:spcBef>
              <a:buFont typeface="Arial" panose="020B0604020202020204" pitchFamily="34" charset="0"/>
              <a:buNone/>
              <a:defRPr sz="1900" kern="1200">
                <a:solidFill>
                  <a:schemeClr val="tx1"/>
                </a:solidFill>
                <a:latin typeface="+mn-lt"/>
                <a:ea typeface="+mn-ea"/>
                <a:cs typeface="+mn-cs"/>
              </a:defRPr>
            </a:lvl1pPr>
            <a:lvl2pPr marL="180000" indent="-180000" algn="l" defTabSz="914400" rtl="0" eaLnBrk="1" latinLnBrk="0" hangingPunct="1">
              <a:lnSpc>
                <a:spcPct val="120000"/>
              </a:lnSpc>
              <a:spcBef>
                <a:spcPts val="0"/>
              </a:spcBef>
              <a:buSzPct val="100000"/>
              <a:buFont typeface="Arial" panose="020B0604020202020204" pitchFamily="34" charset="0"/>
              <a:buChar char="•"/>
              <a:defRPr sz="1900" kern="1200">
                <a:solidFill>
                  <a:schemeClr val="tx1"/>
                </a:solidFill>
                <a:latin typeface="+mn-lt"/>
                <a:ea typeface="+mn-ea"/>
                <a:cs typeface="+mn-cs"/>
              </a:defRPr>
            </a:lvl2pPr>
            <a:lvl3pPr marL="360000" indent="-180000" algn="l" defTabSz="914400" rtl="0" eaLnBrk="1" latinLnBrk="0" hangingPunct="1">
              <a:lnSpc>
                <a:spcPct val="100000"/>
              </a:lnSpc>
              <a:spcBef>
                <a:spcPts val="0"/>
              </a:spcBef>
              <a:buSzPct val="80000"/>
              <a:buFont typeface="Arial" panose="020B0604020202020204" pitchFamily="34" charset="0"/>
              <a:buChar char="•"/>
              <a:defRPr sz="1600" kern="1200">
                <a:solidFill>
                  <a:schemeClr val="tx1"/>
                </a:solidFill>
                <a:latin typeface="+mn-lt"/>
                <a:ea typeface="+mn-ea"/>
                <a:cs typeface="+mn-cs"/>
              </a:defRPr>
            </a:lvl3pPr>
            <a:lvl4pPr marL="540000" indent="-180000" algn="l" defTabSz="914400" rtl="0" eaLnBrk="1" latinLnBrk="0" hangingPunct="1">
              <a:lnSpc>
                <a:spcPct val="100000"/>
              </a:lnSpc>
              <a:spcBef>
                <a:spcPts val="0"/>
              </a:spcBef>
              <a:buFont typeface="Symbol" panose="05050102010706020507" pitchFamily="18" charset="2"/>
              <a:buChar char="-"/>
              <a:defRPr sz="1400" kern="1200">
                <a:solidFill>
                  <a:schemeClr val="tx1"/>
                </a:solidFill>
                <a:latin typeface="+mn-lt"/>
                <a:ea typeface="+mn-ea"/>
                <a:cs typeface="+mn-cs"/>
              </a:defRPr>
            </a:lvl4pPr>
            <a:lvl5pPr marL="720000" indent="-180000" algn="l" defTabSz="914400" rtl="0" eaLnBrk="1" latinLnBrk="0" hangingPunct="1">
              <a:lnSpc>
                <a:spcPct val="100000"/>
              </a:lnSpc>
              <a:spcBef>
                <a:spcPts val="0"/>
              </a:spcBef>
              <a:buFont typeface="Symbol" panose="05050102010706020507" pitchFamily="18" charset="2"/>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lang="de-DE" b="1" dirty="0">
                <a:solidFill>
                  <a:schemeClr val="accent2"/>
                </a:solidFill>
                <a:latin typeface="ContinentaleOffice"/>
              </a:rPr>
              <a:t>3</a:t>
            </a:r>
            <a:r>
              <a:rPr kumimoji="0" lang="de-DE" b="1" i="0" u="none" strike="noStrike" kern="1200" cap="none" spc="0" normalizeH="0" baseline="0" noProof="0" dirty="0">
                <a:ln>
                  <a:noFill/>
                </a:ln>
                <a:solidFill>
                  <a:schemeClr val="accent2"/>
                </a:solidFill>
                <a:effectLst/>
                <a:uLnTx/>
                <a:uFillTx/>
                <a:latin typeface="ContinentaleOffice"/>
              </a:rPr>
              <a:t> Tarife, mit 3 und 4 Budgets</a:t>
            </a:r>
            <a:r>
              <a:rPr lang="de-DE" b="1" dirty="0">
                <a:solidFill>
                  <a:schemeClr val="accent2"/>
                </a:solidFill>
                <a:latin typeface="ContinentaleOffice"/>
              </a:rPr>
              <a:t>.</a:t>
            </a:r>
            <a:r>
              <a:rPr kumimoji="0" lang="de-DE" b="1" i="0" u="none" strike="noStrike" kern="1200" cap="none" spc="0" normalizeH="0" baseline="0" noProof="0" dirty="0">
                <a:ln>
                  <a:noFill/>
                </a:ln>
                <a:solidFill>
                  <a:schemeClr val="accent2"/>
                </a:solidFill>
                <a:effectLst/>
                <a:uLnTx/>
                <a:uFillTx/>
                <a:latin typeface="ContinentaleOffice"/>
              </a:rPr>
              <a:t> </a:t>
            </a:r>
          </a:p>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de-DE" b="1" i="0" u="none" strike="noStrike" kern="1200" cap="none" spc="0" normalizeH="0" baseline="0" noProof="0" dirty="0">
                <a:ln>
                  <a:noFill/>
                </a:ln>
                <a:solidFill>
                  <a:schemeClr val="accent2"/>
                </a:solidFill>
                <a:effectLst/>
                <a:uLnTx/>
                <a:uFillTx/>
                <a:latin typeface="ContinentaleOffice"/>
              </a:rPr>
              <a:t>Umfassende Leistungen z. B.</a:t>
            </a:r>
          </a:p>
        </p:txBody>
      </p:sp>
      <p:sp>
        <p:nvSpPr>
          <p:cNvPr id="27" name="Inhaltsplatzhalter 2">
            <a:extLst>
              <a:ext uri="{FF2B5EF4-FFF2-40B4-BE49-F238E27FC236}">
                <a16:creationId xmlns:a16="http://schemas.microsoft.com/office/drawing/2014/main" id="{54A1DEC5-8743-4003-A5CE-A3FA3B07A8F6}"/>
              </a:ext>
            </a:extLst>
          </p:cNvPr>
          <p:cNvSpPr txBox="1">
            <a:spLocks/>
          </p:cNvSpPr>
          <p:nvPr/>
        </p:nvSpPr>
        <p:spPr>
          <a:xfrm>
            <a:off x="1157602" y="2838857"/>
            <a:ext cx="5040000" cy="3833287"/>
          </a:xfrm>
          <a:prstGeom prst="rect">
            <a:avLst/>
          </a:prstGeom>
        </p:spPr>
        <p:txBody>
          <a:bodyPr/>
          <a:lstStyle>
            <a:lvl1pPr marL="0" indent="0" algn="l" defTabSz="914400" rtl="0" eaLnBrk="1" latinLnBrk="0" hangingPunct="1">
              <a:lnSpc>
                <a:spcPct val="120000"/>
              </a:lnSpc>
              <a:spcBef>
                <a:spcPts val="0"/>
              </a:spcBef>
              <a:buFont typeface="Arial" panose="020B0604020202020204" pitchFamily="34" charset="0"/>
              <a:buNone/>
              <a:defRPr sz="1900" kern="1200">
                <a:solidFill>
                  <a:schemeClr val="tx1"/>
                </a:solidFill>
                <a:latin typeface="+mn-lt"/>
                <a:ea typeface="+mn-ea"/>
                <a:cs typeface="+mn-cs"/>
              </a:defRPr>
            </a:lvl1pPr>
            <a:lvl2pPr marL="180000" indent="-180000" algn="l" defTabSz="914400" rtl="0" eaLnBrk="1" latinLnBrk="0" hangingPunct="1">
              <a:lnSpc>
                <a:spcPct val="120000"/>
              </a:lnSpc>
              <a:spcBef>
                <a:spcPts val="0"/>
              </a:spcBef>
              <a:buSzPct val="100000"/>
              <a:buFont typeface="Arial" panose="020B0604020202020204" pitchFamily="34" charset="0"/>
              <a:buChar char="•"/>
              <a:defRPr sz="1900" kern="1200">
                <a:solidFill>
                  <a:schemeClr val="tx1"/>
                </a:solidFill>
                <a:latin typeface="+mn-lt"/>
                <a:ea typeface="+mn-ea"/>
                <a:cs typeface="+mn-cs"/>
              </a:defRPr>
            </a:lvl2pPr>
            <a:lvl3pPr marL="360000" indent="-180000" algn="l" defTabSz="914400" rtl="0" eaLnBrk="1" latinLnBrk="0" hangingPunct="1">
              <a:lnSpc>
                <a:spcPct val="100000"/>
              </a:lnSpc>
              <a:spcBef>
                <a:spcPts val="0"/>
              </a:spcBef>
              <a:buSzPct val="80000"/>
              <a:buFont typeface="Arial" panose="020B0604020202020204" pitchFamily="34" charset="0"/>
              <a:buChar char="•"/>
              <a:defRPr sz="1600" kern="1200">
                <a:solidFill>
                  <a:schemeClr val="tx1"/>
                </a:solidFill>
                <a:latin typeface="+mn-lt"/>
                <a:ea typeface="+mn-ea"/>
                <a:cs typeface="+mn-cs"/>
              </a:defRPr>
            </a:lvl3pPr>
            <a:lvl4pPr marL="540000" indent="-180000" algn="l" defTabSz="914400" rtl="0" eaLnBrk="1" latinLnBrk="0" hangingPunct="1">
              <a:lnSpc>
                <a:spcPct val="100000"/>
              </a:lnSpc>
              <a:spcBef>
                <a:spcPts val="0"/>
              </a:spcBef>
              <a:buFont typeface="Symbol" panose="05050102010706020507" pitchFamily="18" charset="2"/>
              <a:buChar char="-"/>
              <a:defRPr sz="1400" kern="1200">
                <a:solidFill>
                  <a:schemeClr val="tx1"/>
                </a:solidFill>
                <a:latin typeface="+mn-lt"/>
                <a:ea typeface="+mn-ea"/>
                <a:cs typeface="+mn-cs"/>
              </a:defRPr>
            </a:lvl4pPr>
            <a:lvl5pPr marL="720000" indent="-180000" algn="l" defTabSz="914400" rtl="0" eaLnBrk="1" latinLnBrk="0" hangingPunct="1">
              <a:lnSpc>
                <a:spcPct val="100000"/>
              </a:lnSpc>
              <a:spcBef>
                <a:spcPts val="0"/>
              </a:spcBef>
              <a:buFont typeface="Symbol" panose="05050102010706020507" pitchFamily="18" charset="2"/>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de-DE" sz="1800" b="0" i="0" u="none" strike="noStrike" kern="1200" cap="none" spc="0" normalizeH="0" baseline="0" noProof="0" dirty="0" err="1">
                <a:ln>
                  <a:noFill/>
                </a:ln>
                <a:solidFill>
                  <a:srgbClr val="000000"/>
                </a:solidFill>
                <a:effectLst/>
                <a:uLnTx/>
                <a:uFillTx/>
                <a:latin typeface="ContinentaleOffice"/>
                <a:ea typeface="+mn-ea"/>
                <a:cs typeface="+mn-cs"/>
              </a:rPr>
              <a:t>Heilpraktikerleistungen</a:t>
            </a:r>
            <a:endParaRPr lang="de-DE" sz="1800" dirty="0">
              <a:solidFill>
                <a:srgbClr val="000000"/>
              </a:solidFill>
              <a:latin typeface="ContinentaleOffice"/>
            </a:endParaRP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de-DE" sz="1800" b="0" i="0" u="none" strike="noStrike" kern="1200" cap="none" spc="0" normalizeH="0" baseline="0" noProof="0" dirty="0">
                <a:ln>
                  <a:noFill/>
                </a:ln>
                <a:solidFill>
                  <a:srgbClr val="000000"/>
                </a:solidFill>
                <a:effectLst/>
                <a:uLnTx/>
                <a:uFillTx/>
                <a:latin typeface="ContinentaleOffice"/>
                <a:ea typeface="+mn-ea"/>
                <a:cs typeface="+mn-cs"/>
              </a:rPr>
              <a:t> Vorsorgeuntersuchungen</a:t>
            </a:r>
          </a:p>
          <a:p>
            <a:pPr marL="342900" marR="0" lvl="0" indent="-3429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lang="de-DE" sz="1800" dirty="0">
                <a:solidFill>
                  <a:srgbClr val="000000"/>
                </a:solidFill>
                <a:latin typeface="ContinentaleOffice"/>
              </a:rPr>
              <a:t>Sehhilfen / </a:t>
            </a:r>
            <a:r>
              <a:rPr lang="de-DE" sz="1800" dirty="0" err="1">
                <a:solidFill>
                  <a:srgbClr val="000000"/>
                </a:solidFill>
                <a:latin typeface="ContinentaleOffice"/>
              </a:rPr>
              <a:t>refraktive</a:t>
            </a:r>
            <a:r>
              <a:rPr lang="de-DE" sz="1800" dirty="0">
                <a:solidFill>
                  <a:srgbClr val="000000"/>
                </a:solidFill>
                <a:latin typeface="ContinentaleOffice"/>
              </a:rPr>
              <a:t> Chirurgie</a:t>
            </a:r>
            <a:endParaRPr kumimoji="0" lang="de-DE" sz="1800" b="0" i="0" u="none" strike="noStrike" kern="1200" cap="none" spc="0" normalizeH="0" baseline="0" noProof="0" dirty="0">
              <a:ln>
                <a:noFill/>
              </a:ln>
              <a:solidFill>
                <a:srgbClr val="000000"/>
              </a:solidFill>
              <a:effectLst/>
              <a:uLnTx/>
              <a:uFillTx/>
              <a:latin typeface="ContinentaleOffice"/>
              <a:ea typeface="+mn-ea"/>
              <a:cs typeface="+mn-cs"/>
            </a:endParaRPr>
          </a:p>
          <a:p>
            <a:pPr marL="342900" marR="0" lvl="0" indent="-3429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lang="de-DE" sz="1800" dirty="0">
                <a:solidFill>
                  <a:srgbClr val="000000"/>
                </a:solidFill>
                <a:latin typeface="ContinentaleOffice"/>
              </a:rPr>
              <a:t>Stationäre Leistungspauschale</a:t>
            </a:r>
          </a:p>
          <a:p>
            <a:pPr marL="342900" marR="0" lvl="0" indent="-3429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de-DE" sz="1800" b="0" i="0" u="none" strike="noStrike" kern="1200" cap="none" spc="0" normalizeH="0" noProof="0" dirty="0">
                <a:ln>
                  <a:noFill/>
                </a:ln>
                <a:solidFill>
                  <a:srgbClr val="000000"/>
                </a:solidFill>
                <a:effectLst/>
                <a:uLnTx/>
                <a:uFillTx/>
                <a:latin typeface="ContinentaleOffice"/>
                <a:ea typeface="+mn-ea"/>
                <a:cs typeface="+mn-cs"/>
              </a:rPr>
              <a:t>Zahnersatz / Prof. Zahnreinigung</a:t>
            </a:r>
          </a:p>
          <a:p>
            <a:pPr marL="342900" marR="0" lvl="0" indent="-3429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lang="de-DE" sz="1800" dirty="0">
                <a:solidFill>
                  <a:srgbClr val="000000"/>
                </a:solidFill>
                <a:latin typeface="ContinentaleOffice"/>
              </a:rPr>
              <a:t>und mehr</a:t>
            </a:r>
            <a:endParaRPr kumimoji="0" lang="de-DE" sz="1800" b="0" i="0" u="none" strike="noStrike" kern="1200" cap="none" spc="0" normalizeH="0" baseline="0" noProof="0" dirty="0">
              <a:ln>
                <a:noFill/>
              </a:ln>
              <a:solidFill>
                <a:srgbClr val="000000"/>
              </a:solidFill>
              <a:effectLst/>
              <a:uLnTx/>
              <a:uFillTx/>
              <a:latin typeface="ContinentaleOffice"/>
              <a:ea typeface="+mn-ea"/>
              <a:cs typeface="+mn-cs"/>
            </a:endParaRPr>
          </a:p>
          <a:p>
            <a:pPr marL="0" marR="0" lvl="0" indent="0" algn="l"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de-DE" sz="1800" b="0" i="0" u="sng" strike="noStrike" kern="1200" cap="none" spc="0" normalizeH="0" baseline="0" noProof="0" dirty="0">
                <a:ln>
                  <a:noFill/>
                </a:ln>
                <a:solidFill>
                  <a:srgbClr val="000000"/>
                </a:solidFill>
                <a:effectLst/>
                <a:uLnTx/>
                <a:uFillTx/>
                <a:latin typeface="ContinentaleOffice"/>
                <a:ea typeface="+mn-ea"/>
                <a:cs typeface="+mn-cs"/>
              </a:rPr>
              <a:t>Kombinierbar mit</a:t>
            </a:r>
            <a:r>
              <a:rPr kumimoji="0" lang="de-DE" sz="1800" b="0" i="0" u="none" strike="noStrike" kern="1200" cap="none" spc="0" normalizeH="0" baseline="0" noProof="0" dirty="0">
                <a:ln>
                  <a:noFill/>
                </a:ln>
                <a:solidFill>
                  <a:srgbClr val="000000"/>
                </a:solidFill>
                <a:effectLst/>
                <a:uLnTx/>
                <a:uFillTx/>
                <a:latin typeface="ContinentaleOffice"/>
                <a:ea typeface="+mn-ea"/>
                <a:cs typeface="+mn-cs"/>
              </a:rPr>
              <a:t>: </a:t>
            </a:r>
            <a:r>
              <a:rPr lang="de-DE" sz="1800" dirty="0">
                <a:solidFill>
                  <a:srgbClr val="000000"/>
                </a:solidFill>
                <a:latin typeface="ContinentaleOffice"/>
              </a:rPr>
              <a:t>Tariflinien Save und </a:t>
            </a:r>
            <a:r>
              <a:rPr lang="de-DE" sz="1800" dirty="0" err="1">
                <a:solidFill>
                  <a:srgbClr val="000000"/>
                </a:solidFill>
                <a:latin typeface="ContinentaleOffice"/>
              </a:rPr>
              <a:t>Smile</a:t>
            </a:r>
            <a:endParaRPr kumimoji="0" lang="de-DE" sz="1800" b="0" i="0" u="none" strike="noStrike" kern="1200" cap="none" spc="0" normalizeH="0" baseline="0" noProof="0" dirty="0">
              <a:ln>
                <a:noFill/>
              </a:ln>
              <a:solidFill>
                <a:srgbClr val="000000"/>
              </a:solidFill>
              <a:effectLst/>
              <a:uLnTx/>
              <a:uFillTx/>
              <a:latin typeface="ContinentaleOffice"/>
              <a:ea typeface="+mn-ea"/>
              <a:cs typeface="+mn-cs"/>
            </a:endParaRPr>
          </a:p>
        </p:txBody>
      </p:sp>
      <p:sp>
        <p:nvSpPr>
          <p:cNvPr id="2" name="Ellipse 1"/>
          <p:cNvSpPr/>
          <p:nvPr/>
        </p:nvSpPr>
        <p:spPr>
          <a:xfrm>
            <a:off x="9819409" y="1822302"/>
            <a:ext cx="1091046" cy="1097543"/>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p>
        </p:txBody>
      </p:sp>
      <p:sp>
        <p:nvSpPr>
          <p:cNvPr id="3" name="Ellipse 2">
            <a:hlinkClick r:id="" action="ppaction://noaction"/>
          </p:cNvPr>
          <p:cNvSpPr/>
          <p:nvPr/>
        </p:nvSpPr>
        <p:spPr>
          <a:xfrm>
            <a:off x="9765205" y="1799096"/>
            <a:ext cx="1199453" cy="1120749"/>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p>
        </p:txBody>
      </p:sp>
      <p:sp>
        <p:nvSpPr>
          <p:cNvPr id="4" name="Ellipse 3">
            <a:hlinkClick r:id="" action="ppaction://noaction"/>
          </p:cNvPr>
          <p:cNvSpPr/>
          <p:nvPr/>
        </p:nvSpPr>
        <p:spPr>
          <a:xfrm>
            <a:off x="10167500" y="2943051"/>
            <a:ext cx="1139536" cy="1158003"/>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p>
        </p:txBody>
      </p:sp>
      <p:sp>
        <p:nvSpPr>
          <p:cNvPr id="6" name="Ellipse 5">
            <a:hlinkClick r:id="" action="ppaction://noaction"/>
          </p:cNvPr>
          <p:cNvSpPr/>
          <p:nvPr/>
        </p:nvSpPr>
        <p:spPr>
          <a:xfrm>
            <a:off x="9706067" y="4101054"/>
            <a:ext cx="1145249" cy="113838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p>
        </p:txBody>
      </p:sp>
      <p:sp>
        <p:nvSpPr>
          <p:cNvPr id="7" name="Ellipse 6">
            <a:hlinkClick r:id="" action="ppaction://noaction"/>
          </p:cNvPr>
          <p:cNvSpPr/>
          <p:nvPr/>
        </p:nvSpPr>
        <p:spPr>
          <a:xfrm>
            <a:off x="8563067" y="4651216"/>
            <a:ext cx="1143000" cy="116729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p>
        </p:txBody>
      </p:sp>
      <p:sp>
        <p:nvSpPr>
          <p:cNvPr id="8" name="Ellipse 7">
            <a:hlinkClick r:id="" action="ppaction://noaction"/>
          </p:cNvPr>
          <p:cNvSpPr/>
          <p:nvPr/>
        </p:nvSpPr>
        <p:spPr>
          <a:xfrm>
            <a:off x="7312704" y="4326853"/>
            <a:ext cx="1147988" cy="1161669"/>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p>
        </p:txBody>
      </p:sp>
      <p:pic>
        <p:nvPicPr>
          <p:cNvPr id="16" name="Grafik 15"/>
          <p:cNvPicPr>
            <a:picLocks noChangeAspect="1"/>
          </p:cNvPicPr>
          <p:nvPr/>
        </p:nvPicPr>
        <p:blipFill>
          <a:blip r:embed="rId3"/>
          <a:stretch>
            <a:fillRect/>
          </a:stretch>
        </p:blipFill>
        <p:spPr>
          <a:xfrm>
            <a:off x="6932573" y="1695315"/>
            <a:ext cx="4492797" cy="4176977"/>
          </a:xfrm>
          <a:prstGeom prst="rect">
            <a:avLst/>
          </a:prstGeom>
        </p:spPr>
      </p:pic>
    </p:spTree>
    <p:extLst>
      <p:ext uri="{BB962C8B-B14F-4D97-AF65-F5344CB8AC3E}">
        <p14:creationId xmlns:p14="http://schemas.microsoft.com/office/powerpoint/2010/main" val="40959962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C8C4F1-257C-421B-BFF4-1F170FE3FB97}" type="slidenum">
              <a:rPr kumimoji="0" lang="de-DE" sz="900" b="0" i="0" u="none" strike="noStrike" kern="1200" cap="none" spc="0" normalizeH="0" baseline="0" noProof="0" smtClean="0">
                <a:ln>
                  <a:noFill/>
                </a:ln>
                <a:solidFill>
                  <a:prstClr val="white"/>
                </a:solidFill>
                <a:effectLst/>
                <a:uLnTx/>
                <a:uFillTx/>
                <a:latin typeface="ContinentaleOffice Semibold" panose="000007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de-DE" sz="900" b="0" i="0" u="none" strike="noStrike" kern="1200" cap="none" spc="0" normalizeH="0" baseline="0" noProof="0" dirty="0">
              <a:ln>
                <a:noFill/>
              </a:ln>
              <a:solidFill>
                <a:prstClr val="white"/>
              </a:solidFill>
              <a:effectLst/>
              <a:uLnTx/>
              <a:uFillTx/>
              <a:latin typeface="ContinentaleOffice Semibold" panose="00000700000000000000" pitchFamily="2" charset="0"/>
              <a:ea typeface="+mn-ea"/>
              <a:cs typeface="+mn-cs"/>
            </a:endParaRPr>
          </a:p>
        </p:txBody>
      </p:sp>
      <p:sp>
        <p:nvSpPr>
          <p:cNvPr id="12" name="Titel 1">
            <a:extLst>
              <a:ext uri="{FF2B5EF4-FFF2-40B4-BE49-F238E27FC236}">
                <a16:creationId xmlns:a16="http://schemas.microsoft.com/office/drawing/2014/main" id="{ECF0D488-0554-A647-8C5C-FE62A88DEAFA}"/>
              </a:ext>
            </a:extLst>
          </p:cNvPr>
          <p:cNvSpPr>
            <a:spLocks noGrp="1"/>
          </p:cNvSpPr>
          <p:nvPr>
            <p:ph type="title"/>
          </p:nvPr>
        </p:nvSpPr>
        <p:spPr>
          <a:xfrm>
            <a:off x="838200" y="516835"/>
            <a:ext cx="10515600" cy="835715"/>
          </a:xfrm>
        </p:spPr>
        <p:txBody>
          <a:bodyPr/>
          <a:lstStyle/>
          <a:p>
            <a:r>
              <a:rPr lang="de-DE" dirty="0"/>
              <a:t>NEU: </a:t>
            </a:r>
            <a:r>
              <a:rPr lang="de-DE" dirty="0" err="1"/>
              <a:t>Choose</a:t>
            </a:r>
            <a:r>
              <a:rPr lang="de-DE" dirty="0"/>
              <a:t> More / </a:t>
            </a:r>
            <a:r>
              <a:rPr lang="de-DE" dirty="0" err="1"/>
              <a:t>Choose</a:t>
            </a:r>
            <a:r>
              <a:rPr lang="de-DE" dirty="0"/>
              <a:t> Max</a:t>
            </a:r>
          </a:p>
        </p:txBody>
      </p:sp>
      <p:sp>
        <p:nvSpPr>
          <p:cNvPr id="11" name="Datumsplatzhalter 3">
            <a:extLst>
              <a:ext uri="{FF2B5EF4-FFF2-40B4-BE49-F238E27FC236}">
                <a16:creationId xmlns:a16="http://schemas.microsoft.com/office/drawing/2014/main" id="{CB6F2F2F-520F-D34C-8A4B-DD367627A375}"/>
              </a:ext>
            </a:extLst>
          </p:cNvPr>
          <p:cNvSpPr>
            <a:spLocks noGrp="1"/>
          </p:cNvSpPr>
          <p:nvPr>
            <p:ph type="dt" sz="half" idx="10"/>
          </p:nvPr>
        </p:nvSpPr>
        <p:spPr>
          <a:xfrm>
            <a:off x="679181" y="6388153"/>
            <a:ext cx="578116"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9480A78-C722-4FCF-8DAF-CA9322A9C539}" type="datetime1">
              <a:rPr kumimoji="0" lang="de-DE" sz="750" b="0" i="0" u="none" strike="noStrike" kern="1200" cap="none" spc="0" normalizeH="0" baseline="0" noProof="0" smtClean="0">
                <a:ln>
                  <a:noFill/>
                </a:ln>
                <a:solidFill>
                  <a:prstClr val="white"/>
                </a:solidFill>
                <a:effectLst/>
                <a:uLnTx/>
                <a:uFillTx/>
                <a:latin typeface="ContinentaleOffice"/>
                <a:ea typeface="+mn-ea"/>
                <a:cs typeface="+mn-cs"/>
              </a:rPr>
              <a:t>16.06.2023</a:t>
            </a:fld>
            <a:endParaRPr kumimoji="0" lang="de-DE" sz="750" b="0" i="0" u="none" strike="noStrike" kern="1200" cap="none" spc="0" normalizeH="0" baseline="0" noProof="0" dirty="0">
              <a:ln>
                <a:noFill/>
              </a:ln>
              <a:solidFill>
                <a:prstClr val="white"/>
              </a:solidFill>
              <a:effectLst/>
              <a:uLnTx/>
              <a:uFillTx/>
              <a:latin typeface="ContinentaleOffice"/>
              <a:ea typeface="+mn-ea"/>
              <a:cs typeface="+mn-cs"/>
            </a:endParaRPr>
          </a:p>
        </p:txBody>
      </p:sp>
      <p:sp>
        <p:nvSpPr>
          <p:cNvPr id="14" name="Fußzeilenplatzhalter 4">
            <a:extLst>
              <a:ext uri="{FF2B5EF4-FFF2-40B4-BE49-F238E27FC236}">
                <a16:creationId xmlns:a16="http://schemas.microsoft.com/office/drawing/2014/main" id="{67E217FA-D44A-1F47-9C20-8DEAF20EACA2}"/>
              </a:ext>
            </a:extLst>
          </p:cNvPr>
          <p:cNvSpPr>
            <a:spLocks noGrp="1"/>
          </p:cNvSpPr>
          <p:nvPr>
            <p:ph type="ftr" sz="quarter" idx="11"/>
          </p:nvPr>
        </p:nvSpPr>
        <p:spPr>
          <a:xfrm>
            <a:off x="1291753" y="6388153"/>
            <a:ext cx="8812365"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750" b="0" i="0" u="none" strike="noStrike" kern="1200" cap="none" spc="0" normalizeH="0" baseline="0" noProof="0">
                <a:ln>
                  <a:noFill/>
                </a:ln>
                <a:solidFill>
                  <a:prstClr val="white"/>
                </a:solidFill>
                <a:effectLst/>
                <a:uLnTx/>
                <a:uFillTx/>
                <a:latin typeface="ContinentaleOffice"/>
                <a:ea typeface="+mn-ea"/>
                <a:cs typeface="+mn-cs"/>
              </a:rPr>
              <a:t>Tariferweiterung bKV zum 01.04.2023</a:t>
            </a:r>
            <a:endParaRPr kumimoji="0" lang="de-DE" sz="750" b="0" i="0" u="none" strike="noStrike" kern="1200" cap="none" spc="0" normalizeH="0" baseline="0" noProof="0" dirty="0">
              <a:ln>
                <a:noFill/>
              </a:ln>
              <a:solidFill>
                <a:prstClr val="white"/>
              </a:solidFill>
              <a:effectLst/>
              <a:uLnTx/>
              <a:uFillTx/>
              <a:latin typeface="ContinentaleOffice"/>
              <a:ea typeface="+mn-ea"/>
              <a:cs typeface="+mn-cs"/>
            </a:endParaRPr>
          </a:p>
        </p:txBody>
      </p:sp>
      <p:sp>
        <p:nvSpPr>
          <p:cNvPr id="21" name="Pfeil nach rechts 20"/>
          <p:cNvSpPr/>
          <p:nvPr/>
        </p:nvSpPr>
        <p:spPr>
          <a:xfrm>
            <a:off x="5697935" y="3390201"/>
            <a:ext cx="1239520" cy="833120"/>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p>
        </p:txBody>
      </p:sp>
      <p:sp>
        <p:nvSpPr>
          <p:cNvPr id="22" name="Textfeld 21"/>
          <p:cNvSpPr txBox="1"/>
          <p:nvPr/>
        </p:nvSpPr>
        <p:spPr>
          <a:xfrm>
            <a:off x="833438" y="1822302"/>
            <a:ext cx="5100002" cy="3928257"/>
          </a:xfrm>
          <a:prstGeom prst="rect">
            <a:avLst/>
          </a:prstGeom>
          <a:solidFill>
            <a:srgbClr val="EDEDED"/>
          </a:solidFill>
        </p:spPr>
        <p:txBody>
          <a:bodyPr wrap="square" rtlCol="0">
            <a:spAutoFit/>
          </a:bodyPr>
          <a:lstStyle/>
          <a:p>
            <a:endParaRPr lang="de-DE" dirty="0"/>
          </a:p>
        </p:txBody>
      </p:sp>
      <p:sp>
        <p:nvSpPr>
          <p:cNvPr id="23" name="Textplatzhalter 6">
            <a:extLst>
              <a:ext uri="{FF2B5EF4-FFF2-40B4-BE49-F238E27FC236}">
                <a16:creationId xmlns:a16="http://schemas.microsoft.com/office/drawing/2014/main" id="{ED3967B9-5F37-3945-BB1B-55D423B8338F}"/>
              </a:ext>
            </a:extLst>
          </p:cNvPr>
          <p:cNvSpPr txBox="1">
            <a:spLocks/>
          </p:cNvSpPr>
          <p:nvPr/>
        </p:nvSpPr>
        <p:spPr>
          <a:xfrm>
            <a:off x="1152840" y="1856217"/>
            <a:ext cx="4002722" cy="432000"/>
          </a:xfrm>
          <a:prstGeom prst="rect">
            <a:avLst/>
          </a:prstGeom>
        </p:spPr>
        <p:txBody>
          <a:bodyPr vert="horz" lIns="0" tIns="72000" rIns="0" bIns="36000" rtlCol="0" anchor="ctr">
            <a:noAutofit/>
          </a:bodyPr>
          <a:lstStyle>
            <a:lvl1pPr marL="0" indent="0" algn="ctr" defTabSz="914400" rtl="0" eaLnBrk="1" latinLnBrk="0" hangingPunct="1">
              <a:lnSpc>
                <a:spcPct val="120000"/>
              </a:lnSpc>
              <a:spcBef>
                <a:spcPts val="0"/>
              </a:spcBef>
              <a:buFont typeface="Arial" panose="020B0604020202020204" pitchFamily="34" charset="0"/>
              <a:buNone/>
              <a:defRPr sz="1900" kern="1200">
                <a:solidFill>
                  <a:schemeClr val="tx1"/>
                </a:solidFill>
                <a:latin typeface="+mn-lt"/>
                <a:ea typeface="+mn-ea"/>
                <a:cs typeface="+mn-cs"/>
              </a:defRPr>
            </a:lvl1pPr>
            <a:lvl2pPr marL="180000" indent="-180000" algn="l" defTabSz="914400" rtl="0" eaLnBrk="1" latinLnBrk="0" hangingPunct="1">
              <a:lnSpc>
                <a:spcPct val="120000"/>
              </a:lnSpc>
              <a:spcBef>
                <a:spcPts val="0"/>
              </a:spcBef>
              <a:buSzPct val="100000"/>
              <a:buFont typeface="Arial" panose="020B0604020202020204" pitchFamily="34" charset="0"/>
              <a:buChar char="•"/>
              <a:defRPr sz="1900" kern="1200">
                <a:solidFill>
                  <a:schemeClr val="tx1"/>
                </a:solidFill>
                <a:latin typeface="+mn-lt"/>
                <a:ea typeface="+mn-ea"/>
                <a:cs typeface="+mn-cs"/>
              </a:defRPr>
            </a:lvl2pPr>
            <a:lvl3pPr marL="360000" indent="-180000" algn="l" defTabSz="914400" rtl="0" eaLnBrk="1" latinLnBrk="0" hangingPunct="1">
              <a:lnSpc>
                <a:spcPct val="100000"/>
              </a:lnSpc>
              <a:spcBef>
                <a:spcPts val="0"/>
              </a:spcBef>
              <a:buSzPct val="80000"/>
              <a:buFont typeface="Arial" panose="020B0604020202020204" pitchFamily="34" charset="0"/>
              <a:buChar char="•"/>
              <a:defRPr sz="1600" kern="1200">
                <a:solidFill>
                  <a:schemeClr val="tx1"/>
                </a:solidFill>
                <a:latin typeface="+mn-lt"/>
                <a:ea typeface="+mn-ea"/>
                <a:cs typeface="+mn-cs"/>
              </a:defRPr>
            </a:lvl3pPr>
            <a:lvl4pPr marL="540000" indent="-180000" algn="l" defTabSz="914400" rtl="0" eaLnBrk="1" latinLnBrk="0" hangingPunct="1">
              <a:lnSpc>
                <a:spcPct val="100000"/>
              </a:lnSpc>
              <a:spcBef>
                <a:spcPts val="0"/>
              </a:spcBef>
              <a:buFont typeface="Symbol" panose="05050102010706020507" pitchFamily="18" charset="2"/>
              <a:buChar char="-"/>
              <a:defRPr sz="1400" kern="1200">
                <a:solidFill>
                  <a:schemeClr val="tx1"/>
                </a:solidFill>
                <a:latin typeface="+mn-lt"/>
                <a:ea typeface="+mn-ea"/>
                <a:cs typeface="+mn-cs"/>
              </a:defRPr>
            </a:lvl4pPr>
            <a:lvl5pPr marL="720000" indent="-180000" algn="l" defTabSz="914400" rtl="0" eaLnBrk="1" latinLnBrk="0" hangingPunct="1">
              <a:lnSpc>
                <a:spcPct val="100000"/>
              </a:lnSpc>
              <a:spcBef>
                <a:spcPts val="0"/>
              </a:spcBef>
              <a:buFont typeface="Symbol" panose="05050102010706020507" pitchFamily="18" charset="2"/>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lang="de-DE" b="1" noProof="0" dirty="0">
                <a:solidFill>
                  <a:schemeClr val="accent2"/>
                </a:solidFill>
                <a:latin typeface="ContinentaleOffice"/>
              </a:rPr>
              <a:t>Erweiterte</a:t>
            </a:r>
            <a:r>
              <a:rPr kumimoji="0" lang="de-DE" b="1" i="0" u="none" strike="noStrike" kern="1200" cap="none" spc="0" normalizeH="0" baseline="0" noProof="0" dirty="0">
                <a:ln>
                  <a:noFill/>
                </a:ln>
                <a:solidFill>
                  <a:schemeClr val="accent2"/>
                </a:solidFill>
                <a:effectLst/>
                <a:uLnTx/>
                <a:uFillTx/>
                <a:latin typeface="ContinentaleOffice"/>
              </a:rPr>
              <a:t> Leistungen z. B.</a:t>
            </a:r>
          </a:p>
        </p:txBody>
      </p:sp>
      <p:sp>
        <p:nvSpPr>
          <p:cNvPr id="27" name="Inhaltsplatzhalter 2">
            <a:extLst>
              <a:ext uri="{FF2B5EF4-FFF2-40B4-BE49-F238E27FC236}">
                <a16:creationId xmlns:a16="http://schemas.microsoft.com/office/drawing/2014/main" id="{54A1DEC5-8743-4003-A5CE-A3FA3B07A8F6}"/>
              </a:ext>
            </a:extLst>
          </p:cNvPr>
          <p:cNvSpPr txBox="1">
            <a:spLocks/>
          </p:cNvSpPr>
          <p:nvPr/>
        </p:nvSpPr>
        <p:spPr>
          <a:xfrm>
            <a:off x="1157602" y="2264921"/>
            <a:ext cx="5040000" cy="3833287"/>
          </a:xfrm>
          <a:prstGeom prst="rect">
            <a:avLst/>
          </a:prstGeom>
        </p:spPr>
        <p:txBody>
          <a:bodyPr/>
          <a:lstStyle>
            <a:lvl1pPr marL="0" indent="0" algn="l" defTabSz="914400" rtl="0" eaLnBrk="1" latinLnBrk="0" hangingPunct="1">
              <a:lnSpc>
                <a:spcPct val="120000"/>
              </a:lnSpc>
              <a:spcBef>
                <a:spcPts val="0"/>
              </a:spcBef>
              <a:buFont typeface="Arial" panose="020B0604020202020204" pitchFamily="34" charset="0"/>
              <a:buNone/>
              <a:defRPr sz="1900" kern="1200">
                <a:solidFill>
                  <a:schemeClr val="tx1"/>
                </a:solidFill>
                <a:latin typeface="+mn-lt"/>
                <a:ea typeface="+mn-ea"/>
                <a:cs typeface="+mn-cs"/>
              </a:defRPr>
            </a:lvl1pPr>
            <a:lvl2pPr marL="180000" indent="-180000" algn="l" defTabSz="914400" rtl="0" eaLnBrk="1" latinLnBrk="0" hangingPunct="1">
              <a:lnSpc>
                <a:spcPct val="120000"/>
              </a:lnSpc>
              <a:spcBef>
                <a:spcPts val="0"/>
              </a:spcBef>
              <a:buSzPct val="100000"/>
              <a:buFont typeface="Arial" panose="020B0604020202020204" pitchFamily="34" charset="0"/>
              <a:buChar char="•"/>
              <a:defRPr sz="1900" kern="1200">
                <a:solidFill>
                  <a:schemeClr val="tx1"/>
                </a:solidFill>
                <a:latin typeface="+mn-lt"/>
                <a:ea typeface="+mn-ea"/>
                <a:cs typeface="+mn-cs"/>
              </a:defRPr>
            </a:lvl2pPr>
            <a:lvl3pPr marL="360000" indent="-180000" algn="l" defTabSz="914400" rtl="0" eaLnBrk="1" latinLnBrk="0" hangingPunct="1">
              <a:lnSpc>
                <a:spcPct val="100000"/>
              </a:lnSpc>
              <a:spcBef>
                <a:spcPts val="0"/>
              </a:spcBef>
              <a:buSzPct val="80000"/>
              <a:buFont typeface="Arial" panose="020B0604020202020204" pitchFamily="34" charset="0"/>
              <a:buChar char="•"/>
              <a:defRPr sz="1600" kern="1200">
                <a:solidFill>
                  <a:schemeClr val="tx1"/>
                </a:solidFill>
                <a:latin typeface="+mn-lt"/>
                <a:ea typeface="+mn-ea"/>
                <a:cs typeface="+mn-cs"/>
              </a:defRPr>
            </a:lvl3pPr>
            <a:lvl4pPr marL="540000" indent="-180000" algn="l" defTabSz="914400" rtl="0" eaLnBrk="1" latinLnBrk="0" hangingPunct="1">
              <a:lnSpc>
                <a:spcPct val="100000"/>
              </a:lnSpc>
              <a:spcBef>
                <a:spcPts val="0"/>
              </a:spcBef>
              <a:buFont typeface="Symbol" panose="05050102010706020507" pitchFamily="18" charset="2"/>
              <a:buChar char="-"/>
              <a:defRPr sz="1400" kern="1200">
                <a:solidFill>
                  <a:schemeClr val="tx1"/>
                </a:solidFill>
                <a:latin typeface="+mn-lt"/>
                <a:ea typeface="+mn-ea"/>
                <a:cs typeface="+mn-cs"/>
              </a:defRPr>
            </a:lvl4pPr>
            <a:lvl5pPr marL="720000" indent="-180000" algn="l" defTabSz="914400" rtl="0" eaLnBrk="1" latinLnBrk="0" hangingPunct="1">
              <a:lnSpc>
                <a:spcPct val="100000"/>
              </a:lnSpc>
              <a:spcBef>
                <a:spcPts val="0"/>
              </a:spcBef>
              <a:buFont typeface="Symbol" panose="05050102010706020507" pitchFamily="18" charset="2"/>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de-DE" sz="1800" b="0" i="0" u="none" strike="noStrike" kern="1200" cap="none" spc="0" normalizeH="0" baseline="0" noProof="0" dirty="0">
                <a:ln>
                  <a:noFill/>
                </a:ln>
                <a:solidFill>
                  <a:srgbClr val="000000"/>
                </a:solidFill>
                <a:effectLst/>
                <a:uLnTx/>
                <a:uFillTx/>
                <a:latin typeface="ContinentaleOffice"/>
                <a:ea typeface="+mn-ea"/>
                <a:cs typeface="+mn-cs"/>
              </a:rPr>
              <a:t>Naturheilverfahren auch durch</a:t>
            </a:r>
            <a:r>
              <a:rPr kumimoji="0" lang="de-DE" sz="1800" b="0" i="0" u="none" strike="noStrike" kern="1200" cap="none" spc="0" normalizeH="0" noProof="0" dirty="0">
                <a:ln>
                  <a:noFill/>
                </a:ln>
                <a:solidFill>
                  <a:srgbClr val="000000"/>
                </a:solidFill>
                <a:effectLst/>
                <a:uLnTx/>
                <a:uFillTx/>
                <a:latin typeface="ContinentaleOffice"/>
                <a:ea typeface="+mn-ea"/>
                <a:cs typeface="+mn-cs"/>
              </a:rPr>
              <a:t> Ärzte </a:t>
            </a:r>
            <a:endParaRPr lang="de-DE" sz="1800" dirty="0">
              <a:solidFill>
                <a:srgbClr val="000000"/>
              </a:solidFill>
              <a:latin typeface="ContinentaleOffice"/>
            </a:endParaRP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de-DE" sz="1800" b="0" i="0" u="none" strike="noStrike" kern="1200" cap="none" spc="0" normalizeH="0" baseline="0" noProof="0" dirty="0">
                <a:ln>
                  <a:noFill/>
                </a:ln>
                <a:solidFill>
                  <a:srgbClr val="000000"/>
                </a:solidFill>
                <a:effectLst/>
                <a:uLnTx/>
                <a:uFillTx/>
                <a:latin typeface="ContinentaleOffice"/>
                <a:ea typeface="+mn-ea"/>
                <a:cs typeface="+mn-cs"/>
              </a:rPr>
              <a:t> </a:t>
            </a:r>
            <a:r>
              <a:rPr lang="de-DE" sz="1800" dirty="0">
                <a:solidFill>
                  <a:srgbClr val="000000"/>
                </a:solidFill>
                <a:latin typeface="ContinentaleOffice"/>
              </a:rPr>
              <a:t>Heil- und Hilfsmittel</a:t>
            </a:r>
            <a:endParaRPr kumimoji="0" lang="de-DE" sz="1800" b="0" i="0" u="none" strike="noStrike" kern="1200" cap="none" spc="0" normalizeH="0" baseline="0" noProof="0" dirty="0">
              <a:ln>
                <a:noFill/>
              </a:ln>
              <a:solidFill>
                <a:srgbClr val="000000"/>
              </a:solidFill>
              <a:effectLst/>
              <a:uLnTx/>
              <a:uFillTx/>
              <a:latin typeface="ContinentaleOffice"/>
              <a:ea typeface="+mn-ea"/>
              <a:cs typeface="+mn-cs"/>
            </a:endParaRPr>
          </a:p>
          <a:p>
            <a:pPr marL="342900" marR="0" lvl="0" indent="-3429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lang="de-DE" sz="1800" dirty="0">
                <a:solidFill>
                  <a:srgbClr val="000000"/>
                </a:solidFill>
                <a:latin typeface="ContinentaleOffice"/>
              </a:rPr>
              <a:t>Arznei- und Verbandmittel inkl. Zuzahlung</a:t>
            </a:r>
          </a:p>
          <a:p>
            <a:pPr marL="342900" marR="0" lvl="0" indent="-3429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lang="de-DE" sz="1800" dirty="0">
                <a:solidFill>
                  <a:srgbClr val="000000"/>
                </a:solidFill>
                <a:latin typeface="ContinentaleOffice"/>
              </a:rPr>
              <a:t>Leistungspauschale bei stationärer Anschlussrehabilitationsmaßnahme</a:t>
            </a:r>
          </a:p>
          <a:p>
            <a:pPr marL="342900" marR="0" lvl="0" indent="-3429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lang="de-DE" sz="1800" dirty="0">
                <a:solidFill>
                  <a:srgbClr val="000000"/>
                </a:solidFill>
                <a:latin typeface="ContinentaleOffice"/>
              </a:rPr>
              <a:t>Keine Sublimits (</a:t>
            </a:r>
            <a:r>
              <a:rPr lang="de-DE" sz="1800" dirty="0" err="1">
                <a:solidFill>
                  <a:srgbClr val="000000"/>
                </a:solidFill>
                <a:latin typeface="ContinentaleOffice"/>
              </a:rPr>
              <a:t>Choose</a:t>
            </a:r>
            <a:r>
              <a:rPr lang="de-DE" sz="1800" dirty="0">
                <a:solidFill>
                  <a:srgbClr val="000000"/>
                </a:solidFill>
                <a:latin typeface="ContinentaleOffice"/>
              </a:rPr>
              <a:t> Max)</a:t>
            </a:r>
            <a:endParaRPr kumimoji="0" lang="de-DE" sz="1800" b="0" i="0" u="none" strike="noStrike" kern="1200" cap="none" spc="0" normalizeH="0" noProof="0" dirty="0">
              <a:ln>
                <a:noFill/>
              </a:ln>
              <a:solidFill>
                <a:srgbClr val="000000"/>
              </a:solidFill>
              <a:effectLst/>
              <a:uLnTx/>
              <a:uFillTx/>
              <a:latin typeface="ContinentaleOffice"/>
              <a:ea typeface="+mn-ea"/>
              <a:cs typeface="+mn-cs"/>
            </a:endParaRPr>
          </a:p>
          <a:p>
            <a:pPr marL="342900" marR="0" lvl="0" indent="-3429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lang="de-DE" sz="1800" noProof="0" dirty="0">
                <a:solidFill>
                  <a:srgbClr val="000000"/>
                </a:solidFill>
                <a:latin typeface="ContinentaleOffice"/>
              </a:rPr>
              <a:t>Extra-Budget bei Arbeitsunfall </a:t>
            </a:r>
            <a:br>
              <a:rPr lang="de-DE" sz="1800" noProof="0" dirty="0">
                <a:solidFill>
                  <a:srgbClr val="000000"/>
                </a:solidFill>
                <a:latin typeface="ContinentaleOffice"/>
              </a:rPr>
            </a:br>
            <a:r>
              <a:rPr lang="de-DE" sz="1800" noProof="0" dirty="0">
                <a:solidFill>
                  <a:srgbClr val="000000"/>
                </a:solidFill>
                <a:latin typeface="ContinentaleOffice"/>
              </a:rPr>
              <a:t>(</a:t>
            </a:r>
            <a:r>
              <a:rPr lang="de-DE" sz="1800" noProof="0" dirty="0" err="1">
                <a:solidFill>
                  <a:srgbClr val="000000"/>
                </a:solidFill>
                <a:latin typeface="ContinentaleOffice"/>
              </a:rPr>
              <a:t>Choose</a:t>
            </a:r>
            <a:r>
              <a:rPr lang="de-DE" sz="1800" noProof="0" dirty="0">
                <a:solidFill>
                  <a:srgbClr val="000000"/>
                </a:solidFill>
                <a:latin typeface="ContinentaleOffice"/>
              </a:rPr>
              <a:t> Max)</a:t>
            </a:r>
          </a:p>
          <a:p>
            <a:pPr marL="342900" marR="0" lvl="0" indent="-3429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de-DE" sz="1800" b="0" i="0" u="none" strike="noStrike" kern="1200" cap="none" spc="0" normalizeH="0" baseline="0" dirty="0">
                <a:ln>
                  <a:noFill/>
                </a:ln>
                <a:solidFill>
                  <a:srgbClr val="000000"/>
                </a:solidFill>
                <a:effectLst/>
                <a:uLnTx/>
                <a:uFillTx/>
                <a:latin typeface="ContinentaleOffice"/>
                <a:ea typeface="+mn-ea"/>
                <a:cs typeface="+mn-cs"/>
              </a:rPr>
              <a:t>und mehr</a:t>
            </a:r>
            <a:endParaRPr kumimoji="0" lang="de-DE" sz="1800" b="0" i="0" u="none" strike="noStrike" kern="1200" cap="none" spc="0" normalizeH="0" baseline="0" noProof="0" dirty="0">
              <a:ln>
                <a:noFill/>
              </a:ln>
              <a:solidFill>
                <a:srgbClr val="000000"/>
              </a:solidFill>
              <a:effectLst/>
              <a:uLnTx/>
              <a:uFillTx/>
              <a:latin typeface="ContinentaleOffice"/>
              <a:ea typeface="+mn-ea"/>
              <a:cs typeface="+mn-cs"/>
            </a:endParaRPr>
          </a:p>
          <a:p>
            <a:pPr marL="0" marR="0" lvl="0" indent="0" algn="l"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de-DE" sz="1800" b="0" i="0" u="sng" strike="noStrike" kern="1200" cap="none" spc="0" normalizeH="0" baseline="0" noProof="0" dirty="0">
                <a:ln>
                  <a:noFill/>
                </a:ln>
                <a:solidFill>
                  <a:srgbClr val="000000"/>
                </a:solidFill>
                <a:effectLst/>
                <a:uLnTx/>
                <a:uFillTx/>
                <a:latin typeface="ContinentaleOffice"/>
                <a:ea typeface="+mn-ea"/>
                <a:cs typeface="+mn-cs"/>
              </a:rPr>
              <a:t>Kombinierbar mit</a:t>
            </a:r>
            <a:r>
              <a:rPr kumimoji="0" lang="de-DE" sz="1800" b="0" i="0" u="none" strike="noStrike" kern="1200" cap="none" spc="0" normalizeH="0" baseline="0" noProof="0" dirty="0">
                <a:ln>
                  <a:noFill/>
                </a:ln>
                <a:solidFill>
                  <a:srgbClr val="000000"/>
                </a:solidFill>
                <a:effectLst/>
                <a:uLnTx/>
                <a:uFillTx/>
                <a:latin typeface="ContinentaleOffice"/>
                <a:ea typeface="+mn-ea"/>
                <a:cs typeface="+mn-cs"/>
              </a:rPr>
              <a:t>: </a:t>
            </a:r>
            <a:r>
              <a:rPr lang="de-DE" sz="1800" dirty="0">
                <a:solidFill>
                  <a:srgbClr val="000000"/>
                </a:solidFill>
                <a:latin typeface="ContinentaleOffice"/>
              </a:rPr>
              <a:t>Tariflinien Save und </a:t>
            </a:r>
            <a:r>
              <a:rPr lang="de-DE" sz="1800" dirty="0" err="1">
                <a:solidFill>
                  <a:srgbClr val="000000"/>
                </a:solidFill>
                <a:latin typeface="ContinentaleOffice"/>
              </a:rPr>
              <a:t>Smile</a:t>
            </a:r>
            <a:endParaRPr kumimoji="0" lang="de-DE" sz="1800" b="0" i="0" u="none" strike="noStrike" kern="1200" cap="none" spc="0" normalizeH="0" baseline="0" noProof="0" dirty="0">
              <a:ln>
                <a:noFill/>
              </a:ln>
              <a:solidFill>
                <a:srgbClr val="000000"/>
              </a:solidFill>
              <a:effectLst/>
              <a:uLnTx/>
              <a:uFillTx/>
              <a:latin typeface="ContinentaleOffice"/>
              <a:ea typeface="+mn-ea"/>
              <a:cs typeface="+mn-cs"/>
            </a:endParaRPr>
          </a:p>
        </p:txBody>
      </p:sp>
      <p:sp>
        <p:nvSpPr>
          <p:cNvPr id="2" name="Ellipse 1"/>
          <p:cNvSpPr/>
          <p:nvPr/>
        </p:nvSpPr>
        <p:spPr>
          <a:xfrm>
            <a:off x="9819409" y="1822302"/>
            <a:ext cx="1091046" cy="1097543"/>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p>
        </p:txBody>
      </p:sp>
      <p:sp>
        <p:nvSpPr>
          <p:cNvPr id="3" name="Ellipse 2">
            <a:hlinkClick r:id="" action="ppaction://noaction"/>
          </p:cNvPr>
          <p:cNvSpPr/>
          <p:nvPr/>
        </p:nvSpPr>
        <p:spPr>
          <a:xfrm>
            <a:off x="9765205" y="1799096"/>
            <a:ext cx="1199453" cy="1120749"/>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p>
        </p:txBody>
      </p:sp>
      <p:sp>
        <p:nvSpPr>
          <p:cNvPr id="4" name="Ellipse 3">
            <a:hlinkClick r:id="" action="ppaction://noaction"/>
          </p:cNvPr>
          <p:cNvSpPr/>
          <p:nvPr/>
        </p:nvSpPr>
        <p:spPr>
          <a:xfrm>
            <a:off x="10167500" y="2943051"/>
            <a:ext cx="1139536" cy="1158003"/>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p>
        </p:txBody>
      </p:sp>
      <p:sp>
        <p:nvSpPr>
          <p:cNvPr id="6" name="Ellipse 5">
            <a:hlinkClick r:id="" action="ppaction://noaction"/>
          </p:cNvPr>
          <p:cNvSpPr/>
          <p:nvPr/>
        </p:nvSpPr>
        <p:spPr>
          <a:xfrm>
            <a:off x="9706067" y="4101054"/>
            <a:ext cx="1145249" cy="113838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p>
        </p:txBody>
      </p:sp>
      <p:sp>
        <p:nvSpPr>
          <p:cNvPr id="7" name="Ellipse 6">
            <a:hlinkClick r:id="" action="ppaction://noaction"/>
          </p:cNvPr>
          <p:cNvSpPr/>
          <p:nvPr/>
        </p:nvSpPr>
        <p:spPr>
          <a:xfrm>
            <a:off x="8563067" y="4651216"/>
            <a:ext cx="1143000" cy="116729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p>
        </p:txBody>
      </p:sp>
      <p:sp>
        <p:nvSpPr>
          <p:cNvPr id="8" name="Ellipse 7">
            <a:hlinkClick r:id="" action="ppaction://noaction"/>
          </p:cNvPr>
          <p:cNvSpPr/>
          <p:nvPr/>
        </p:nvSpPr>
        <p:spPr>
          <a:xfrm>
            <a:off x="7312704" y="4326853"/>
            <a:ext cx="1147988" cy="1161669"/>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p>
        </p:txBody>
      </p:sp>
      <p:pic>
        <p:nvPicPr>
          <p:cNvPr id="17" name="Grafik 16"/>
          <p:cNvPicPr>
            <a:picLocks noChangeAspect="1"/>
          </p:cNvPicPr>
          <p:nvPr/>
        </p:nvPicPr>
        <p:blipFill>
          <a:blip r:embed="rId3"/>
          <a:stretch>
            <a:fillRect/>
          </a:stretch>
        </p:blipFill>
        <p:spPr>
          <a:xfrm>
            <a:off x="6937455" y="1697941"/>
            <a:ext cx="4492797" cy="4176977"/>
          </a:xfrm>
          <a:prstGeom prst="rect">
            <a:avLst/>
          </a:prstGeom>
        </p:spPr>
      </p:pic>
    </p:spTree>
    <p:extLst>
      <p:ext uri="{BB962C8B-B14F-4D97-AF65-F5344CB8AC3E}">
        <p14:creationId xmlns:p14="http://schemas.microsoft.com/office/powerpoint/2010/main" val="20730349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EDB7CEB-7396-2E49-AB34-2916013FF638}"/>
              </a:ext>
            </a:extLst>
          </p:cNvPr>
          <p:cNvSpPr>
            <a:spLocks noGrp="1"/>
          </p:cNvSpPr>
          <p:nvPr>
            <p:ph type="title"/>
          </p:nvPr>
        </p:nvSpPr>
        <p:spPr/>
        <p:txBody>
          <a:bodyPr/>
          <a:lstStyle/>
          <a:p>
            <a:r>
              <a:rPr lang="de-DE" dirty="0"/>
              <a:t>Choose / Choose More / Choose Max: Leistungsübersicht</a:t>
            </a:r>
          </a:p>
        </p:txBody>
      </p:sp>
      <p:sp>
        <p:nvSpPr>
          <p:cNvPr id="4" name="Datumsplatzhalter 3">
            <a:extLst>
              <a:ext uri="{FF2B5EF4-FFF2-40B4-BE49-F238E27FC236}">
                <a16:creationId xmlns:a16="http://schemas.microsoft.com/office/drawing/2014/main" id="{CB6F2F2F-520F-D34C-8A4B-DD367627A37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A1C5B96-9CC8-4002-806A-457743D625B1}" type="datetime1">
              <a:rPr kumimoji="0" lang="de-DE" sz="750" b="0" i="0" u="none" strike="noStrike" kern="1200" cap="none" spc="0" normalizeH="0" baseline="0" noProof="0" smtClean="0">
                <a:ln>
                  <a:noFill/>
                </a:ln>
                <a:solidFill>
                  <a:prstClr val="white"/>
                </a:solidFill>
                <a:effectLst/>
                <a:uLnTx/>
                <a:uFillTx/>
                <a:latin typeface="ContinentaleOffice"/>
                <a:ea typeface="+mn-ea"/>
                <a:cs typeface="+mn-cs"/>
              </a:rPr>
              <a:t>16.06.2023</a:t>
            </a:fld>
            <a:endParaRPr kumimoji="0" lang="de-DE" sz="750" b="0" i="0" u="none" strike="noStrike" kern="1200" cap="none" spc="0" normalizeH="0" baseline="0" noProof="0" dirty="0">
              <a:ln>
                <a:noFill/>
              </a:ln>
              <a:solidFill>
                <a:prstClr val="white"/>
              </a:solidFill>
              <a:effectLst/>
              <a:uLnTx/>
              <a:uFillTx/>
              <a:latin typeface="ContinentaleOffice"/>
              <a:ea typeface="+mn-ea"/>
              <a:cs typeface="+mn-cs"/>
            </a:endParaRPr>
          </a:p>
        </p:txBody>
      </p:sp>
      <p:sp>
        <p:nvSpPr>
          <p:cNvPr id="5" name="Fußzeilenplatzhalter 4">
            <a:extLst>
              <a:ext uri="{FF2B5EF4-FFF2-40B4-BE49-F238E27FC236}">
                <a16:creationId xmlns:a16="http://schemas.microsoft.com/office/drawing/2014/main" id="{67E217FA-D44A-1F47-9C20-8DEAF20EACA2}"/>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750" b="0" i="0" u="none" strike="noStrike" kern="1200" cap="none" spc="0" normalizeH="0" baseline="0" noProof="0" dirty="0">
                <a:ln>
                  <a:noFill/>
                </a:ln>
                <a:solidFill>
                  <a:prstClr val="white"/>
                </a:solidFill>
                <a:effectLst/>
                <a:uLnTx/>
                <a:uFillTx/>
                <a:latin typeface="ContinentaleOffice"/>
                <a:ea typeface="+mn-ea"/>
                <a:cs typeface="+mn-cs"/>
              </a:rPr>
              <a:t>Tariferweiterung </a:t>
            </a:r>
            <a:r>
              <a:rPr kumimoji="0" lang="de-DE" sz="750" b="0" i="0" u="none" strike="noStrike" kern="1200" cap="none" spc="0" normalizeH="0" baseline="0" noProof="0" dirty="0" err="1">
                <a:ln>
                  <a:noFill/>
                </a:ln>
                <a:solidFill>
                  <a:prstClr val="white"/>
                </a:solidFill>
                <a:effectLst/>
                <a:uLnTx/>
                <a:uFillTx/>
                <a:latin typeface="ContinentaleOffice"/>
                <a:ea typeface="+mn-ea"/>
                <a:cs typeface="+mn-cs"/>
              </a:rPr>
              <a:t>bKV</a:t>
            </a:r>
            <a:r>
              <a:rPr kumimoji="0" lang="de-DE" sz="750" b="0" i="0" u="none" strike="noStrike" kern="1200" cap="none" spc="0" normalizeH="0" baseline="0" noProof="0" dirty="0">
                <a:ln>
                  <a:noFill/>
                </a:ln>
                <a:solidFill>
                  <a:prstClr val="white"/>
                </a:solidFill>
                <a:effectLst/>
                <a:uLnTx/>
                <a:uFillTx/>
                <a:latin typeface="ContinentaleOffice"/>
                <a:ea typeface="+mn-ea"/>
                <a:cs typeface="+mn-cs"/>
              </a:rPr>
              <a:t> zum 01.04.2023</a:t>
            </a:r>
          </a:p>
        </p:txBody>
      </p:sp>
      <p:sp>
        <p:nvSpPr>
          <p:cNvPr id="6" name="Foliennummernplatzhalter 5">
            <a:extLst>
              <a:ext uri="{FF2B5EF4-FFF2-40B4-BE49-F238E27FC236}">
                <a16:creationId xmlns:a16="http://schemas.microsoft.com/office/drawing/2014/main" id="{421029A8-679C-8240-A90A-38FF4D449D8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C8C4F1-257C-421B-BFF4-1F170FE3FB97}" type="slidenum">
              <a:rPr kumimoji="0" lang="de-DE" sz="900" b="0" i="0" u="none" strike="noStrike" kern="1200" cap="none" spc="0" normalizeH="0" baseline="0" noProof="0" smtClean="0">
                <a:ln>
                  <a:noFill/>
                </a:ln>
                <a:solidFill>
                  <a:prstClr val="white"/>
                </a:solidFill>
                <a:effectLst/>
                <a:uLnTx/>
                <a:uFillTx/>
                <a:latin typeface="ContinentaleOffice Semibold" panose="000007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de-DE" sz="900" b="0" i="0" u="none" strike="noStrike" kern="1200" cap="none" spc="0" normalizeH="0" baseline="0" noProof="0" dirty="0">
              <a:ln>
                <a:noFill/>
              </a:ln>
              <a:solidFill>
                <a:prstClr val="white"/>
              </a:solidFill>
              <a:effectLst/>
              <a:uLnTx/>
              <a:uFillTx/>
              <a:latin typeface="ContinentaleOffice Semibold" panose="00000700000000000000" pitchFamily="2" charset="0"/>
              <a:ea typeface="+mn-ea"/>
              <a:cs typeface="+mn-cs"/>
            </a:endParaRPr>
          </a:p>
        </p:txBody>
      </p:sp>
      <p:graphicFrame>
        <p:nvGraphicFramePr>
          <p:cNvPr id="7" name="Tabelle 7">
            <a:extLst>
              <a:ext uri="{FF2B5EF4-FFF2-40B4-BE49-F238E27FC236}">
                <a16:creationId xmlns:a16="http://schemas.microsoft.com/office/drawing/2014/main" id="{D3A04F2E-6B51-0F43-9EB4-2D6CAC8C6128}"/>
              </a:ext>
            </a:extLst>
          </p:cNvPr>
          <p:cNvGraphicFramePr>
            <a:graphicFrameLocks/>
          </p:cNvGraphicFramePr>
          <p:nvPr>
            <p:extLst>
              <p:ext uri="{D42A27DB-BD31-4B8C-83A1-F6EECF244321}">
                <p14:modId xmlns:p14="http://schemas.microsoft.com/office/powerpoint/2010/main" val="1614488309"/>
              </p:ext>
            </p:extLst>
          </p:nvPr>
        </p:nvGraphicFramePr>
        <p:xfrm>
          <a:off x="838200" y="2124539"/>
          <a:ext cx="10515600" cy="2438400"/>
        </p:xfrm>
        <a:graphic>
          <a:graphicData uri="http://schemas.openxmlformats.org/drawingml/2006/table">
            <a:tbl>
              <a:tblPr firstRow="1">
                <a:tableStyleId>{69012ECD-51FC-41F1-AA8D-1B2483CD663E}</a:tableStyleId>
              </a:tblPr>
              <a:tblGrid>
                <a:gridCol w="5263195">
                  <a:extLst>
                    <a:ext uri="{9D8B030D-6E8A-4147-A177-3AD203B41FA5}">
                      <a16:colId xmlns:a16="http://schemas.microsoft.com/office/drawing/2014/main" val="3002419186"/>
                    </a:ext>
                  </a:extLst>
                </a:gridCol>
                <a:gridCol w="2387150">
                  <a:extLst>
                    <a:ext uri="{9D8B030D-6E8A-4147-A177-3AD203B41FA5}">
                      <a16:colId xmlns:a16="http://schemas.microsoft.com/office/drawing/2014/main" val="2143198796"/>
                    </a:ext>
                  </a:extLst>
                </a:gridCol>
                <a:gridCol w="2865255">
                  <a:extLst>
                    <a:ext uri="{9D8B030D-6E8A-4147-A177-3AD203B41FA5}">
                      <a16:colId xmlns:a16="http://schemas.microsoft.com/office/drawing/2014/main" val="1155205617"/>
                    </a:ext>
                  </a:extLst>
                </a:gridCol>
              </a:tblGrid>
              <a:tr h="409438">
                <a:tc>
                  <a:txBody>
                    <a:bodyPr/>
                    <a:lstStyle/>
                    <a:p>
                      <a:pPr algn="l"/>
                      <a:r>
                        <a:rPr lang="de-DE" sz="1600" dirty="0"/>
                        <a:t>Ambulante Behandlung</a:t>
                      </a:r>
                      <a:endParaRPr lang="de-DE" sz="1600" baseline="0" dirty="0"/>
                    </a:p>
                  </a:txBody>
                  <a:tcPr>
                    <a:lnL w="12700" cap="flat" cmpd="sng" algn="ctr">
                      <a:noFill/>
                      <a:prstDash val="solid"/>
                      <a:round/>
                      <a:headEnd type="none" w="med" len="med"/>
                      <a:tailEnd type="none" w="med" len="med"/>
                    </a:lnL>
                    <a:lnR>
                      <a:noFill/>
                    </a:lnR>
                    <a:lnT w="6350" cap="flat" cmpd="sng" algn="ctr">
                      <a:noFill/>
                      <a:prstDash val="solid"/>
                      <a:miter lim="800000"/>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dirty="0"/>
                        <a:t>Choose</a:t>
                      </a:r>
                    </a:p>
                  </a:txBody>
                  <a:tcPr>
                    <a:lnL>
                      <a:noFill/>
                    </a:lnL>
                    <a:lnR>
                      <a:noFill/>
                    </a:lnR>
                    <a:lnT w="6350" cap="flat" cmpd="sng" algn="ctr">
                      <a:noFill/>
                      <a:prstDash val="solid"/>
                      <a:miter lim="800000"/>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dirty="0"/>
                        <a:t>Choose More / </a:t>
                      </a:r>
                    </a:p>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dirty="0"/>
                        <a:t>Choose Max</a:t>
                      </a:r>
                    </a:p>
                  </a:txBody>
                  <a:tcPr>
                    <a:lnL>
                      <a:noFill/>
                    </a:lnL>
                    <a:lnR>
                      <a:noFill/>
                    </a:lnR>
                    <a:lnT w="6350" cap="flat" cmpd="sng" algn="ctr">
                      <a:noFill/>
                      <a:prstDash val="solid"/>
                      <a:miter lim="800000"/>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53024144"/>
                  </a:ext>
                </a:extLst>
              </a:tr>
              <a:tr h="262164">
                <a:tc>
                  <a:txBody>
                    <a:bodyPr/>
                    <a:lstStyle/>
                    <a:p>
                      <a:r>
                        <a:rPr lang="de-DE" sz="1400" b="1" dirty="0">
                          <a:solidFill>
                            <a:schemeClr val="tx1"/>
                          </a:solidFill>
                        </a:rPr>
                        <a:t>Sehhilfen</a:t>
                      </a:r>
                      <a:r>
                        <a:rPr lang="de-DE" sz="1400" b="1" baseline="0" dirty="0">
                          <a:solidFill>
                            <a:schemeClr val="tx1"/>
                          </a:solidFill>
                        </a:rPr>
                        <a:t> wie </a:t>
                      </a:r>
                      <a:r>
                        <a:rPr lang="de-DE" sz="1400" b="1" dirty="0">
                          <a:solidFill>
                            <a:schemeClr val="tx1"/>
                          </a:solidFill>
                        </a:rPr>
                        <a:t>Brillen, Kontaktlinsen</a:t>
                      </a:r>
                      <a:endParaRPr lang="de-DE" sz="1400" b="0" dirty="0">
                        <a:solidFill>
                          <a:schemeClr val="tx1"/>
                        </a:solidFill>
                      </a:endParaRPr>
                    </a:p>
                  </a:txBody>
                  <a:tcP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dirty="0">
                          <a:solidFill>
                            <a:schemeClr val="tx1"/>
                          </a:solidFill>
                        </a:rPr>
                        <a:t>100 %, max. 200 € / </a:t>
                      </a:r>
                    </a:p>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dirty="0">
                          <a:solidFill>
                            <a:schemeClr val="tx1"/>
                          </a:solidFill>
                        </a:rPr>
                        <a:t>innerhalb von 2 Kalenderjahren (KJ)</a:t>
                      </a:r>
                    </a:p>
                  </a:txBody>
                  <a:tcP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b="0" kern="1200" dirty="0">
                          <a:solidFill>
                            <a:schemeClr val="tx1"/>
                          </a:solidFill>
                          <a:latin typeface="+mn-lt"/>
                          <a:ea typeface="+mn-ea"/>
                          <a:cs typeface="+mn-cs"/>
                        </a:rPr>
                        <a:t>100 % max. 250 €</a:t>
                      </a:r>
                    </a:p>
                  </a:txBody>
                  <a:tcP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07433672"/>
                  </a:ext>
                </a:extLst>
              </a:tr>
              <a:tr h="262164">
                <a:tc>
                  <a:txBody>
                    <a:bodyPr/>
                    <a:lstStyle/>
                    <a:p>
                      <a:r>
                        <a:rPr lang="de-DE" sz="1400" b="1" baseline="0" dirty="0" err="1">
                          <a:solidFill>
                            <a:schemeClr val="tx1"/>
                          </a:solidFill>
                        </a:rPr>
                        <a:t>Refraktive</a:t>
                      </a:r>
                      <a:r>
                        <a:rPr lang="de-DE" sz="1400" b="1" baseline="0" dirty="0">
                          <a:solidFill>
                            <a:schemeClr val="tx1"/>
                          </a:solidFill>
                        </a:rPr>
                        <a:t> </a:t>
                      </a:r>
                      <a:r>
                        <a:rPr lang="de-DE" sz="1400" b="1" baseline="0" dirty="0" err="1">
                          <a:solidFill>
                            <a:schemeClr val="tx1"/>
                          </a:solidFill>
                        </a:rPr>
                        <a:t>Chirugie</a:t>
                      </a:r>
                      <a:r>
                        <a:rPr lang="de-DE" sz="1400" b="1" baseline="0" dirty="0">
                          <a:solidFill>
                            <a:schemeClr val="tx1"/>
                          </a:solidFill>
                        </a:rPr>
                        <a:t> </a:t>
                      </a:r>
                      <a:r>
                        <a:rPr lang="de-DE" sz="1400" b="0" baseline="0" dirty="0">
                          <a:solidFill>
                            <a:schemeClr val="tx1"/>
                          </a:solidFill>
                        </a:rPr>
                        <a:t>(</a:t>
                      </a:r>
                      <a:r>
                        <a:rPr lang="de-DE" sz="1400" b="0" dirty="0" err="1">
                          <a:solidFill>
                            <a:schemeClr val="tx1"/>
                          </a:solidFill>
                        </a:rPr>
                        <a:t>augenchirugische</a:t>
                      </a:r>
                      <a:r>
                        <a:rPr lang="de-DE" sz="1400" b="0" baseline="0" dirty="0">
                          <a:solidFill>
                            <a:schemeClr val="tx1"/>
                          </a:solidFill>
                        </a:rPr>
                        <a:t> Maßnahmen zur Korrektur von Fehlsichtigkeit)</a:t>
                      </a:r>
                      <a:r>
                        <a:rPr lang="de-DE" sz="1400" b="0" kern="1200" baseline="30000" dirty="0">
                          <a:solidFill>
                            <a:schemeClr val="tx1"/>
                          </a:solidFill>
                          <a:latin typeface="+mn-lt"/>
                          <a:ea typeface="+mn-ea"/>
                          <a:cs typeface="+mn-cs"/>
                        </a:rPr>
                        <a:t>1</a:t>
                      </a:r>
                      <a:r>
                        <a:rPr lang="de-DE" sz="1400" b="0" baseline="0" dirty="0">
                          <a:solidFill>
                            <a:schemeClr val="tx1"/>
                          </a:solidFill>
                        </a:rPr>
                        <a:t> </a:t>
                      </a:r>
                      <a:endParaRPr lang="de-DE" sz="1400" b="0" dirty="0">
                        <a:solidFill>
                          <a:schemeClr val="tx1"/>
                        </a:solidFill>
                      </a:endParaRPr>
                    </a:p>
                  </a:txBody>
                  <a:tcPr>
                    <a:lnL w="1270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dirty="0">
                          <a:solidFill>
                            <a:schemeClr val="tx1"/>
                          </a:solidFill>
                        </a:rPr>
                        <a:t>s.o.</a:t>
                      </a: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b="0" kern="1200" dirty="0">
                          <a:solidFill>
                            <a:schemeClr val="tx1"/>
                          </a:solidFill>
                          <a:latin typeface="+mn-lt"/>
                          <a:ea typeface="+mn-ea"/>
                          <a:cs typeface="+mn-cs"/>
                        </a:rPr>
                        <a:t>100 % </a:t>
                      </a: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33512606"/>
                  </a:ext>
                </a:extLst>
              </a:tr>
              <a:tr h="262164">
                <a:tc>
                  <a:txBody>
                    <a:bodyPr/>
                    <a:lstStyle/>
                    <a:p>
                      <a:r>
                        <a:rPr lang="de-DE" sz="1400" b="1" dirty="0">
                          <a:solidFill>
                            <a:schemeClr val="tx1"/>
                          </a:solidFill>
                        </a:rPr>
                        <a:t>Schutzimpfungen</a:t>
                      </a:r>
                      <a:r>
                        <a:rPr lang="de-DE" sz="1400" b="0" baseline="30000" dirty="0">
                          <a:solidFill>
                            <a:schemeClr val="tx1"/>
                          </a:solidFill>
                        </a:rPr>
                        <a:t>1</a:t>
                      </a:r>
                      <a:r>
                        <a:rPr lang="de-DE" sz="1400" b="0" baseline="0" dirty="0">
                          <a:solidFill>
                            <a:schemeClr val="tx1"/>
                          </a:solidFill>
                        </a:rPr>
                        <a:t> </a:t>
                      </a:r>
                      <a:endParaRPr lang="de-DE" sz="1400" b="1" dirty="0">
                        <a:solidFill>
                          <a:schemeClr val="tx1"/>
                        </a:solidFill>
                      </a:endParaRPr>
                    </a:p>
                  </a:txBody>
                  <a:tcPr>
                    <a:lnL w="1270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400" dirty="0"/>
                        <a:t>Nein</a:t>
                      </a:r>
                    </a:p>
                  </a:txBody>
                  <a:tcPr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b="0" kern="1200" dirty="0">
                          <a:solidFill>
                            <a:schemeClr val="tx1"/>
                          </a:solidFill>
                          <a:latin typeface="+mn-lt"/>
                          <a:ea typeface="+mn-ea"/>
                          <a:cs typeface="+mn-cs"/>
                        </a:rPr>
                        <a:t>100%</a:t>
                      </a:r>
                    </a:p>
                  </a:txBody>
                  <a:tcPr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4516764"/>
                  </a:ext>
                </a:extLst>
              </a:tr>
              <a:tr h="262164">
                <a:tc>
                  <a:txBody>
                    <a:bodyPr/>
                    <a:lstStyle/>
                    <a:p>
                      <a:r>
                        <a:rPr lang="de-DE" sz="1400" b="1" dirty="0">
                          <a:solidFill>
                            <a:schemeClr val="tx1"/>
                          </a:solidFill>
                        </a:rPr>
                        <a:t>Arznei- und Verbandmittel</a:t>
                      </a:r>
                    </a:p>
                  </a:txBody>
                  <a:tcPr>
                    <a:lnL w="1270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400" dirty="0"/>
                        <a:t>Nein</a:t>
                      </a:r>
                    </a:p>
                  </a:txBody>
                  <a:tcPr anchor="ctr">
                    <a:lnL>
                      <a:noFill/>
                    </a:lnL>
                    <a:lnR>
                      <a:noFill/>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b="0" kern="1200" dirty="0">
                          <a:solidFill>
                            <a:schemeClr val="tx1"/>
                          </a:solidFill>
                          <a:latin typeface="+mn-lt"/>
                          <a:ea typeface="+mn-ea"/>
                          <a:cs typeface="+mn-cs"/>
                        </a:rPr>
                        <a:t>100% inkl. Zuzahlungen</a:t>
                      </a:r>
                    </a:p>
                  </a:txBody>
                  <a:tcPr anchor="ctr">
                    <a:lnL>
                      <a:noFill/>
                    </a:lnL>
                    <a:lnR>
                      <a:noFill/>
                    </a:lnR>
                    <a:lnT w="12700" cap="flat" cmpd="sng" algn="ctr">
                      <a:solidFill>
                        <a:schemeClr val="tx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05055812"/>
                  </a:ext>
                </a:extLst>
              </a:tr>
            </a:tbl>
          </a:graphicData>
        </a:graphic>
      </p:graphicFrame>
      <p:sp>
        <p:nvSpPr>
          <p:cNvPr id="3" name="Textfeld 2"/>
          <p:cNvSpPr txBox="1"/>
          <p:nvPr/>
        </p:nvSpPr>
        <p:spPr>
          <a:xfrm>
            <a:off x="838199" y="5474954"/>
            <a:ext cx="101346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a:solidFill>
                  <a:srgbClr val="000000"/>
                </a:solidFill>
                <a:latin typeface="ContinentaleOffice"/>
              </a:rPr>
              <a:t>              Wegfall der maximalen Erstattungssätze (Choose Max)</a:t>
            </a:r>
            <a:r>
              <a:rPr kumimoji="0" lang="de-DE" sz="1200" b="0" i="0" u="none" strike="noStrike" kern="1200" cap="none" spc="0" normalizeH="0" noProof="0" dirty="0">
                <a:ln>
                  <a:noFill/>
                </a:ln>
                <a:solidFill>
                  <a:srgbClr val="000000"/>
                </a:solidFill>
                <a:effectLst/>
                <a:uLnTx/>
                <a:uFillTx/>
                <a:latin typeface="ContinentaleOffice"/>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000000"/>
                </a:solidFill>
                <a:effectLst/>
                <a:uLnTx/>
                <a:uFillTx/>
                <a:latin typeface="ContinentaleOffice"/>
                <a:ea typeface="+mn-ea"/>
                <a:cs typeface="+mn-cs"/>
              </a:rPr>
              <a:t>Die Leistungen werden im Rahmen der gewählten Budgethöhe in Ergänzung zu den Leistungen der GKV oder PKV gezahlt.</a:t>
            </a:r>
          </a:p>
        </p:txBody>
      </p:sp>
      <p:sp>
        <p:nvSpPr>
          <p:cNvPr id="9" name="Textfeld 8"/>
          <p:cNvSpPr txBox="1"/>
          <p:nvPr/>
        </p:nvSpPr>
        <p:spPr>
          <a:xfrm>
            <a:off x="838199" y="4645891"/>
            <a:ext cx="8610601" cy="276999"/>
          </a:xfrm>
          <a:prstGeom prst="rect">
            <a:avLst/>
          </a:prstGeom>
          <a:noFill/>
        </p:spPr>
        <p:txBody>
          <a:bodyPr wrap="square" rtlCol="0">
            <a:spAutoFit/>
          </a:bodyPr>
          <a:lstStyle/>
          <a:p>
            <a:r>
              <a:rPr lang="de-DE" sz="1400" baseline="30000" dirty="0"/>
              <a:t>1</a:t>
            </a:r>
            <a:r>
              <a:rPr lang="de-DE" sz="1200" dirty="0"/>
              <a:t> bis zu den Höchstsätzen der Gebührenordnung für Ärzte (GOÄ)</a:t>
            </a:r>
          </a:p>
        </p:txBody>
      </p:sp>
      <p:grpSp>
        <p:nvGrpSpPr>
          <p:cNvPr id="14" name="Gruppieren 9"/>
          <p:cNvGrpSpPr>
            <a:grpSpLocks noChangeAspect="1"/>
          </p:cNvGrpSpPr>
          <p:nvPr/>
        </p:nvGrpSpPr>
        <p:grpSpPr bwMode="auto">
          <a:xfrm>
            <a:off x="10638785" y="1667606"/>
            <a:ext cx="1430029" cy="719582"/>
            <a:chOff x="9358978" y="2960238"/>
            <a:chExt cx="1986113" cy="1000855"/>
          </a:xfrm>
        </p:grpSpPr>
        <p:sp>
          <p:nvSpPr>
            <p:cNvPr id="15" name="Träne 14">
              <a:extLst>
                <a:ext uri="{FF2B5EF4-FFF2-40B4-BE49-F238E27FC236}">
                  <a16:creationId xmlns:a16="http://schemas.microsoft.com/office/drawing/2014/main" id="{3D942BBA-881F-864B-A2E3-EB6177CE7AB0}"/>
                </a:ext>
              </a:extLst>
            </p:cNvPr>
            <p:cNvSpPr>
              <a:spLocks noChangeAspect="1"/>
            </p:cNvSpPr>
            <p:nvPr/>
          </p:nvSpPr>
          <p:spPr>
            <a:xfrm>
              <a:off x="10344103" y="2960238"/>
              <a:ext cx="1000988" cy="1000855"/>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sz="2000" b="1" dirty="0"/>
            </a:p>
          </p:txBody>
        </p:sp>
        <p:sp>
          <p:nvSpPr>
            <p:cNvPr id="16" name="Abgerundetes Rechteck 15">
              <a:extLst>
                <a:ext uri="{FF2B5EF4-FFF2-40B4-BE49-F238E27FC236}">
                  <a16:creationId xmlns:a16="http://schemas.microsoft.com/office/drawing/2014/main" id="{62016124-18D7-A64D-A24D-08D6A7FFBFDD}"/>
                </a:ext>
              </a:extLst>
            </p:cNvPr>
            <p:cNvSpPr/>
            <p:nvPr/>
          </p:nvSpPr>
          <p:spPr>
            <a:xfrm>
              <a:off x="9358978" y="2960238"/>
              <a:ext cx="1970248" cy="1000855"/>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de-DE" sz="1100" b="1" dirty="0"/>
                <a:t>Volles Budget auch bei unterjährigem Beginn </a:t>
              </a:r>
            </a:p>
          </p:txBody>
        </p:sp>
      </p:grpSp>
      <p:pic>
        <p:nvPicPr>
          <p:cNvPr id="10" name="Grafik 9">
            <a:extLst>
              <a:ext uri="{FF2B5EF4-FFF2-40B4-BE49-F238E27FC236}">
                <a16:creationId xmlns:a16="http://schemas.microsoft.com/office/drawing/2014/main" id="{5D52281B-F52F-A5BB-0E76-741671CAA975}"/>
              </a:ext>
            </a:extLst>
          </p:cNvPr>
          <p:cNvPicPr>
            <a:picLocks noChangeAspect="1"/>
          </p:cNvPicPr>
          <p:nvPr/>
        </p:nvPicPr>
        <p:blipFill>
          <a:blip r:embed="rId3"/>
          <a:stretch>
            <a:fillRect/>
          </a:stretch>
        </p:blipFill>
        <p:spPr>
          <a:xfrm>
            <a:off x="10924636" y="2735795"/>
            <a:ext cx="570155" cy="578927"/>
          </a:xfrm>
          <a:prstGeom prst="rect">
            <a:avLst/>
          </a:prstGeom>
        </p:spPr>
      </p:pic>
      <p:pic>
        <p:nvPicPr>
          <p:cNvPr id="11" name="Grafik 10">
            <a:extLst>
              <a:ext uri="{FF2B5EF4-FFF2-40B4-BE49-F238E27FC236}">
                <a16:creationId xmlns:a16="http://schemas.microsoft.com/office/drawing/2014/main" id="{7F0B4993-2A92-82D9-0932-966CD129E91E}"/>
              </a:ext>
            </a:extLst>
          </p:cNvPr>
          <p:cNvPicPr>
            <a:picLocks noChangeAspect="1"/>
          </p:cNvPicPr>
          <p:nvPr/>
        </p:nvPicPr>
        <p:blipFill>
          <a:blip r:embed="rId3"/>
          <a:stretch>
            <a:fillRect/>
          </a:stretch>
        </p:blipFill>
        <p:spPr>
          <a:xfrm>
            <a:off x="797559" y="5133917"/>
            <a:ext cx="570155" cy="578927"/>
          </a:xfrm>
          <a:prstGeom prst="rect">
            <a:avLst/>
          </a:prstGeom>
        </p:spPr>
      </p:pic>
    </p:spTree>
    <p:extLst>
      <p:ext uri="{BB962C8B-B14F-4D97-AF65-F5344CB8AC3E}">
        <p14:creationId xmlns:p14="http://schemas.microsoft.com/office/powerpoint/2010/main" val="23618078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EDB7CEB-7396-2E49-AB34-2916013FF638}"/>
              </a:ext>
            </a:extLst>
          </p:cNvPr>
          <p:cNvSpPr>
            <a:spLocks noGrp="1"/>
          </p:cNvSpPr>
          <p:nvPr>
            <p:ph type="title"/>
          </p:nvPr>
        </p:nvSpPr>
        <p:spPr/>
        <p:txBody>
          <a:bodyPr/>
          <a:lstStyle/>
          <a:p>
            <a:r>
              <a:rPr lang="de-DE" dirty="0"/>
              <a:t>Choose / Choose More / Choose Max: Leistungsübersicht</a:t>
            </a:r>
          </a:p>
        </p:txBody>
      </p:sp>
      <p:sp>
        <p:nvSpPr>
          <p:cNvPr id="4" name="Datumsplatzhalter 3">
            <a:extLst>
              <a:ext uri="{FF2B5EF4-FFF2-40B4-BE49-F238E27FC236}">
                <a16:creationId xmlns:a16="http://schemas.microsoft.com/office/drawing/2014/main" id="{CB6F2F2F-520F-D34C-8A4B-DD367627A37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CBEA7AC-6707-4236-8F8B-6018F315B6B2}" type="datetime1">
              <a:rPr kumimoji="0" lang="de-DE" sz="750" b="0" i="0" u="none" strike="noStrike" kern="1200" cap="none" spc="0" normalizeH="0" baseline="0" noProof="0" smtClean="0">
                <a:ln>
                  <a:noFill/>
                </a:ln>
                <a:solidFill>
                  <a:prstClr val="white"/>
                </a:solidFill>
                <a:effectLst/>
                <a:uLnTx/>
                <a:uFillTx/>
                <a:latin typeface="ContinentaleOffice"/>
                <a:ea typeface="+mn-ea"/>
                <a:cs typeface="+mn-cs"/>
              </a:rPr>
              <a:t>16.06.2023</a:t>
            </a:fld>
            <a:endParaRPr kumimoji="0" lang="de-DE" sz="750" b="0" i="0" u="none" strike="noStrike" kern="1200" cap="none" spc="0" normalizeH="0" baseline="0" noProof="0" dirty="0">
              <a:ln>
                <a:noFill/>
              </a:ln>
              <a:solidFill>
                <a:prstClr val="white"/>
              </a:solidFill>
              <a:effectLst/>
              <a:uLnTx/>
              <a:uFillTx/>
              <a:latin typeface="ContinentaleOffice"/>
              <a:ea typeface="+mn-ea"/>
              <a:cs typeface="+mn-cs"/>
            </a:endParaRPr>
          </a:p>
        </p:txBody>
      </p:sp>
      <p:sp>
        <p:nvSpPr>
          <p:cNvPr id="5" name="Fußzeilenplatzhalter 4">
            <a:extLst>
              <a:ext uri="{FF2B5EF4-FFF2-40B4-BE49-F238E27FC236}">
                <a16:creationId xmlns:a16="http://schemas.microsoft.com/office/drawing/2014/main" id="{67E217FA-D44A-1F47-9C20-8DEAF20EACA2}"/>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750" b="0" i="0" u="none" strike="noStrike" kern="1200" cap="none" spc="0" normalizeH="0" baseline="0" noProof="0">
                <a:ln>
                  <a:noFill/>
                </a:ln>
                <a:solidFill>
                  <a:prstClr val="white"/>
                </a:solidFill>
                <a:effectLst/>
                <a:uLnTx/>
                <a:uFillTx/>
                <a:latin typeface="ContinentaleOffice"/>
                <a:ea typeface="+mn-ea"/>
                <a:cs typeface="+mn-cs"/>
              </a:rPr>
              <a:t>Tariferweiterung bKV zum 01.04.2023</a:t>
            </a:r>
            <a:endParaRPr kumimoji="0" lang="de-DE" sz="750" b="0" i="0" u="none" strike="noStrike" kern="1200" cap="none" spc="0" normalizeH="0" baseline="0" noProof="0" dirty="0">
              <a:ln>
                <a:noFill/>
              </a:ln>
              <a:solidFill>
                <a:prstClr val="white"/>
              </a:solidFill>
              <a:effectLst/>
              <a:uLnTx/>
              <a:uFillTx/>
              <a:latin typeface="ContinentaleOffice"/>
              <a:ea typeface="+mn-ea"/>
              <a:cs typeface="+mn-cs"/>
            </a:endParaRPr>
          </a:p>
        </p:txBody>
      </p:sp>
      <p:sp>
        <p:nvSpPr>
          <p:cNvPr id="6" name="Foliennummernplatzhalter 5">
            <a:extLst>
              <a:ext uri="{FF2B5EF4-FFF2-40B4-BE49-F238E27FC236}">
                <a16:creationId xmlns:a16="http://schemas.microsoft.com/office/drawing/2014/main" id="{421029A8-679C-8240-A90A-38FF4D449D8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C8C4F1-257C-421B-BFF4-1F170FE3FB97}" type="slidenum">
              <a:rPr kumimoji="0" lang="de-DE" sz="900" b="0" i="0" u="none" strike="noStrike" kern="1200" cap="none" spc="0" normalizeH="0" baseline="0" noProof="0" smtClean="0">
                <a:ln>
                  <a:noFill/>
                </a:ln>
                <a:solidFill>
                  <a:prstClr val="white"/>
                </a:solidFill>
                <a:effectLst/>
                <a:uLnTx/>
                <a:uFillTx/>
                <a:latin typeface="ContinentaleOffice Semibold" panose="000007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de-DE" sz="900" b="0" i="0" u="none" strike="noStrike" kern="1200" cap="none" spc="0" normalizeH="0" baseline="0" noProof="0" dirty="0">
              <a:ln>
                <a:noFill/>
              </a:ln>
              <a:solidFill>
                <a:prstClr val="white"/>
              </a:solidFill>
              <a:effectLst/>
              <a:uLnTx/>
              <a:uFillTx/>
              <a:latin typeface="ContinentaleOffice Semibold" panose="00000700000000000000" pitchFamily="2" charset="0"/>
              <a:ea typeface="+mn-ea"/>
              <a:cs typeface="+mn-cs"/>
            </a:endParaRPr>
          </a:p>
        </p:txBody>
      </p:sp>
      <p:graphicFrame>
        <p:nvGraphicFramePr>
          <p:cNvPr id="15" name="Tabelle 7">
            <a:extLst>
              <a:ext uri="{FF2B5EF4-FFF2-40B4-BE49-F238E27FC236}">
                <a16:creationId xmlns:a16="http://schemas.microsoft.com/office/drawing/2014/main" id="{D3A04F2E-6B51-0F43-9EB4-2D6CAC8C6128}"/>
              </a:ext>
            </a:extLst>
          </p:cNvPr>
          <p:cNvGraphicFramePr>
            <a:graphicFrameLocks/>
          </p:cNvGraphicFramePr>
          <p:nvPr/>
        </p:nvGraphicFramePr>
        <p:xfrm>
          <a:off x="838200" y="1744215"/>
          <a:ext cx="10515600" cy="2743200"/>
        </p:xfrm>
        <a:graphic>
          <a:graphicData uri="http://schemas.openxmlformats.org/drawingml/2006/table">
            <a:tbl>
              <a:tblPr firstRow="1">
                <a:tableStyleId>{69012ECD-51FC-41F1-AA8D-1B2483CD663E}</a:tableStyleId>
              </a:tblPr>
              <a:tblGrid>
                <a:gridCol w="4534912">
                  <a:extLst>
                    <a:ext uri="{9D8B030D-6E8A-4147-A177-3AD203B41FA5}">
                      <a16:colId xmlns:a16="http://schemas.microsoft.com/office/drawing/2014/main" val="3002419186"/>
                    </a:ext>
                  </a:extLst>
                </a:gridCol>
                <a:gridCol w="3107341">
                  <a:extLst>
                    <a:ext uri="{9D8B030D-6E8A-4147-A177-3AD203B41FA5}">
                      <a16:colId xmlns:a16="http://schemas.microsoft.com/office/drawing/2014/main" val="773932502"/>
                    </a:ext>
                  </a:extLst>
                </a:gridCol>
                <a:gridCol w="2873347">
                  <a:extLst>
                    <a:ext uri="{9D8B030D-6E8A-4147-A177-3AD203B41FA5}">
                      <a16:colId xmlns:a16="http://schemas.microsoft.com/office/drawing/2014/main" val="2143198796"/>
                    </a:ext>
                  </a:extLst>
                </a:gridCol>
              </a:tblGrid>
              <a:tr h="409438">
                <a:tc>
                  <a:txBody>
                    <a:bodyPr/>
                    <a:lstStyle/>
                    <a:p>
                      <a:pPr algn="l"/>
                      <a:r>
                        <a:rPr lang="de-DE" sz="1600" dirty="0"/>
                        <a:t>Ambulante Behandlungen</a:t>
                      </a:r>
                      <a:endParaRPr lang="de-DE" sz="1600" baseline="0" dirty="0"/>
                    </a:p>
                  </a:txBody>
                  <a:tcPr>
                    <a:lnL w="12700" cap="flat" cmpd="sng" algn="ctr">
                      <a:noFill/>
                      <a:prstDash val="solid"/>
                      <a:round/>
                      <a:headEnd type="none" w="med" len="med"/>
                      <a:tailEnd type="none" w="med" len="med"/>
                    </a:lnL>
                    <a:lnR>
                      <a:noFill/>
                    </a:lnR>
                    <a:lnT w="6350" cap="flat" cmpd="sng" algn="ctr">
                      <a:noFill/>
                      <a:prstDash val="solid"/>
                      <a:miter lim="800000"/>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600" dirty="0"/>
                        <a:t>Choose</a:t>
                      </a:r>
                    </a:p>
                  </a:txBody>
                  <a:tcPr>
                    <a:lnL>
                      <a:noFill/>
                    </a:lnL>
                    <a:lnR>
                      <a:noFill/>
                    </a:lnR>
                    <a:lnT w="6350" cap="flat" cmpd="sng" algn="ctr">
                      <a:noFill/>
                      <a:prstDash val="solid"/>
                      <a:miter lim="800000"/>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dirty="0"/>
                        <a:t>Choose</a:t>
                      </a:r>
                      <a:r>
                        <a:rPr lang="de-DE" sz="1600" baseline="0" dirty="0"/>
                        <a:t> More / </a:t>
                      </a:r>
                    </a:p>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baseline="0" dirty="0"/>
                        <a:t>Choose Max</a:t>
                      </a:r>
                      <a:endParaRPr lang="de-DE" sz="1600" dirty="0"/>
                    </a:p>
                  </a:txBody>
                  <a:tcPr>
                    <a:lnL>
                      <a:noFill/>
                    </a:lnL>
                    <a:lnR>
                      <a:noFill/>
                    </a:lnR>
                    <a:lnT w="6350" cap="flat" cmpd="sng" algn="ctr">
                      <a:noFill/>
                      <a:prstDash val="solid"/>
                      <a:miter lim="800000"/>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53024144"/>
                  </a:ext>
                </a:extLst>
              </a:tr>
              <a:tr h="262164">
                <a:tc>
                  <a:txBody>
                    <a:bodyPr/>
                    <a:lstStyle/>
                    <a:p>
                      <a:r>
                        <a:rPr lang="de-DE" sz="1400" b="1" dirty="0">
                          <a:solidFill>
                            <a:schemeClr val="tx1"/>
                          </a:solidFill>
                        </a:rPr>
                        <a:t>Naturheilverfahren</a:t>
                      </a:r>
                      <a:endParaRPr lang="de-DE" sz="1400" kern="1200" baseline="30000" dirty="0">
                        <a:solidFill>
                          <a:schemeClr val="tx1"/>
                        </a:solidFill>
                        <a:latin typeface="+mn-lt"/>
                        <a:ea typeface="+mn-ea"/>
                        <a:cs typeface="+mn-cs"/>
                      </a:endParaRPr>
                    </a:p>
                  </a:txBody>
                  <a:tcP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dirty="0">
                          <a:solidFill>
                            <a:schemeClr val="tx1"/>
                          </a:solidFill>
                        </a:rPr>
                        <a:t>100 % durch Heilpraktiker</a:t>
                      </a:r>
                    </a:p>
                  </a:txBody>
                  <a:tcPr>
                    <a:lnL>
                      <a:noFill/>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dirty="0">
                          <a:solidFill>
                            <a:schemeClr val="tx1"/>
                          </a:solidFill>
                        </a:rPr>
                        <a:t>100 % durch Heilpraktiker </a:t>
                      </a:r>
                      <a:r>
                        <a:rPr lang="de-DE" sz="1400" b="0" kern="1200" dirty="0">
                          <a:solidFill>
                            <a:schemeClr val="tx1"/>
                          </a:solidFill>
                          <a:latin typeface="+mn-lt"/>
                          <a:ea typeface="+mn-ea"/>
                          <a:cs typeface="+mn-cs"/>
                        </a:rPr>
                        <a:t>und Ärzte</a:t>
                      </a:r>
                    </a:p>
                  </a:txBody>
                  <a:tcPr>
                    <a:lnL>
                      <a:noFill/>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07433672"/>
                  </a:ext>
                </a:extLst>
              </a:tr>
              <a:tr h="262164">
                <a:tc>
                  <a:txBody>
                    <a:bodyPr/>
                    <a:lstStyle/>
                    <a:p>
                      <a:r>
                        <a:rPr lang="de-DE" sz="1400" b="1" dirty="0">
                          <a:solidFill>
                            <a:schemeClr val="tx1"/>
                          </a:solidFill>
                        </a:rPr>
                        <a:t>Verordnete Arznei- und Verbandmittel</a:t>
                      </a:r>
                      <a:endParaRPr lang="de-DE" sz="1400" b="0" dirty="0">
                        <a:solidFill>
                          <a:schemeClr val="tx1"/>
                        </a:solidFill>
                      </a:endParaRPr>
                    </a:p>
                  </a:txBody>
                  <a:tcPr>
                    <a:lnL w="12700" cap="flat" cmpd="sng" algn="ctr">
                      <a:no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dirty="0">
                          <a:solidFill>
                            <a:schemeClr val="tx1"/>
                          </a:solidFill>
                        </a:rPr>
                        <a:t>100 % durch Heilpraktiker</a:t>
                      </a:r>
                    </a:p>
                  </a:txBody>
                  <a:tcP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dirty="0">
                          <a:solidFill>
                            <a:schemeClr val="tx1"/>
                          </a:solidFill>
                        </a:rPr>
                        <a:t>100 % durch Heilpraktiker </a:t>
                      </a:r>
                      <a:r>
                        <a:rPr lang="de-DE" sz="1400" b="0" kern="1200" dirty="0">
                          <a:solidFill>
                            <a:schemeClr val="tx1"/>
                          </a:solidFill>
                          <a:latin typeface="+mn-lt"/>
                          <a:ea typeface="+mn-ea"/>
                          <a:cs typeface="+mn-cs"/>
                        </a:rPr>
                        <a:t>und Ärzte</a:t>
                      </a:r>
                    </a:p>
                  </a:txBody>
                  <a:tcP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05598081"/>
                  </a:ext>
                </a:extLst>
              </a:tr>
              <a:tr h="262164">
                <a:tc>
                  <a:txBody>
                    <a:bodyPr/>
                    <a:lstStyle/>
                    <a:p>
                      <a:pPr algn="l"/>
                      <a:r>
                        <a:rPr lang="de-DE" sz="1400" b="1" dirty="0">
                          <a:solidFill>
                            <a:schemeClr val="tx1"/>
                          </a:solidFill>
                        </a:rPr>
                        <a:t>Heilmittel</a:t>
                      </a:r>
                    </a:p>
                  </a:txBody>
                  <a:tcPr>
                    <a:lnL w="12700" cap="flat" cmpd="sng" algn="ctr">
                      <a:no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400" dirty="0"/>
                        <a:t>Nein</a:t>
                      </a:r>
                    </a:p>
                  </a:txBody>
                  <a:tcPr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b="0" kern="1200" dirty="0">
                          <a:solidFill>
                            <a:schemeClr val="tx1"/>
                          </a:solidFill>
                          <a:latin typeface="+mn-lt"/>
                          <a:ea typeface="+mn-ea"/>
                          <a:cs typeface="+mn-cs"/>
                        </a:rPr>
                        <a:t>100% inkl. Zuzahlung</a:t>
                      </a:r>
                    </a:p>
                  </a:txBody>
                  <a:tcPr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45048008"/>
                  </a:ext>
                </a:extLst>
              </a:tr>
              <a:tr h="262164">
                <a:tc>
                  <a:txBody>
                    <a:bodyPr/>
                    <a:lstStyle/>
                    <a:p>
                      <a:pPr algn="l"/>
                      <a:r>
                        <a:rPr lang="de-DE" sz="1400" b="1" dirty="0">
                          <a:solidFill>
                            <a:schemeClr val="tx1"/>
                          </a:solidFill>
                        </a:rPr>
                        <a:t>Hilfsmittel</a:t>
                      </a:r>
                    </a:p>
                  </a:txBody>
                  <a:tcPr>
                    <a:lnL w="12700" cap="flat" cmpd="sng" algn="ctr">
                      <a:no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400" dirty="0"/>
                        <a:t>Nein</a:t>
                      </a:r>
                    </a:p>
                  </a:txBody>
                  <a:tcPr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b="0" kern="1200" dirty="0">
                          <a:solidFill>
                            <a:schemeClr val="tx1"/>
                          </a:solidFill>
                          <a:latin typeface="+mn-lt"/>
                          <a:ea typeface="+mn-ea"/>
                          <a:cs typeface="+mn-cs"/>
                        </a:rPr>
                        <a:t>100% inkl. Zuzahlung</a:t>
                      </a:r>
                    </a:p>
                  </a:txBody>
                  <a:tcPr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57214573"/>
                  </a:ext>
                </a:extLst>
              </a:tr>
              <a:tr h="262164">
                <a:tc>
                  <a:txBody>
                    <a:bodyPr/>
                    <a:lstStyle/>
                    <a:p>
                      <a:pPr algn="l"/>
                      <a:r>
                        <a:rPr lang="de-DE" sz="1400" b="1" dirty="0" err="1">
                          <a:solidFill>
                            <a:schemeClr val="tx1"/>
                          </a:solidFill>
                        </a:rPr>
                        <a:t>Kinesiotaping</a:t>
                      </a:r>
                      <a:endParaRPr lang="de-DE" sz="1400" b="1" dirty="0">
                        <a:solidFill>
                          <a:schemeClr val="tx1"/>
                        </a:solidFill>
                      </a:endParaRPr>
                    </a:p>
                    <a:p>
                      <a:pPr algn="l"/>
                      <a:endParaRPr lang="de-DE" sz="1400" b="1" dirty="0">
                        <a:solidFill>
                          <a:schemeClr val="tx1"/>
                        </a:solidFill>
                      </a:endParaRPr>
                    </a:p>
                  </a:txBody>
                  <a:tcPr>
                    <a:lnL w="12700" cap="flat" cmpd="sng" algn="ctr">
                      <a:no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400" dirty="0"/>
                        <a:t>Nein</a:t>
                      </a:r>
                    </a:p>
                  </a:txBody>
                  <a:tcPr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b="0" kern="1200" dirty="0">
                          <a:solidFill>
                            <a:schemeClr val="tx1"/>
                          </a:solidFill>
                          <a:latin typeface="+mn-lt"/>
                          <a:ea typeface="+mn-ea"/>
                          <a:cs typeface="+mn-cs"/>
                        </a:rPr>
                        <a:t>100% max. 250€</a:t>
                      </a:r>
                    </a:p>
                  </a:txBody>
                  <a:tcPr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45492299"/>
                  </a:ext>
                </a:extLst>
              </a:tr>
            </a:tbl>
          </a:graphicData>
        </a:graphic>
      </p:graphicFrame>
      <p:sp>
        <p:nvSpPr>
          <p:cNvPr id="10" name="Textfeld 9"/>
          <p:cNvSpPr txBox="1"/>
          <p:nvPr/>
        </p:nvSpPr>
        <p:spPr>
          <a:xfrm>
            <a:off x="879489" y="4590475"/>
            <a:ext cx="10379638" cy="276999"/>
          </a:xfrm>
          <a:prstGeom prst="rect">
            <a:avLst/>
          </a:prstGeom>
          <a:noFill/>
        </p:spPr>
        <p:txBody>
          <a:bodyPr wrap="square" rtlCol="0">
            <a:spAutoFit/>
          </a:bodyPr>
          <a:lstStyle/>
          <a:p>
            <a:r>
              <a:rPr lang="de-DE" sz="1400" baseline="30000" dirty="0"/>
              <a:t>1</a:t>
            </a:r>
            <a:r>
              <a:rPr lang="de-DE" sz="1200" dirty="0"/>
              <a:t> bis zu den Höchstsätzen nach Gebührenverzeichnis für Heilpraktiker und bis zu den Höchstsätzen im Leistungsverzeichnis genannten Gebührenziffern</a:t>
            </a:r>
            <a:endParaRPr lang="de-DE" sz="1200" dirty="0">
              <a:solidFill>
                <a:srgbClr val="FF0000"/>
              </a:solidFill>
            </a:endParaRPr>
          </a:p>
        </p:txBody>
      </p:sp>
      <p:pic>
        <p:nvPicPr>
          <p:cNvPr id="7" name="Grafik 6">
            <a:extLst>
              <a:ext uri="{FF2B5EF4-FFF2-40B4-BE49-F238E27FC236}">
                <a16:creationId xmlns:a16="http://schemas.microsoft.com/office/drawing/2014/main" id="{99619B92-6B3E-8A02-028D-B9824AC5547A}"/>
              </a:ext>
            </a:extLst>
          </p:cNvPr>
          <p:cNvPicPr>
            <a:picLocks noChangeAspect="1"/>
          </p:cNvPicPr>
          <p:nvPr/>
        </p:nvPicPr>
        <p:blipFill>
          <a:blip r:embed="rId3"/>
          <a:stretch>
            <a:fillRect/>
          </a:stretch>
        </p:blipFill>
        <p:spPr>
          <a:xfrm>
            <a:off x="11027433" y="4002364"/>
            <a:ext cx="570155" cy="578927"/>
          </a:xfrm>
          <a:prstGeom prst="rect">
            <a:avLst/>
          </a:prstGeom>
        </p:spPr>
      </p:pic>
      <p:sp>
        <p:nvSpPr>
          <p:cNvPr id="14" name="Textfeld 13">
            <a:extLst>
              <a:ext uri="{FF2B5EF4-FFF2-40B4-BE49-F238E27FC236}">
                <a16:creationId xmlns:a16="http://schemas.microsoft.com/office/drawing/2014/main" id="{1EAAF63B-68E9-DE28-0FD6-6FDBB2D60E29}"/>
              </a:ext>
            </a:extLst>
          </p:cNvPr>
          <p:cNvSpPr txBox="1"/>
          <p:nvPr/>
        </p:nvSpPr>
        <p:spPr>
          <a:xfrm>
            <a:off x="838199" y="5474954"/>
            <a:ext cx="101346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a:solidFill>
                  <a:srgbClr val="000000"/>
                </a:solidFill>
                <a:latin typeface="ContinentaleOffice"/>
              </a:rPr>
              <a:t>              Wegfall der maximalen Erstattungssätze (Choose Max)</a:t>
            </a:r>
            <a:r>
              <a:rPr kumimoji="0" lang="de-DE" sz="1200" b="0" i="0" u="none" strike="noStrike" kern="1200" cap="none" spc="0" normalizeH="0" noProof="0" dirty="0">
                <a:ln>
                  <a:noFill/>
                </a:ln>
                <a:solidFill>
                  <a:srgbClr val="000000"/>
                </a:solidFill>
                <a:effectLst/>
                <a:uLnTx/>
                <a:uFillTx/>
                <a:latin typeface="ContinentaleOffice"/>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000000"/>
                </a:solidFill>
                <a:effectLst/>
                <a:uLnTx/>
                <a:uFillTx/>
                <a:latin typeface="ContinentaleOffice"/>
                <a:ea typeface="+mn-ea"/>
                <a:cs typeface="+mn-cs"/>
              </a:rPr>
              <a:t>Die Leistungen werden im Rahmen der gewählten Budgethöhe in Ergänzung zu den Leistungen der GKV oder PKV gezahlt.</a:t>
            </a:r>
          </a:p>
        </p:txBody>
      </p:sp>
      <p:pic>
        <p:nvPicPr>
          <p:cNvPr id="17" name="Grafik 16">
            <a:extLst>
              <a:ext uri="{FF2B5EF4-FFF2-40B4-BE49-F238E27FC236}">
                <a16:creationId xmlns:a16="http://schemas.microsoft.com/office/drawing/2014/main" id="{56239361-35EA-F8F2-500A-5A3C1E8B15A3}"/>
              </a:ext>
            </a:extLst>
          </p:cNvPr>
          <p:cNvPicPr>
            <a:picLocks noChangeAspect="1"/>
          </p:cNvPicPr>
          <p:nvPr/>
        </p:nvPicPr>
        <p:blipFill>
          <a:blip r:embed="rId3"/>
          <a:stretch>
            <a:fillRect/>
          </a:stretch>
        </p:blipFill>
        <p:spPr>
          <a:xfrm>
            <a:off x="797559" y="5133917"/>
            <a:ext cx="570155" cy="578927"/>
          </a:xfrm>
          <a:prstGeom prst="rect">
            <a:avLst/>
          </a:prstGeom>
        </p:spPr>
      </p:pic>
    </p:spTree>
    <p:extLst>
      <p:ext uri="{BB962C8B-B14F-4D97-AF65-F5344CB8AC3E}">
        <p14:creationId xmlns:p14="http://schemas.microsoft.com/office/powerpoint/2010/main" val="34097017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EDB7CEB-7396-2E49-AB34-2916013FF638}"/>
              </a:ext>
            </a:extLst>
          </p:cNvPr>
          <p:cNvSpPr>
            <a:spLocks noGrp="1"/>
          </p:cNvSpPr>
          <p:nvPr>
            <p:ph type="title"/>
          </p:nvPr>
        </p:nvSpPr>
        <p:spPr/>
        <p:txBody>
          <a:bodyPr/>
          <a:lstStyle/>
          <a:p>
            <a:r>
              <a:rPr lang="de-DE" dirty="0"/>
              <a:t>Choose / Choose More / Choose Max: Leistungsübersicht </a:t>
            </a:r>
          </a:p>
        </p:txBody>
      </p:sp>
      <p:sp>
        <p:nvSpPr>
          <p:cNvPr id="4" name="Datumsplatzhalter 3">
            <a:extLst>
              <a:ext uri="{FF2B5EF4-FFF2-40B4-BE49-F238E27FC236}">
                <a16:creationId xmlns:a16="http://schemas.microsoft.com/office/drawing/2014/main" id="{CB6F2F2F-520F-D34C-8A4B-DD367627A37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38C7323-5627-4337-B9DA-37133FD4CA7C}" type="datetime1">
              <a:rPr kumimoji="0" lang="de-DE" sz="750" b="0" i="0" u="none" strike="noStrike" kern="1200" cap="none" spc="0" normalizeH="0" baseline="0" noProof="0" smtClean="0">
                <a:ln>
                  <a:noFill/>
                </a:ln>
                <a:solidFill>
                  <a:prstClr val="white"/>
                </a:solidFill>
                <a:effectLst/>
                <a:uLnTx/>
                <a:uFillTx/>
                <a:latin typeface="ContinentaleOffice"/>
                <a:ea typeface="+mn-ea"/>
                <a:cs typeface="+mn-cs"/>
              </a:rPr>
              <a:t>16.06.2023</a:t>
            </a:fld>
            <a:endParaRPr kumimoji="0" lang="de-DE" sz="750" b="0" i="0" u="none" strike="noStrike" kern="1200" cap="none" spc="0" normalizeH="0" baseline="0" noProof="0" dirty="0">
              <a:ln>
                <a:noFill/>
              </a:ln>
              <a:solidFill>
                <a:prstClr val="white"/>
              </a:solidFill>
              <a:effectLst/>
              <a:uLnTx/>
              <a:uFillTx/>
              <a:latin typeface="ContinentaleOffice"/>
              <a:ea typeface="+mn-ea"/>
              <a:cs typeface="+mn-cs"/>
            </a:endParaRPr>
          </a:p>
        </p:txBody>
      </p:sp>
      <p:sp>
        <p:nvSpPr>
          <p:cNvPr id="5" name="Fußzeilenplatzhalter 4">
            <a:extLst>
              <a:ext uri="{FF2B5EF4-FFF2-40B4-BE49-F238E27FC236}">
                <a16:creationId xmlns:a16="http://schemas.microsoft.com/office/drawing/2014/main" id="{67E217FA-D44A-1F47-9C20-8DEAF20EACA2}"/>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750" b="0" i="0" u="none" strike="noStrike" kern="1200" cap="none" spc="0" normalizeH="0" baseline="0" noProof="0">
                <a:ln>
                  <a:noFill/>
                </a:ln>
                <a:solidFill>
                  <a:prstClr val="white"/>
                </a:solidFill>
                <a:effectLst/>
                <a:uLnTx/>
                <a:uFillTx/>
                <a:latin typeface="ContinentaleOffice"/>
                <a:ea typeface="+mn-ea"/>
                <a:cs typeface="+mn-cs"/>
              </a:rPr>
              <a:t>Tariferweiterung bKV zum 01.04.2023</a:t>
            </a:r>
            <a:endParaRPr kumimoji="0" lang="de-DE" sz="750" b="0" i="0" u="none" strike="noStrike" kern="1200" cap="none" spc="0" normalizeH="0" baseline="0" noProof="0" dirty="0">
              <a:ln>
                <a:noFill/>
              </a:ln>
              <a:solidFill>
                <a:prstClr val="white"/>
              </a:solidFill>
              <a:effectLst/>
              <a:uLnTx/>
              <a:uFillTx/>
              <a:latin typeface="ContinentaleOffice"/>
              <a:ea typeface="+mn-ea"/>
              <a:cs typeface="+mn-cs"/>
            </a:endParaRPr>
          </a:p>
        </p:txBody>
      </p:sp>
      <p:sp>
        <p:nvSpPr>
          <p:cNvPr id="6" name="Foliennummernplatzhalter 5">
            <a:extLst>
              <a:ext uri="{FF2B5EF4-FFF2-40B4-BE49-F238E27FC236}">
                <a16:creationId xmlns:a16="http://schemas.microsoft.com/office/drawing/2014/main" id="{421029A8-679C-8240-A90A-38FF4D449D8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C8C4F1-257C-421B-BFF4-1F170FE3FB97}" type="slidenum">
              <a:rPr kumimoji="0" lang="de-DE" sz="900" b="0" i="0" u="none" strike="noStrike" kern="1200" cap="none" spc="0" normalizeH="0" baseline="0" noProof="0" smtClean="0">
                <a:ln>
                  <a:noFill/>
                </a:ln>
                <a:solidFill>
                  <a:prstClr val="white"/>
                </a:solidFill>
                <a:effectLst/>
                <a:uLnTx/>
                <a:uFillTx/>
                <a:latin typeface="ContinentaleOffice Semibold" panose="000007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de-DE" sz="900" b="0" i="0" u="none" strike="noStrike" kern="1200" cap="none" spc="0" normalizeH="0" baseline="0" noProof="0" dirty="0">
              <a:ln>
                <a:noFill/>
              </a:ln>
              <a:solidFill>
                <a:prstClr val="white"/>
              </a:solidFill>
              <a:effectLst/>
              <a:uLnTx/>
              <a:uFillTx/>
              <a:latin typeface="ContinentaleOffice Semibold" panose="00000700000000000000" pitchFamily="2" charset="0"/>
              <a:ea typeface="+mn-ea"/>
              <a:cs typeface="+mn-cs"/>
            </a:endParaRPr>
          </a:p>
        </p:txBody>
      </p:sp>
      <p:graphicFrame>
        <p:nvGraphicFramePr>
          <p:cNvPr id="7" name="Tabelle 7">
            <a:extLst>
              <a:ext uri="{FF2B5EF4-FFF2-40B4-BE49-F238E27FC236}">
                <a16:creationId xmlns:a16="http://schemas.microsoft.com/office/drawing/2014/main" id="{D3A04F2E-6B51-0F43-9EB4-2D6CAC8C6128}"/>
              </a:ext>
            </a:extLst>
          </p:cNvPr>
          <p:cNvGraphicFramePr>
            <a:graphicFrameLocks/>
          </p:cNvGraphicFramePr>
          <p:nvPr/>
        </p:nvGraphicFramePr>
        <p:xfrm>
          <a:off x="838200" y="1744215"/>
          <a:ext cx="10515600" cy="3383280"/>
        </p:xfrm>
        <a:graphic>
          <a:graphicData uri="http://schemas.openxmlformats.org/drawingml/2006/table">
            <a:tbl>
              <a:tblPr firstRow="1">
                <a:tableStyleId>{69012ECD-51FC-41F1-AA8D-1B2483CD663E}</a:tableStyleId>
              </a:tblPr>
              <a:tblGrid>
                <a:gridCol w="6606473">
                  <a:extLst>
                    <a:ext uri="{9D8B030D-6E8A-4147-A177-3AD203B41FA5}">
                      <a16:colId xmlns:a16="http://schemas.microsoft.com/office/drawing/2014/main" val="3002419186"/>
                    </a:ext>
                  </a:extLst>
                </a:gridCol>
                <a:gridCol w="1909720">
                  <a:extLst>
                    <a:ext uri="{9D8B030D-6E8A-4147-A177-3AD203B41FA5}">
                      <a16:colId xmlns:a16="http://schemas.microsoft.com/office/drawing/2014/main" val="2143198796"/>
                    </a:ext>
                  </a:extLst>
                </a:gridCol>
                <a:gridCol w="1999407">
                  <a:extLst>
                    <a:ext uri="{9D8B030D-6E8A-4147-A177-3AD203B41FA5}">
                      <a16:colId xmlns:a16="http://schemas.microsoft.com/office/drawing/2014/main" val="2152055645"/>
                    </a:ext>
                  </a:extLst>
                </a:gridCol>
              </a:tblGrid>
              <a:tr h="409438">
                <a:tc>
                  <a:txBody>
                    <a:bodyPr/>
                    <a:lstStyle/>
                    <a:p>
                      <a:pPr algn="l"/>
                      <a:r>
                        <a:rPr lang="de-DE" sz="1600" dirty="0"/>
                        <a:t>Vorsorgeuntersuchungen</a:t>
                      </a:r>
                      <a:endParaRPr lang="de-DE" sz="1600" baseline="0" dirty="0"/>
                    </a:p>
                  </a:txBody>
                  <a:tcPr>
                    <a:lnL w="12700" cap="flat" cmpd="sng" algn="ctr">
                      <a:noFill/>
                      <a:prstDash val="solid"/>
                      <a:round/>
                      <a:headEnd type="none" w="med" len="med"/>
                      <a:tailEnd type="none" w="med" len="med"/>
                    </a:lnL>
                    <a:lnR>
                      <a:noFill/>
                    </a:lnR>
                    <a:lnT w="6350" cap="flat" cmpd="sng" algn="ctr">
                      <a:noFill/>
                      <a:prstDash val="solid"/>
                      <a:miter lim="800000"/>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dirty="0"/>
                        <a:t>Choose</a:t>
                      </a:r>
                    </a:p>
                  </a:txBody>
                  <a:tcPr>
                    <a:lnL>
                      <a:noFill/>
                    </a:lnL>
                    <a:lnR>
                      <a:noFill/>
                    </a:lnR>
                    <a:lnT w="6350" cap="flat" cmpd="sng" algn="ctr">
                      <a:noFill/>
                      <a:prstDash val="solid"/>
                      <a:miter lim="800000"/>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dirty="0"/>
                        <a:t>Choose More / </a:t>
                      </a:r>
                    </a:p>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dirty="0"/>
                        <a:t>Choose</a:t>
                      </a:r>
                      <a:r>
                        <a:rPr lang="de-DE" sz="1600" baseline="0" dirty="0"/>
                        <a:t> Max</a:t>
                      </a:r>
                      <a:endParaRPr lang="de-DE" sz="1600" dirty="0"/>
                    </a:p>
                  </a:txBody>
                  <a:tcPr>
                    <a:lnL>
                      <a:noFill/>
                    </a:lnL>
                    <a:lnR>
                      <a:noFill/>
                    </a:lnR>
                    <a:lnT w="6350" cap="flat" cmpd="sng" algn="ctr">
                      <a:noFill/>
                      <a:prstDash val="solid"/>
                      <a:miter lim="800000"/>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53024144"/>
                  </a:ext>
                </a:extLst>
              </a:tr>
              <a:tr h="262164">
                <a:tc>
                  <a:txBody>
                    <a:bodyPr/>
                    <a:lstStyle/>
                    <a:p>
                      <a:r>
                        <a:rPr lang="de-DE" sz="1400" b="1" baseline="0" dirty="0">
                          <a:solidFill>
                            <a:schemeClr val="tx1"/>
                          </a:solidFill>
                        </a:rPr>
                        <a:t>Konkret festgelegte Vorsorgeuntersuchungen</a:t>
                      </a:r>
                    </a:p>
                    <a:p>
                      <a:pPr marL="285750" indent="-285750">
                        <a:buFont typeface="Arial" panose="020B0604020202020204" pitchFamily="34" charset="0"/>
                        <a:buChar char="•"/>
                      </a:pPr>
                      <a:r>
                        <a:rPr lang="de-DE" sz="1400" b="0" baseline="0" dirty="0">
                          <a:solidFill>
                            <a:schemeClr val="tx1"/>
                          </a:solidFill>
                        </a:rPr>
                        <a:t>Augenvorsorge / </a:t>
                      </a:r>
                      <a:r>
                        <a:rPr lang="de-DE" sz="1400" b="0" baseline="0" dirty="0" err="1">
                          <a:solidFill>
                            <a:schemeClr val="tx1"/>
                          </a:solidFill>
                        </a:rPr>
                        <a:t>Glaukomfrüherkennung</a:t>
                      </a:r>
                      <a:r>
                        <a:rPr lang="de-DE" sz="1400" b="0" baseline="0" dirty="0">
                          <a:solidFill>
                            <a:schemeClr val="tx1"/>
                          </a:solidFill>
                        </a:rPr>
                        <a:t> (Innendruckmessung, Hintergrundspiegelung sowie optische Kohärenztomographie (OCT))</a:t>
                      </a:r>
                      <a:r>
                        <a:rPr lang="de-DE" sz="1400" b="0" kern="1200" baseline="30000" dirty="0">
                          <a:solidFill>
                            <a:schemeClr val="tx1"/>
                          </a:solidFill>
                          <a:latin typeface="+mn-lt"/>
                          <a:ea typeface="+mn-ea"/>
                          <a:cs typeface="+mn-cs"/>
                        </a:rPr>
                        <a:t>1</a:t>
                      </a:r>
                    </a:p>
                  </a:txBody>
                  <a:tcP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de-DE" sz="1400" dirty="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dirty="0">
                          <a:solidFill>
                            <a:schemeClr val="tx1"/>
                          </a:solidFill>
                        </a:rPr>
                        <a:t>100 %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de-DE" sz="1400" dirty="0">
                        <a:solidFill>
                          <a:schemeClr val="tx1"/>
                        </a:solidFill>
                      </a:endParaRPr>
                    </a:p>
                  </a:txBody>
                  <a:tcPr>
                    <a:lnL>
                      <a:noFill/>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de-DE" sz="1400" dirty="0"/>
                    </a:p>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dirty="0"/>
                        <a:t>100%</a:t>
                      </a:r>
                      <a:endParaRPr lang="de-DE" sz="1400" dirty="0">
                        <a:solidFill>
                          <a:schemeClr val="tx1"/>
                        </a:solidFill>
                      </a:endParaRPr>
                    </a:p>
                  </a:txBody>
                  <a:tcPr>
                    <a:lnL>
                      <a:noFill/>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07433672"/>
                  </a:ext>
                </a:extLst>
              </a:tr>
              <a:tr h="262164">
                <a:tc>
                  <a:txBody>
                    <a:bodyPr/>
                    <a:lstStyle/>
                    <a:p>
                      <a:pPr marL="285750" indent="-285750" algn="l" defTabSz="914400" rtl="0" eaLnBrk="1" latinLnBrk="0" hangingPunct="1">
                        <a:buFont typeface="Arial" panose="020B0604020202020204" pitchFamily="34" charset="0"/>
                        <a:buChar char="•"/>
                      </a:pPr>
                      <a:r>
                        <a:rPr lang="de-DE" sz="1400" b="0" dirty="0">
                          <a:solidFill>
                            <a:schemeClr val="tx1"/>
                          </a:solidFill>
                        </a:rPr>
                        <a:t>Videogestützte</a:t>
                      </a:r>
                      <a:r>
                        <a:rPr lang="de-DE" sz="1400" b="0" baseline="0" dirty="0">
                          <a:solidFill>
                            <a:schemeClr val="tx1"/>
                          </a:solidFill>
                        </a:rPr>
                        <a:t> Hautkrebs-Vorsorgeuntersuchung einschließlich Dermatoskopie</a:t>
                      </a:r>
                      <a:r>
                        <a:rPr lang="de-DE" sz="1400" b="0" kern="1200" baseline="30000" dirty="0">
                          <a:solidFill>
                            <a:schemeClr val="tx1"/>
                          </a:solidFill>
                          <a:latin typeface="+mn-lt"/>
                          <a:ea typeface="+mn-ea"/>
                          <a:cs typeface="+mn-cs"/>
                        </a:rPr>
                        <a:t>1</a:t>
                      </a:r>
                    </a:p>
                  </a:txBody>
                  <a:tcPr>
                    <a:lnL w="12700" cap="flat" cmpd="sng" algn="ctr">
                      <a:no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srgbClr val="000000"/>
                          </a:solidFill>
                          <a:effectLst/>
                          <a:uLnTx/>
                          <a:uFillTx/>
                          <a:latin typeface="ContinentaleOffice"/>
                          <a:ea typeface="+mn-ea"/>
                          <a:cs typeface="+mn-cs"/>
                        </a:rPr>
                        <a:t>100 %</a:t>
                      </a:r>
                    </a:p>
                  </a:txBody>
                  <a:tcP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srgbClr val="000000"/>
                          </a:solidFill>
                          <a:effectLst/>
                          <a:uLnTx/>
                          <a:uFillTx/>
                          <a:latin typeface="ContinentaleOffice"/>
                          <a:ea typeface="+mn-ea"/>
                          <a:cs typeface="+mn-cs"/>
                        </a:rPr>
                        <a:t>100%</a:t>
                      </a:r>
                    </a:p>
                  </a:txBody>
                  <a:tcP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05598081"/>
                  </a:ext>
                </a:extLst>
              </a:tr>
              <a:tr h="262164">
                <a:tc>
                  <a:txBody>
                    <a:bodyPr/>
                    <a:lstStyle/>
                    <a:p>
                      <a:pPr marL="285750" indent="-285750" algn="l" defTabSz="914400" rtl="0" eaLnBrk="1" latinLnBrk="0" hangingPunct="1">
                        <a:buFont typeface="Arial" panose="020B0604020202020204" pitchFamily="34" charset="0"/>
                        <a:buChar char="•"/>
                      </a:pPr>
                      <a:r>
                        <a:rPr lang="de-DE" sz="1400" b="0" baseline="0" dirty="0">
                          <a:solidFill>
                            <a:schemeClr val="tx1"/>
                          </a:solidFill>
                        </a:rPr>
                        <a:t>Früherkennungsuntersuchung Prostatakarzinoms durch Bestimmung des prostataspezifischen Antigens („PSA-Test“) und Gynäkologische Ultraschalluntersuchungen</a:t>
                      </a:r>
                      <a:r>
                        <a:rPr lang="de-DE" sz="1400" b="0" kern="1200" baseline="30000" dirty="0">
                          <a:solidFill>
                            <a:schemeClr val="tx1"/>
                          </a:solidFill>
                          <a:latin typeface="+mn-lt"/>
                          <a:ea typeface="+mn-ea"/>
                          <a:cs typeface="+mn-cs"/>
                        </a:rPr>
                        <a:t>1</a:t>
                      </a:r>
                    </a:p>
                  </a:txBody>
                  <a:tcPr>
                    <a:lnL w="12700" cap="flat" cmpd="sng" algn="ctr">
                      <a:no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a:ln>
                            <a:noFill/>
                          </a:ln>
                          <a:solidFill>
                            <a:srgbClr val="000000"/>
                          </a:solidFill>
                          <a:effectLst/>
                          <a:uLnTx/>
                          <a:uFillTx/>
                          <a:latin typeface="ContinentaleOffice"/>
                          <a:ea typeface="+mn-ea"/>
                          <a:cs typeface="+mn-cs"/>
                        </a:rPr>
                        <a:t>100 %</a:t>
                      </a:r>
                      <a:endParaRPr kumimoji="0" lang="de-DE" sz="1400" b="0" i="0" u="none" strike="noStrike" kern="1200" cap="none" spc="0" normalizeH="0" baseline="0" noProof="0" dirty="0">
                        <a:ln>
                          <a:noFill/>
                        </a:ln>
                        <a:solidFill>
                          <a:srgbClr val="000000"/>
                        </a:solidFill>
                        <a:effectLst/>
                        <a:uLnTx/>
                        <a:uFillTx/>
                        <a:latin typeface="ContinentaleOffice"/>
                        <a:ea typeface="+mn-ea"/>
                        <a:cs typeface="+mn-cs"/>
                      </a:endParaRPr>
                    </a:p>
                  </a:txBody>
                  <a:tcP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srgbClr val="000000"/>
                          </a:solidFill>
                          <a:effectLst/>
                          <a:uLnTx/>
                          <a:uFillTx/>
                          <a:latin typeface="ContinentaleOffice"/>
                          <a:ea typeface="+mn-ea"/>
                          <a:cs typeface="+mn-cs"/>
                        </a:rPr>
                        <a:t>100%</a:t>
                      </a:r>
                    </a:p>
                  </a:txBody>
                  <a:tcP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96074526"/>
                  </a:ext>
                </a:extLst>
              </a:tr>
              <a:tr h="262164">
                <a:tc>
                  <a:txBody>
                    <a:bodyPr/>
                    <a:lstStyle/>
                    <a:p>
                      <a:pPr marL="285750" indent="-285750" algn="l" defTabSz="914400" rtl="0" eaLnBrk="1" latinLnBrk="0" hangingPunct="1">
                        <a:buFont typeface="Arial" panose="020B0604020202020204" pitchFamily="34" charset="0"/>
                        <a:buChar char="•"/>
                      </a:pPr>
                      <a:r>
                        <a:rPr lang="de-DE" sz="1400" b="0" baseline="0" dirty="0">
                          <a:solidFill>
                            <a:schemeClr val="tx1"/>
                          </a:solidFill>
                        </a:rPr>
                        <a:t>EKG einschl. Belastungs- / Langzeit-EKG</a:t>
                      </a:r>
                      <a:r>
                        <a:rPr lang="de-DE" sz="1400" b="0" kern="1200" baseline="30000" dirty="0">
                          <a:solidFill>
                            <a:schemeClr val="tx1"/>
                          </a:solidFill>
                          <a:latin typeface="+mn-lt"/>
                          <a:ea typeface="+mn-ea"/>
                          <a:cs typeface="+mn-cs"/>
                        </a:rPr>
                        <a:t>1</a:t>
                      </a:r>
                    </a:p>
                  </a:txBody>
                  <a:tcPr>
                    <a:lnL w="12700" cap="flat" cmpd="sng" algn="ctr">
                      <a:no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srgbClr val="000000"/>
                          </a:solidFill>
                          <a:effectLst/>
                          <a:uLnTx/>
                          <a:uFillTx/>
                          <a:latin typeface="ContinentaleOffice"/>
                          <a:ea typeface="+mn-ea"/>
                          <a:cs typeface="+mn-cs"/>
                        </a:rPr>
                        <a:t>100 %</a:t>
                      </a:r>
                    </a:p>
                  </a:txBody>
                  <a:tcP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srgbClr val="000000"/>
                          </a:solidFill>
                          <a:effectLst/>
                          <a:uLnTx/>
                          <a:uFillTx/>
                          <a:latin typeface="ContinentaleOffice"/>
                          <a:ea typeface="+mn-ea"/>
                          <a:cs typeface="+mn-cs"/>
                        </a:rPr>
                        <a:t>100%</a:t>
                      </a:r>
                    </a:p>
                  </a:txBody>
                  <a:tcP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32014815"/>
                  </a:ext>
                </a:extLst>
              </a:tr>
              <a:tr h="262164">
                <a:tc>
                  <a:txBody>
                    <a:bodyPr/>
                    <a:lstStyle/>
                    <a:p>
                      <a:pPr marL="0" algn="l" defTabSz="914400" rtl="0" eaLnBrk="1" latinLnBrk="0" hangingPunct="1"/>
                      <a:r>
                        <a:rPr lang="de-DE" sz="1400" b="1" baseline="0" dirty="0">
                          <a:solidFill>
                            <a:schemeClr val="tx1"/>
                          </a:solidFill>
                        </a:rPr>
                        <a:t>Weitere ambulante ärztliche Vorsorgeuntersuchungen </a:t>
                      </a:r>
                    </a:p>
                    <a:p>
                      <a:pPr marL="0" algn="l" defTabSz="914400" rtl="0" eaLnBrk="1" latinLnBrk="0" hangingPunct="1"/>
                      <a:r>
                        <a:rPr lang="de-DE" sz="1400" b="1" baseline="0" dirty="0">
                          <a:solidFill>
                            <a:schemeClr val="tx1"/>
                          </a:solidFill>
                        </a:rPr>
                        <a:t>(offener Leistungskatalog) </a:t>
                      </a:r>
                      <a:r>
                        <a:rPr lang="de-DE" sz="1400" b="0" baseline="0" dirty="0">
                          <a:solidFill>
                            <a:schemeClr val="tx1"/>
                          </a:solidFill>
                        </a:rPr>
                        <a:t>inkl. Schwangerschaftsvorsorge</a:t>
                      </a:r>
                      <a:r>
                        <a:rPr lang="de-DE" sz="1400" b="0" kern="1200" baseline="30000" dirty="0">
                          <a:solidFill>
                            <a:schemeClr val="tx1"/>
                          </a:solidFill>
                          <a:latin typeface="+mn-lt"/>
                          <a:ea typeface="+mn-ea"/>
                          <a:cs typeface="+mn-cs"/>
                        </a:rPr>
                        <a:t>1</a:t>
                      </a:r>
                    </a:p>
                  </a:txBody>
                  <a:tcPr>
                    <a:lnL w="12700" cap="flat" cmpd="sng" algn="ctr">
                      <a:no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200000"/>
                        </a:lnSpc>
                        <a:spcBef>
                          <a:spcPts val="0"/>
                        </a:spcBef>
                        <a:spcAft>
                          <a:spcPts val="0"/>
                        </a:spcAft>
                        <a:buClrTx/>
                        <a:buSzTx/>
                        <a:buFontTx/>
                        <a:buNone/>
                        <a:tabLst/>
                        <a:defRPr/>
                      </a:pPr>
                      <a:r>
                        <a:rPr kumimoji="0" lang="de-DE" sz="1400" b="0" i="0" u="none" strike="noStrike" kern="1200" cap="none" spc="0" normalizeH="0" baseline="0" noProof="0" dirty="0">
                          <a:ln>
                            <a:noFill/>
                          </a:ln>
                          <a:solidFill>
                            <a:srgbClr val="000000"/>
                          </a:solidFill>
                          <a:effectLst/>
                          <a:uLnTx/>
                          <a:uFillTx/>
                          <a:latin typeface="ContinentaleOffice"/>
                          <a:ea typeface="+mn-ea"/>
                          <a:cs typeface="+mn-cs"/>
                        </a:rPr>
                        <a:t>Nein</a:t>
                      </a:r>
                    </a:p>
                  </a:txBody>
                  <a:tcP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200000"/>
                        </a:lnSpc>
                        <a:spcBef>
                          <a:spcPts val="0"/>
                        </a:spcBef>
                        <a:spcAft>
                          <a:spcPts val="0"/>
                        </a:spcAft>
                        <a:buClrTx/>
                        <a:buSzTx/>
                        <a:buFontTx/>
                        <a:buNone/>
                        <a:tabLst/>
                        <a:defRPr/>
                      </a:pPr>
                      <a:r>
                        <a:rPr lang="de-DE" sz="1400" b="0" kern="1200" noProof="0" dirty="0">
                          <a:solidFill>
                            <a:schemeClr val="tx1"/>
                          </a:solidFill>
                          <a:latin typeface="+mn-lt"/>
                          <a:ea typeface="+mn-ea"/>
                          <a:cs typeface="+mn-cs"/>
                        </a:rPr>
                        <a:t>100%</a:t>
                      </a:r>
                    </a:p>
                  </a:txBody>
                  <a:tcP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42199985"/>
                  </a:ext>
                </a:extLst>
              </a:tr>
            </a:tbl>
          </a:graphicData>
        </a:graphic>
      </p:graphicFrame>
      <p:sp>
        <p:nvSpPr>
          <p:cNvPr id="3" name="Textfeld 2"/>
          <p:cNvSpPr txBox="1"/>
          <p:nvPr/>
        </p:nvSpPr>
        <p:spPr>
          <a:xfrm>
            <a:off x="838200" y="5670812"/>
            <a:ext cx="10134600"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000000"/>
                </a:solidFill>
                <a:effectLst/>
                <a:uLnTx/>
                <a:uFillTx/>
                <a:latin typeface="ContinentaleOffice"/>
                <a:ea typeface="+mn-ea"/>
                <a:cs typeface="+mn-cs"/>
              </a:rPr>
              <a:t>Die Leistungen werden im Rahmen der gewählten Budgethöhe in Ergänzung zu den Leistungen der GKV oder PKV gezahlt.</a:t>
            </a:r>
          </a:p>
        </p:txBody>
      </p:sp>
      <p:sp>
        <p:nvSpPr>
          <p:cNvPr id="8" name="Textfeld 7"/>
          <p:cNvSpPr txBox="1"/>
          <p:nvPr/>
        </p:nvSpPr>
        <p:spPr>
          <a:xfrm>
            <a:off x="861017" y="5214646"/>
            <a:ext cx="8569311" cy="276999"/>
          </a:xfrm>
          <a:prstGeom prst="rect">
            <a:avLst/>
          </a:prstGeom>
          <a:noFill/>
        </p:spPr>
        <p:txBody>
          <a:bodyPr wrap="square" rtlCol="0">
            <a:spAutoFit/>
          </a:bodyPr>
          <a:lstStyle/>
          <a:p>
            <a:r>
              <a:rPr lang="de-DE" sz="1400" baseline="30000" dirty="0"/>
              <a:t>1</a:t>
            </a:r>
            <a:r>
              <a:rPr lang="de-DE" sz="1200" dirty="0"/>
              <a:t> bis zu den Höchstsätzen der Gebührenordnung für Ärzte (GOÄ)</a:t>
            </a:r>
          </a:p>
        </p:txBody>
      </p:sp>
    </p:spTree>
    <p:extLst>
      <p:ext uri="{BB962C8B-B14F-4D97-AF65-F5344CB8AC3E}">
        <p14:creationId xmlns:p14="http://schemas.microsoft.com/office/powerpoint/2010/main" val="16340572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EDB7CEB-7396-2E49-AB34-2916013FF638}"/>
              </a:ext>
            </a:extLst>
          </p:cNvPr>
          <p:cNvSpPr>
            <a:spLocks noGrp="1"/>
          </p:cNvSpPr>
          <p:nvPr>
            <p:ph type="title"/>
          </p:nvPr>
        </p:nvSpPr>
        <p:spPr/>
        <p:txBody>
          <a:bodyPr/>
          <a:lstStyle/>
          <a:p>
            <a:r>
              <a:rPr lang="de-DE" dirty="0"/>
              <a:t>Choose / Choose More / Choose Max: Leistungsübersicht</a:t>
            </a:r>
          </a:p>
        </p:txBody>
      </p:sp>
      <p:sp>
        <p:nvSpPr>
          <p:cNvPr id="4" name="Datumsplatzhalter 3">
            <a:extLst>
              <a:ext uri="{FF2B5EF4-FFF2-40B4-BE49-F238E27FC236}">
                <a16:creationId xmlns:a16="http://schemas.microsoft.com/office/drawing/2014/main" id="{CB6F2F2F-520F-D34C-8A4B-DD367627A37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85DFD26-DC34-4C29-8B26-A0EC6E26444D}" type="datetime1">
              <a:rPr kumimoji="0" lang="de-DE" sz="750" b="0" i="0" u="none" strike="noStrike" kern="1200" cap="none" spc="0" normalizeH="0" baseline="0" noProof="0" smtClean="0">
                <a:ln>
                  <a:noFill/>
                </a:ln>
                <a:solidFill>
                  <a:prstClr val="white"/>
                </a:solidFill>
                <a:effectLst/>
                <a:uLnTx/>
                <a:uFillTx/>
                <a:latin typeface="ContinentaleOffice"/>
                <a:ea typeface="+mn-ea"/>
                <a:cs typeface="+mn-cs"/>
              </a:rPr>
              <a:t>16.06.2023</a:t>
            </a:fld>
            <a:endParaRPr kumimoji="0" lang="de-DE" sz="750" b="0" i="0" u="none" strike="noStrike" kern="1200" cap="none" spc="0" normalizeH="0" baseline="0" noProof="0" dirty="0">
              <a:ln>
                <a:noFill/>
              </a:ln>
              <a:solidFill>
                <a:prstClr val="white"/>
              </a:solidFill>
              <a:effectLst/>
              <a:uLnTx/>
              <a:uFillTx/>
              <a:latin typeface="ContinentaleOffice"/>
              <a:ea typeface="+mn-ea"/>
              <a:cs typeface="+mn-cs"/>
            </a:endParaRPr>
          </a:p>
        </p:txBody>
      </p:sp>
      <p:sp>
        <p:nvSpPr>
          <p:cNvPr id="5" name="Fußzeilenplatzhalter 4">
            <a:extLst>
              <a:ext uri="{FF2B5EF4-FFF2-40B4-BE49-F238E27FC236}">
                <a16:creationId xmlns:a16="http://schemas.microsoft.com/office/drawing/2014/main" id="{67E217FA-D44A-1F47-9C20-8DEAF20EACA2}"/>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750" b="0" i="0" u="none" strike="noStrike" kern="1200" cap="none" spc="0" normalizeH="0" baseline="0" noProof="0">
                <a:ln>
                  <a:noFill/>
                </a:ln>
                <a:solidFill>
                  <a:prstClr val="white"/>
                </a:solidFill>
                <a:effectLst/>
                <a:uLnTx/>
                <a:uFillTx/>
                <a:latin typeface="ContinentaleOffice"/>
                <a:ea typeface="+mn-ea"/>
                <a:cs typeface="+mn-cs"/>
              </a:rPr>
              <a:t>Tariferweiterung bKV zum 01.04.2023</a:t>
            </a:r>
            <a:endParaRPr kumimoji="0" lang="de-DE" sz="750" b="0" i="0" u="none" strike="noStrike" kern="1200" cap="none" spc="0" normalizeH="0" baseline="0" noProof="0" dirty="0">
              <a:ln>
                <a:noFill/>
              </a:ln>
              <a:solidFill>
                <a:prstClr val="white"/>
              </a:solidFill>
              <a:effectLst/>
              <a:uLnTx/>
              <a:uFillTx/>
              <a:latin typeface="ContinentaleOffice"/>
              <a:ea typeface="+mn-ea"/>
              <a:cs typeface="+mn-cs"/>
            </a:endParaRPr>
          </a:p>
        </p:txBody>
      </p:sp>
      <p:sp>
        <p:nvSpPr>
          <p:cNvPr id="6" name="Foliennummernplatzhalter 5">
            <a:extLst>
              <a:ext uri="{FF2B5EF4-FFF2-40B4-BE49-F238E27FC236}">
                <a16:creationId xmlns:a16="http://schemas.microsoft.com/office/drawing/2014/main" id="{421029A8-679C-8240-A90A-38FF4D449D8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C8C4F1-257C-421B-BFF4-1F170FE3FB97}" type="slidenum">
              <a:rPr kumimoji="0" lang="de-DE" sz="900" b="0" i="0" u="none" strike="noStrike" kern="1200" cap="none" spc="0" normalizeH="0" baseline="0" noProof="0" smtClean="0">
                <a:ln>
                  <a:noFill/>
                </a:ln>
                <a:solidFill>
                  <a:prstClr val="white"/>
                </a:solidFill>
                <a:effectLst/>
                <a:uLnTx/>
                <a:uFillTx/>
                <a:latin typeface="ContinentaleOffice Semibold" panose="000007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de-DE" sz="900" b="0" i="0" u="none" strike="noStrike" kern="1200" cap="none" spc="0" normalizeH="0" baseline="0" noProof="0" dirty="0">
              <a:ln>
                <a:noFill/>
              </a:ln>
              <a:solidFill>
                <a:prstClr val="white"/>
              </a:solidFill>
              <a:effectLst/>
              <a:uLnTx/>
              <a:uFillTx/>
              <a:latin typeface="ContinentaleOffice Semibold" panose="00000700000000000000" pitchFamily="2" charset="0"/>
              <a:ea typeface="+mn-ea"/>
              <a:cs typeface="+mn-cs"/>
            </a:endParaRPr>
          </a:p>
        </p:txBody>
      </p:sp>
      <p:graphicFrame>
        <p:nvGraphicFramePr>
          <p:cNvPr id="7" name="Tabelle 7">
            <a:extLst>
              <a:ext uri="{FF2B5EF4-FFF2-40B4-BE49-F238E27FC236}">
                <a16:creationId xmlns:a16="http://schemas.microsoft.com/office/drawing/2014/main" id="{D3A04F2E-6B51-0F43-9EB4-2D6CAC8C6128}"/>
              </a:ext>
            </a:extLst>
          </p:cNvPr>
          <p:cNvGraphicFramePr>
            <a:graphicFrameLocks/>
          </p:cNvGraphicFramePr>
          <p:nvPr>
            <p:extLst>
              <p:ext uri="{D42A27DB-BD31-4B8C-83A1-F6EECF244321}">
                <p14:modId xmlns:p14="http://schemas.microsoft.com/office/powerpoint/2010/main" val="384841766"/>
              </p:ext>
            </p:extLst>
          </p:nvPr>
        </p:nvGraphicFramePr>
        <p:xfrm>
          <a:off x="838200" y="1744215"/>
          <a:ext cx="10515600" cy="3169920"/>
        </p:xfrm>
        <a:graphic>
          <a:graphicData uri="http://schemas.openxmlformats.org/drawingml/2006/table">
            <a:tbl>
              <a:tblPr firstRow="1">
                <a:tableStyleId>{69012ECD-51FC-41F1-AA8D-1B2483CD663E}</a:tableStyleId>
              </a:tblPr>
              <a:tblGrid>
                <a:gridCol w="5837492">
                  <a:extLst>
                    <a:ext uri="{9D8B030D-6E8A-4147-A177-3AD203B41FA5}">
                      <a16:colId xmlns:a16="http://schemas.microsoft.com/office/drawing/2014/main" val="3002419186"/>
                    </a:ext>
                  </a:extLst>
                </a:gridCol>
                <a:gridCol w="2339054">
                  <a:extLst>
                    <a:ext uri="{9D8B030D-6E8A-4147-A177-3AD203B41FA5}">
                      <a16:colId xmlns:a16="http://schemas.microsoft.com/office/drawing/2014/main" val="2143198796"/>
                    </a:ext>
                  </a:extLst>
                </a:gridCol>
                <a:gridCol w="2339054">
                  <a:extLst>
                    <a:ext uri="{9D8B030D-6E8A-4147-A177-3AD203B41FA5}">
                      <a16:colId xmlns:a16="http://schemas.microsoft.com/office/drawing/2014/main" val="1554496709"/>
                    </a:ext>
                  </a:extLst>
                </a:gridCol>
              </a:tblGrid>
              <a:tr h="409438">
                <a:tc>
                  <a:txBody>
                    <a:bodyPr/>
                    <a:lstStyle/>
                    <a:p>
                      <a:pPr algn="l"/>
                      <a:r>
                        <a:rPr lang="de-DE" sz="1600" dirty="0"/>
                        <a:t>Zahnbehandlung und Co.</a:t>
                      </a:r>
                      <a:endParaRPr lang="de-DE" sz="1600" baseline="0" dirty="0"/>
                    </a:p>
                  </a:txBody>
                  <a:tcPr>
                    <a:lnL w="12700" cap="flat" cmpd="sng" algn="ctr">
                      <a:noFill/>
                      <a:prstDash val="solid"/>
                      <a:round/>
                      <a:headEnd type="none" w="med" len="med"/>
                      <a:tailEnd type="none" w="med" len="med"/>
                    </a:lnL>
                    <a:lnR>
                      <a:noFill/>
                    </a:lnR>
                    <a:lnT w="6350" cap="flat" cmpd="sng" algn="ctr">
                      <a:noFill/>
                      <a:prstDash val="solid"/>
                      <a:miter lim="800000"/>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dirty="0"/>
                        <a:t>Choose</a:t>
                      </a:r>
                    </a:p>
                  </a:txBody>
                  <a:tcPr>
                    <a:lnL>
                      <a:noFill/>
                    </a:lnL>
                    <a:lnR>
                      <a:noFill/>
                    </a:lnR>
                    <a:lnT w="6350" cap="flat" cmpd="sng" algn="ctr">
                      <a:noFill/>
                      <a:prstDash val="solid"/>
                      <a:miter lim="800000"/>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dirty="0"/>
                        <a:t>Choose More / </a:t>
                      </a:r>
                    </a:p>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dirty="0"/>
                        <a:t>Choose Max</a:t>
                      </a:r>
                    </a:p>
                  </a:txBody>
                  <a:tcPr>
                    <a:lnL>
                      <a:noFill/>
                    </a:lnL>
                    <a:lnR>
                      <a:noFill/>
                    </a:lnR>
                    <a:lnT w="6350" cap="flat" cmpd="sng" algn="ctr">
                      <a:noFill/>
                      <a:prstDash val="solid"/>
                      <a:miter lim="800000"/>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53024144"/>
                  </a:ext>
                </a:extLst>
              </a:tr>
              <a:tr h="26216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400" b="1" dirty="0">
                          <a:solidFill>
                            <a:schemeClr val="tx1"/>
                          </a:solidFill>
                        </a:rPr>
                        <a:t>Professionelle Zahnreinigung </a:t>
                      </a:r>
                      <a:r>
                        <a:rPr lang="de-DE" sz="1400" b="0" dirty="0">
                          <a:solidFill>
                            <a:schemeClr val="tx1"/>
                          </a:solidFill>
                        </a:rPr>
                        <a:t>(PZR), zahnmedizinische </a:t>
                      </a:r>
                      <a:r>
                        <a:rPr lang="de-DE" sz="1400" b="1" baseline="0" dirty="0">
                          <a:solidFill>
                            <a:schemeClr val="tx1"/>
                          </a:solidFill>
                        </a:rPr>
                        <a:t>Prophylaxe</a:t>
                      </a:r>
                      <a:r>
                        <a:rPr lang="de-DE" sz="1400" kern="1200" baseline="30000" dirty="0">
                          <a:solidFill>
                            <a:schemeClr val="tx1"/>
                          </a:solidFill>
                          <a:latin typeface="+mn-lt"/>
                          <a:ea typeface="+mn-ea"/>
                          <a:cs typeface="+mn-cs"/>
                        </a:rPr>
                        <a:t>1</a:t>
                      </a:r>
                      <a:r>
                        <a:rPr lang="de-DE" sz="1400" b="0" baseline="0" dirty="0">
                          <a:solidFill>
                            <a:schemeClr val="tx1"/>
                          </a:solidFill>
                        </a:rPr>
                        <a:t> und </a:t>
                      </a:r>
                      <a:r>
                        <a:rPr lang="de-DE" sz="1400" b="0" kern="1200" dirty="0">
                          <a:solidFill>
                            <a:schemeClr val="tx1"/>
                          </a:solidFill>
                          <a:latin typeface="+mn-lt"/>
                          <a:ea typeface="+mn-ea"/>
                          <a:cs typeface="+mn-cs"/>
                        </a:rPr>
                        <a:t>Bleaching</a:t>
                      </a:r>
                      <a:r>
                        <a:rPr lang="de-DE" sz="1400" kern="1200" baseline="30000" dirty="0">
                          <a:solidFill>
                            <a:schemeClr val="tx1"/>
                          </a:solidFill>
                          <a:latin typeface="+mn-lt"/>
                          <a:ea typeface="+mn-ea"/>
                          <a:cs typeface="+mn-cs"/>
                        </a:rPr>
                        <a:t>1 </a:t>
                      </a:r>
                      <a:endParaRPr lang="de-DE" sz="1400" b="0" kern="1200" dirty="0">
                        <a:solidFill>
                          <a:schemeClr val="tx1"/>
                        </a:solidFill>
                        <a:latin typeface="+mn-lt"/>
                        <a:ea typeface="+mn-ea"/>
                        <a:cs typeface="+mn-cs"/>
                      </a:endParaRPr>
                    </a:p>
                  </a:txBody>
                  <a:tcP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dirty="0">
                          <a:solidFill>
                            <a:schemeClr val="tx1"/>
                          </a:solidFill>
                        </a:rPr>
                        <a:t>100 </a:t>
                      </a:r>
                      <a:r>
                        <a:rPr lang="de-DE" sz="1400" b="0" dirty="0">
                          <a:solidFill>
                            <a:schemeClr val="tx1"/>
                          </a:solidFill>
                        </a:rPr>
                        <a:t>%  </a:t>
                      </a:r>
                      <a:r>
                        <a:rPr lang="de-DE" sz="1400" b="1" dirty="0">
                          <a:solidFill>
                            <a:schemeClr val="tx1"/>
                          </a:solidFill>
                        </a:rPr>
                        <a:t>nur für PZR</a:t>
                      </a:r>
                    </a:p>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dirty="0">
                          <a:solidFill>
                            <a:schemeClr val="tx1"/>
                          </a:solidFill>
                        </a:rPr>
                        <a:t>max. 75€ / Kalenderjahr</a:t>
                      </a:r>
                    </a:p>
                  </a:txBody>
                  <a:tcPr>
                    <a:lnL>
                      <a:noFill/>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dirty="0">
                          <a:solidFill>
                            <a:schemeClr val="tx1"/>
                          </a:solidFill>
                        </a:rPr>
                        <a:t>100% </a:t>
                      </a:r>
                      <a:r>
                        <a:rPr lang="de-DE" sz="1400" b="0" kern="1200" dirty="0">
                          <a:solidFill>
                            <a:schemeClr val="tx1"/>
                          </a:solidFill>
                          <a:latin typeface="+mn-lt"/>
                          <a:ea typeface="+mn-ea"/>
                          <a:cs typeface="+mn-cs"/>
                        </a:rPr>
                        <a:t>max. 250€ - </a:t>
                      </a:r>
                    </a:p>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b="0" kern="1200" dirty="0">
                          <a:solidFill>
                            <a:schemeClr val="tx1"/>
                          </a:solidFill>
                          <a:latin typeface="+mn-lt"/>
                          <a:ea typeface="+mn-ea"/>
                          <a:cs typeface="+mn-cs"/>
                        </a:rPr>
                        <a:t>bis zu den Höchstsätze</a:t>
                      </a:r>
                    </a:p>
                  </a:txBody>
                  <a:tcPr>
                    <a:lnL>
                      <a:noFill/>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07433672"/>
                  </a:ext>
                </a:extLst>
              </a:tr>
              <a:tr h="26216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400" b="1" dirty="0">
                          <a:solidFill>
                            <a:schemeClr val="tx1"/>
                          </a:solidFill>
                        </a:rPr>
                        <a:t>Schmerzlindernde Maßnahmen</a:t>
                      </a:r>
                      <a:r>
                        <a:rPr lang="de-DE" sz="1400" b="1" baseline="0" dirty="0">
                          <a:solidFill>
                            <a:schemeClr val="tx1"/>
                          </a:solidFill>
                        </a:rPr>
                        <a:t> </a:t>
                      </a:r>
                      <a:r>
                        <a:rPr lang="de-DE" sz="1400" kern="1200" baseline="30000" dirty="0">
                          <a:solidFill>
                            <a:schemeClr val="tx1"/>
                          </a:solidFill>
                          <a:latin typeface="+mn-lt"/>
                          <a:ea typeface="+mn-ea"/>
                          <a:cs typeface="+mn-cs"/>
                        </a:rPr>
                        <a:t>1</a:t>
                      </a:r>
                    </a:p>
                  </a:txBody>
                  <a:tcPr>
                    <a:lnL w="12700" cap="flat" cmpd="sng" algn="ctr">
                      <a:no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srgbClr val="000000"/>
                          </a:solidFill>
                          <a:effectLst/>
                          <a:uLnTx/>
                          <a:uFillTx/>
                          <a:latin typeface="ContinentaleOffice"/>
                          <a:ea typeface="+mn-ea"/>
                          <a:cs typeface="+mn-cs"/>
                        </a:rPr>
                        <a:t>Nein</a:t>
                      </a:r>
                    </a:p>
                  </a:txBody>
                  <a:tcP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schemeClr val="tx1"/>
                          </a:solidFill>
                          <a:effectLst/>
                          <a:uLnTx/>
                          <a:uFillTx/>
                          <a:latin typeface="ContinentaleOffice"/>
                          <a:ea typeface="+mn-ea"/>
                          <a:cs typeface="+mn-cs"/>
                        </a:rPr>
                        <a:t>100%</a:t>
                      </a:r>
                    </a:p>
                  </a:txBody>
                  <a:tcP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26748463"/>
                  </a:ext>
                </a:extLst>
              </a:tr>
              <a:tr h="26216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400" b="1" dirty="0">
                          <a:solidFill>
                            <a:schemeClr val="tx1"/>
                          </a:solidFill>
                        </a:rPr>
                        <a:t>Zahnbehandlungen</a:t>
                      </a:r>
                      <a:r>
                        <a:rPr lang="de-DE" sz="1400" b="0" dirty="0">
                          <a:solidFill>
                            <a:schemeClr val="tx1"/>
                          </a:solidFill>
                        </a:rPr>
                        <a:t>, wie Wurzelkanalbehandlungen, </a:t>
                      </a:r>
                      <a:r>
                        <a:rPr lang="de-DE" sz="1400" b="0" dirty="0" err="1">
                          <a:solidFill>
                            <a:schemeClr val="tx1"/>
                          </a:solidFill>
                        </a:rPr>
                        <a:t>Parodontosebehandlungen</a:t>
                      </a:r>
                      <a:r>
                        <a:rPr lang="de-DE" sz="1400" b="0" baseline="0" dirty="0">
                          <a:solidFill>
                            <a:schemeClr val="tx1"/>
                          </a:solidFill>
                        </a:rPr>
                        <a:t> und Füllungen</a:t>
                      </a:r>
                      <a:r>
                        <a:rPr lang="de-DE" sz="1400" kern="1200" baseline="30000" dirty="0">
                          <a:solidFill>
                            <a:schemeClr val="tx1"/>
                          </a:solidFill>
                          <a:latin typeface="+mn-lt"/>
                          <a:ea typeface="+mn-ea"/>
                          <a:cs typeface="+mn-cs"/>
                        </a:rPr>
                        <a:t>1</a:t>
                      </a:r>
                    </a:p>
                  </a:txBody>
                  <a:tcPr>
                    <a:lnL w="12700" cap="flat" cmpd="sng" algn="ctr">
                      <a:no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srgbClr val="000000"/>
                          </a:solidFill>
                          <a:effectLst/>
                          <a:uLnTx/>
                          <a:uFillTx/>
                          <a:latin typeface="ContinentaleOffice"/>
                          <a:ea typeface="+mn-ea"/>
                          <a:cs typeface="+mn-cs"/>
                        </a:rPr>
                        <a:t>100 %</a:t>
                      </a:r>
                    </a:p>
                  </a:txBody>
                  <a:tcP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schemeClr val="tx1"/>
                          </a:solidFill>
                          <a:effectLst/>
                          <a:uLnTx/>
                          <a:uFillTx/>
                          <a:latin typeface="ContinentaleOffice"/>
                          <a:ea typeface="+mn-ea"/>
                          <a:cs typeface="+mn-cs"/>
                        </a:rPr>
                        <a:t>100%</a:t>
                      </a:r>
                    </a:p>
                  </a:txBody>
                  <a:tcP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05598081"/>
                  </a:ext>
                </a:extLst>
              </a:tr>
              <a:tr h="353921">
                <a:tc>
                  <a:txBody>
                    <a:bodyPr/>
                    <a:lstStyle/>
                    <a:p>
                      <a:r>
                        <a:rPr lang="de-DE" sz="1400" b="1" baseline="0" dirty="0">
                          <a:solidFill>
                            <a:schemeClr val="tx1"/>
                          </a:solidFill>
                        </a:rPr>
                        <a:t>Zahnersatz </a:t>
                      </a:r>
                      <a:r>
                        <a:rPr lang="de-DE" sz="1400" b="0" baseline="0" dirty="0">
                          <a:solidFill>
                            <a:schemeClr val="tx1"/>
                          </a:solidFill>
                        </a:rPr>
                        <a:t>(u.a. auch für Inlays, </a:t>
                      </a:r>
                      <a:r>
                        <a:rPr lang="de-DE" sz="1400" b="0" baseline="0" dirty="0" err="1">
                          <a:solidFill>
                            <a:schemeClr val="tx1"/>
                          </a:solidFill>
                        </a:rPr>
                        <a:t>Onlays</a:t>
                      </a:r>
                      <a:r>
                        <a:rPr lang="de-DE" sz="1400" b="0" baseline="0" dirty="0">
                          <a:solidFill>
                            <a:schemeClr val="tx1"/>
                          </a:solidFill>
                        </a:rPr>
                        <a:t>, Stiftzähne und orale Implantate), </a:t>
                      </a:r>
                      <a:r>
                        <a:rPr lang="de-DE" sz="1400" b="0" baseline="0" dirty="0" err="1">
                          <a:solidFill>
                            <a:schemeClr val="tx1"/>
                          </a:solidFill>
                        </a:rPr>
                        <a:t>augmentative</a:t>
                      </a:r>
                      <a:r>
                        <a:rPr lang="de-DE" sz="1400" b="0" baseline="0" dirty="0">
                          <a:solidFill>
                            <a:schemeClr val="tx1"/>
                          </a:solidFill>
                        </a:rPr>
                        <a:t> Behandlung sowie Funktionsdiagnostik, die im unmittelbaren zeitlichen und sachlichen Zusammenhang mit einer Versorgung mit Zahnersatz</a:t>
                      </a:r>
                      <a:r>
                        <a:rPr lang="de-DE" sz="1400" kern="1200" baseline="30000" dirty="0">
                          <a:solidFill>
                            <a:schemeClr val="tx1"/>
                          </a:solidFill>
                          <a:latin typeface="+mn-lt"/>
                          <a:ea typeface="+mn-ea"/>
                          <a:cs typeface="+mn-cs"/>
                        </a:rPr>
                        <a:t>1</a:t>
                      </a:r>
                      <a:r>
                        <a:rPr lang="de-DE" sz="1400" b="0" baseline="0" dirty="0">
                          <a:solidFill>
                            <a:schemeClr val="tx1"/>
                          </a:solidFill>
                        </a:rPr>
                        <a:t> </a:t>
                      </a:r>
                    </a:p>
                  </a:txBody>
                  <a:tcPr>
                    <a:lnL w="12700" cap="flat" cmpd="sng" algn="ctr">
                      <a:no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srgbClr val="000000"/>
                          </a:solidFill>
                          <a:effectLst/>
                          <a:uLnTx/>
                          <a:uFillTx/>
                          <a:latin typeface="ContinentaleOffice"/>
                          <a:ea typeface="+mn-ea"/>
                          <a:cs typeface="+mn-cs"/>
                        </a:rPr>
                        <a:t>100 %</a:t>
                      </a:r>
                    </a:p>
                  </a:txBody>
                  <a:tcP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schemeClr val="tx1"/>
                          </a:solidFill>
                          <a:effectLst/>
                          <a:uLnTx/>
                          <a:uFillTx/>
                          <a:latin typeface="ContinentaleOffice"/>
                          <a:ea typeface="+mn-ea"/>
                          <a:cs typeface="+mn-cs"/>
                        </a:rPr>
                        <a:t>100%</a:t>
                      </a:r>
                    </a:p>
                  </a:txBody>
                  <a:tcP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96074526"/>
                  </a:ext>
                </a:extLst>
              </a:tr>
              <a:tr h="26216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400" b="1" baseline="0" dirty="0">
                          <a:solidFill>
                            <a:schemeClr val="tx1"/>
                          </a:solidFill>
                        </a:rPr>
                        <a:t>Kieferorthopädische Behandlung </a:t>
                      </a:r>
                      <a:r>
                        <a:rPr lang="de-DE" sz="1400" b="0" baseline="0" dirty="0">
                          <a:solidFill>
                            <a:schemeClr val="tx1"/>
                          </a:solidFill>
                        </a:rPr>
                        <a:t>bei Unfall</a:t>
                      </a:r>
                      <a:r>
                        <a:rPr lang="de-DE" sz="1400" kern="1200" baseline="30000" dirty="0">
                          <a:solidFill>
                            <a:schemeClr val="tx1"/>
                          </a:solidFill>
                          <a:latin typeface="+mn-lt"/>
                          <a:ea typeface="+mn-ea"/>
                          <a:cs typeface="+mn-cs"/>
                        </a:rPr>
                        <a:t>1</a:t>
                      </a:r>
                    </a:p>
                  </a:txBody>
                  <a:tcPr>
                    <a:lnL w="12700" cap="flat" cmpd="sng" algn="ctr">
                      <a:no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srgbClr val="000000"/>
                          </a:solidFill>
                          <a:effectLst/>
                          <a:uLnTx/>
                          <a:uFillTx/>
                          <a:latin typeface="ContinentaleOffice"/>
                          <a:ea typeface="+mn-ea"/>
                          <a:cs typeface="+mn-cs"/>
                        </a:rPr>
                        <a:t>Nein</a:t>
                      </a:r>
                    </a:p>
                  </a:txBody>
                  <a:tcP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schemeClr val="tx1"/>
                          </a:solidFill>
                          <a:effectLst/>
                          <a:uLnTx/>
                          <a:uFillTx/>
                          <a:latin typeface="ContinentaleOffice"/>
                          <a:ea typeface="+mn-ea"/>
                          <a:cs typeface="+mn-cs"/>
                        </a:rPr>
                        <a:t>100%</a:t>
                      </a:r>
                    </a:p>
                  </a:txBody>
                  <a:tcP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2646340"/>
                  </a:ext>
                </a:extLst>
              </a:tr>
            </a:tbl>
          </a:graphicData>
        </a:graphic>
      </p:graphicFrame>
      <p:sp>
        <p:nvSpPr>
          <p:cNvPr id="10" name="Textfeld 9"/>
          <p:cNvSpPr txBox="1"/>
          <p:nvPr/>
        </p:nvSpPr>
        <p:spPr>
          <a:xfrm>
            <a:off x="861017" y="4959945"/>
            <a:ext cx="8569311" cy="276999"/>
          </a:xfrm>
          <a:prstGeom prst="rect">
            <a:avLst/>
          </a:prstGeom>
          <a:noFill/>
        </p:spPr>
        <p:txBody>
          <a:bodyPr wrap="square" rtlCol="0">
            <a:spAutoFit/>
          </a:bodyPr>
          <a:lstStyle/>
          <a:p>
            <a:pPr lvl="0">
              <a:defRPr/>
            </a:pPr>
            <a:r>
              <a:rPr lang="de-DE" sz="1400" baseline="30000" dirty="0"/>
              <a:t>1</a:t>
            </a:r>
            <a:r>
              <a:rPr lang="de-DE" sz="1200" dirty="0"/>
              <a:t> bis zu den Höchstsätzen der Gebührenordnung für Zahnärzte (GOZ) und Ärzte (GOÄ)</a:t>
            </a:r>
            <a:endParaRPr lang="de-DE" sz="1200" b="1" dirty="0"/>
          </a:p>
        </p:txBody>
      </p:sp>
      <p:sp>
        <p:nvSpPr>
          <p:cNvPr id="13" name="Textfeld 12">
            <a:extLst>
              <a:ext uri="{FF2B5EF4-FFF2-40B4-BE49-F238E27FC236}">
                <a16:creationId xmlns:a16="http://schemas.microsoft.com/office/drawing/2014/main" id="{5D598CFD-E3E1-AA42-8462-6B3B8AC58E6F}"/>
              </a:ext>
            </a:extLst>
          </p:cNvPr>
          <p:cNvSpPr txBox="1"/>
          <p:nvPr/>
        </p:nvSpPr>
        <p:spPr>
          <a:xfrm>
            <a:off x="838199" y="5678154"/>
            <a:ext cx="101346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a:solidFill>
                  <a:srgbClr val="000000"/>
                </a:solidFill>
                <a:latin typeface="ContinentaleOffice"/>
              </a:rPr>
              <a:t>              Wegfall der maximalen Erstattungssätze (Choose Max)</a:t>
            </a:r>
            <a:r>
              <a:rPr kumimoji="0" lang="de-DE" sz="1200" b="0" i="0" u="none" strike="noStrike" kern="1200" cap="none" spc="0" normalizeH="0" noProof="0" dirty="0">
                <a:ln>
                  <a:noFill/>
                </a:ln>
                <a:solidFill>
                  <a:srgbClr val="000000"/>
                </a:solidFill>
                <a:effectLst/>
                <a:uLnTx/>
                <a:uFillTx/>
                <a:latin typeface="ContinentaleOffice"/>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000000"/>
                </a:solidFill>
                <a:effectLst/>
                <a:uLnTx/>
                <a:uFillTx/>
                <a:latin typeface="ContinentaleOffice"/>
                <a:ea typeface="+mn-ea"/>
                <a:cs typeface="+mn-cs"/>
              </a:rPr>
              <a:t>Die Leistungen werden im Rahmen der gewählten Budgethöhe in Ergänzung zu den Leistungen der GKV oder PKV gezahlt.</a:t>
            </a:r>
          </a:p>
        </p:txBody>
      </p:sp>
      <p:pic>
        <p:nvPicPr>
          <p:cNvPr id="14" name="Grafik 13">
            <a:extLst>
              <a:ext uri="{FF2B5EF4-FFF2-40B4-BE49-F238E27FC236}">
                <a16:creationId xmlns:a16="http://schemas.microsoft.com/office/drawing/2014/main" id="{53D7DF09-A39B-968C-E02D-D2E922F62890}"/>
              </a:ext>
            </a:extLst>
          </p:cNvPr>
          <p:cNvPicPr>
            <a:picLocks noChangeAspect="1"/>
          </p:cNvPicPr>
          <p:nvPr/>
        </p:nvPicPr>
        <p:blipFill>
          <a:blip r:embed="rId3"/>
          <a:stretch>
            <a:fillRect/>
          </a:stretch>
        </p:blipFill>
        <p:spPr>
          <a:xfrm>
            <a:off x="797559" y="5337117"/>
            <a:ext cx="570155" cy="578927"/>
          </a:xfrm>
          <a:prstGeom prst="rect">
            <a:avLst/>
          </a:prstGeom>
        </p:spPr>
      </p:pic>
      <p:pic>
        <p:nvPicPr>
          <p:cNvPr id="15" name="Grafik 14">
            <a:extLst>
              <a:ext uri="{FF2B5EF4-FFF2-40B4-BE49-F238E27FC236}">
                <a16:creationId xmlns:a16="http://schemas.microsoft.com/office/drawing/2014/main" id="{70F13124-71BF-06A1-FF93-8AC57E3560D3}"/>
              </a:ext>
            </a:extLst>
          </p:cNvPr>
          <p:cNvPicPr>
            <a:picLocks noChangeAspect="1"/>
          </p:cNvPicPr>
          <p:nvPr/>
        </p:nvPicPr>
        <p:blipFill>
          <a:blip r:embed="rId3"/>
          <a:stretch>
            <a:fillRect/>
          </a:stretch>
        </p:blipFill>
        <p:spPr>
          <a:xfrm>
            <a:off x="11127836" y="2349715"/>
            <a:ext cx="570155" cy="578927"/>
          </a:xfrm>
          <a:prstGeom prst="rect">
            <a:avLst/>
          </a:prstGeom>
        </p:spPr>
      </p:pic>
    </p:spTree>
    <p:extLst>
      <p:ext uri="{BB962C8B-B14F-4D97-AF65-F5344CB8AC3E}">
        <p14:creationId xmlns:p14="http://schemas.microsoft.com/office/powerpoint/2010/main" val="36655171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EDB7CEB-7396-2E49-AB34-2916013FF638}"/>
              </a:ext>
            </a:extLst>
          </p:cNvPr>
          <p:cNvSpPr>
            <a:spLocks noGrp="1"/>
          </p:cNvSpPr>
          <p:nvPr>
            <p:ph type="title"/>
          </p:nvPr>
        </p:nvSpPr>
        <p:spPr/>
        <p:txBody>
          <a:bodyPr/>
          <a:lstStyle/>
          <a:p>
            <a:r>
              <a:rPr lang="de-DE" dirty="0" err="1"/>
              <a:t>Choose</a:t>
            </a:r>
            <a:r>
              <a:rPr lang="de-DE" dirty="0"/>
              <a:t> / </a:t>
            </a:r>
            <a:r>
              <a:rPr lang="de-DE" dirty="0" err="1"/>
              <a:t>Choose</a:t>
            </a:r>
            <a:r>
              <a:rPr lang="de-DE" dirty="0"/>
              <a:t> More / </a:t>
            </a:r>
            <a:r>
              <a:rPr lang="de-DE" dirty="0" err="1"/>
              <a:t>Choose</a:t>
            </a:r>
            <a:r>
              <a:rPr lang="de-DE" dirty="0"/>
              <a:t> Max: Leistungsübersicht</a:t>
            </a:r>
          </a:p>
        </p:txBody>
      </p:sp>
      <p:sp>
        <p:nvSpPr>
          <p:cNvPr id="4" name="Datumsplatzhalter 3">
            <a:extLst>
              <a:ext uri="{FF2B5EF4-FFF2-40B4-BE49-F238E27FC236}">
                <a16:creationId xmlns:a16="http://schemas.microsoft.com/office/drawing/2014/main" id="{CB6F2F2F-520F-D34C-8A4B-DD367627A37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725A2A6-2AEA-4C8C-9AA4-37337C335F75}" type="datetime1">
              <a:rPr kumimoji="0" lang="de-DE" sz="750" b="0" i="0" u="none" strike="noStrike" kern="1200" cap="none" spc="0" normalizeH="0" baseline="0" noProof="0" smtClean="0">
                <a:ln>
                  <a:noFill/>
                </a:ln>
                <a:solidFill>
                  <a:prstClr val="white"/>
                </a:solidFill>
                <a:effectLst/>
                <a:uLnTx/>
                <a:uFillTx/>
                <a:latin typeface="ContinentaleOffice"/>
                <a:ea typeface="+mn-ea"/>
                <a:cs typeface="+mn-cs"/>
              </a:rPr>
              <a:t>16.06.2023</a:t>
            </a:fld>
            <a:endParaRPr kumimoji="0" lang="de-DE" sz="750" b="0" i="0" u="none" strike="noStrike" kern="1200" cap="none" spc="0" normalizeH="0" baseline="0" noProof="0" dirty="0">
              <a:ln>
                <a:noFill/>
              </a:ln>
              <a:solidFill>
                <a:prstClr val="white"/>
              </a:solidFill>
              <a:effectLst/>
              <a:uLnTx/>
              <a:uFillTx/>
              <a:latin typeface="ContinentaleOffice"/>
              <a:ea typeface="+mn-ea"/>
              <a:cs typeface="+mn-cs"/>
            </a:endParaRPr>
          </a:p>
        </p:txBody>
      </p:sp>
      <p:sp>
        <p:nvSpPr>
          <p:cNvPr id="5" name="Fußzeilenplatzhalter 4">
            <a:extLst>
              <a:ext uri="{FF2B5EF4-FFF2-40B4-BE49-F238E27FC236}">
                <a16:creationId xmlns:a16="http://schemas.microsoft.com/office/drawing/2014/main" id="{67E217FA-D44A-1F47-9C20-8DEAF20EACA2}"/>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750" b="0" i="0" u="none" strike="noStrike" kern="1200" cap="none" spc="0" normalizeH="0" baseline="0" noProof="0">
                <a:ln>
                  <a:noFill/>
                </a:ln>
                <a:solidFill>
                  <a:prstClr val="white"/>
                </a:solidFill>
                <a:effectLst/>
                <a:uLnTx/>
                <a:uFillTx/>
                <a:latin typeface="ContinentaleOffice"/>
                <a:ea typeface="+mn-ea"/>
                <a:cs typeface="+mn-cs"/>
              </a:rPr>
              <a:t>Tariferweiterung bKV zum 01.04.2023</a:t>
            </a:r>
            <a:endParaRPr kumimoji="0" lang="de-DE" sz="750" b="0" i="0" u="none" strike="noStrike" kern="1200" cap="none" spc="0" normalizeH="0" baseline="0" noProof="0" dirty="0">
              <a:ln>
                <a:noFill/>
              </a:ln>
              <a:solidFill>
                <a:prstClr val="white"/>
              </a:solidFill>
              <a:effectLst/>
              <a:uLnTx/>
              <a:uFillTx/>
              <a:latin typeface="ContinentaleOffice"/>
              <a:ea typeface="+mn-ea"/>
              <a:cs typeface="+mn-cs"/>
            </a:endParaRPr>
          </a:p>
        </p:txBody>
      </p:sp>
      <p:sp>
        <p:nvSpPr>
          <p:cNvPr id="6" name="Foliennummernplatzhalter 5">
            <a:extLst>
              <a:ext uri="{FF2B5EF4-FFF2-40B4-BE49-F238E27FC236}">
                <a16:creationId xmlns:a16="http://schemas.microsoft.com/office/drawing/2014/main" id="{421029A8-679C-8240-A90A-38FF4D449D8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C8C4F1-257C-421B-BFF4-1F170FE3FB97}" type="slidenum">
              <a:rPr kumimoji="0" lang="de-DE" sz="900" b="0" i="0" u="none" strike="noStrike" kern="1200" cap="none" spc="0" normalizeH="0" baseline="0" noProof="0" smtClean="0">
                <a:ln>
                  <a:noFill/>
                </a:ln>
                <a:solidFill>
                  <a:prstClr val="white"/>
                </a:solidFill>
                <a:effectLst/>
                <a:uLnTx/>
                <a:uFillTx/>
                <a:latin typeface="ContinentaleOffice Semibold" panose="000007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de-DE" sz="900" b="0" i="0" u="none" strike="noStrike" kern="1200" cap="none" spc="0" normalizeH="0" baseline="0" noProof="0" dirty="0">
              <a:ln>
                <a:noFill/>
              </a:ln>
              <a:solidFill>
                <a:prstClr val="white"/>
              </a:solidFill>
              <a:effectLst/>
              <a:uLnTx/>
              <a:uFillTx/>
              <a:latin typeface="ContinentaleOffice Semibold" panose="00000700000000000000" pitchFamily="2" charset="0"/>
              <a:ea typeface="+mn-ea"/>
              <a:cs typeface="+mn-cs"/>
            </a:endParaRPr>
          </a:p>
        </p:txBody>
      </p:sp>
      <p:graphicFrame>
        <p:nvGraphicFramePr>
          <p:cNvPr id="15" name="Tabelle 7">
            <a:extLst>
              <a:ext uri="{FF2B5EF4-FFF2-40B4-BE49-F238E27FC236}">
                <a16:creationId xmlns:a16="http://schemas.microsoft.com/office/drawing/2014/main" id="{D3A04F2E-6B51-0F43-9EB4-2D6CAC8C6128}"/>
              </a:ext>
            </a:extLst>
          </p:cNvPr>
          <p:cNvGraphicFramePr>
            <a:graphicFrameLocks/>
          </p:cNvGraphicFramePr>
          <p:nvPr/>
        </p:nvGraphicFramePr>
        <p:xfrm>
          <a:off x="838200" y="1744215"/>
          <a:ext cx="10515600" cy="2560320"/>
        </p:xfrm>
        <a:graphic>
          <a:graphicData uri="http://schemas.openxmlformats.org/drawingml/2006/table">
            <a:tbl>
              <a:tblPr firstRow="1">
                <a:tableStyleId>{69012ECD-51FC-41F1-AA8D-1B2483CD663E}</a:tableStyleId>
              </a:tblPr>
              <a:tblGrid>
                <a:gridCol w="3992880">
                  <a:extLst>
                    <a:ext uri="{9D8B030D-6E8A-4147-A177-3AD203B41FA5}">
                      <a16:colId xmlns:a16="http://schemas.microsoft.com/office/drawing/2014/main" val="3002419186"/>
                    </a:ext>
                  </a:extLst>
                </a:gridCol>
                <a:gridCol w="3057557">
                  <a:extLst>
                    <a:ext uri="{9D8B030D-6E8A-4147-A177-3AD203B41FA5}">
                      <a16:colId xmlns:a16="http://schemas.microsoft.com/office/drawing/2014/main" val="773932502"/>
                    </a:ext>
                  </a:extLst>
                </a:gridCol>
                <a:gridCol w="3465163">
                  <a:extLst>
                    <a:ext uri="{9D8B030D-6E8A-4147-A177-3AD203B41FA5}">
                      <a16:colId xmlns:a16="http://schemas.microsoft.com/office/drawing/2014/main" val="2143198796"/>
                    </a:ext>
                  </a:extLst>
                </a:gridCol>
              </a:tblGrid>
              <a:tr h="409438">
                <a:tc>
                  <a:txBody>
                    <a:bodyPr/>
                    <a:lstStyle/>
                    <a:p>
                      <a:pPr algn="l"/>
                      <a:r>
                        <a:rPr lang="de-DE" sz="1600" dirty="0"/>
                        <a:t>Stationäre Behandlungen</a:t>
                      </a:r>
                      <a:r>
                        <a:rPr lang="de-DE" sz="1600" baseline="0" dirty="0"/>
                        <a:t> </a:t>
                      </a:r>
                    </a:p>
                  </a:txBody>
                  <a:tcPr>
                    <a:lnL w="12700" cap="flat" cmpd="sng" algn="ctr">
                      <a:noFill/>
                      <a:prstDash val="solid"/>
                      <a:round/>
                      <a:headEnd type="none" w="med" len="med"/>
                      <a:tailEnd type="none" w="med" len="med"/>
                    </a:lnL>
                    <a:lnR>
                      <a:noFill/>
                    </a:lnR>
                    <a:lnT w="6350" cap="flat" cmpd="sng" algn="ctr">
                      <a:noFill/>
                      <a:prstDash val="solid"/>
                      <a:miter lim="800000"/>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600" dirty="0" err="1"/>
                        <a:t>Choose</a:t>
                      </a:r>
                      <a:endParaRPr lang="de-DE" sz="1600" dirty="0"/>
                    </a:p>
                  </a:txBody>
                  <a:tcPr>
                    <a:lnL>
                      <a:noFill/>
                    </a:lnL>
                    <a:lnR>
                      <a:noFill/>
                    </a:lnR>
                    <a:lnT w="6350" cap="flat" cmpd="sng" algn="ctr">
                      <a:noFill/>
                      <a:prstDash val="solid"/>
                      <a:miter lim="800000"/>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dirty="0" err="1"/>
                        <a:t>Choose</a:t>
                      </a:r>
                      <a:r>
                        <a:rPr lang="de-DE" sz="1600" baseline="0" dirty="0"/>
                        <a:t> More /</a:t>
                      </a:r>
                    </a:p>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baseline="0" dirty="0"/>
                        <a:t> </a:t>
                      </a:r>
                      <a:r>
                        <a:rPr lang="de-DE" sz="1600" baseline="0" dirty="0" err="1"/>
                        <a:t>Choose</a:t>
                      </a:r>
                      <a:r>
                        <a:rPr lang="de-DE" sz="1600" baseline="0" dirty="0"/>
                        <a:t> Max</a:t>
                      </a:r>
                      <a:endParaRPr lang="de-DE" sz="1600" dirty="0"/>
                    </a:p>
                  </a:txBody>
                  <a:tcPr>
                    <a:lnL>
                      <a:noFill/>
                    </a:lnL>
                    <a:lnR>
                      <a:noFill/>
                    </a:lnR>
                    <a:lnT w="6350" cap="flat" cmpd="sng" algn="ctr">
                      <a:noFill/>
                      <a:prstDash val="solid"/>
                      <a:miter lim="800000"/>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53024144"/>
                  </a:ext>
                </a:extLst>
              </a:tr>
              <a:tr h="262164">
                <a:tc>
                  <a:txBody>
                    <a:bodyPr/>
                    <a:lstStyle/>
                    <a:p>
                      <a:r>
                        <a:rPr lang="de-DE" sz="1400" b="1" dirty="0">
                          <a:solidFill>
                            <a:schemeClr val="tx1"/>
                          </a:solidFill>
                        </a:rPr>
                        <a:t>Leistungspauschale bei mindestens fünftägigen</a:t>
                      </a:r>
                      <a:r>
                        <a:rPr lang="de-DE" sz="1400" b="1" baseline="0" dirty="0">
                          <a:solidFill>
                            <a:schemeClr val="tx1"/>
                          </a:solidFill>
                        </a:rPr>
                        <a:t> medizinisch notwendigem stationären Krankenhausaufenthalt </a:t>
                      </a:r>
                      <a:r>
                        <a:rPr lang="de-DE" sz="1400" b="0" baseline="0" dirty="0">
                          <a:solidFill>
                            <a:schemeClr val="tx1"/>
                          </a:solidFill>
                        </a:rPr>
                        <a:t>– Auszahlung auch mehrmals im KJ möglich</a:t>
                      </a:r>
                      <a:endParaRPr lang="de-DE" sz="1400" b="0" dirty="0">
                        <a:solidFill>
                          <a:schemeClr val="tx1"/>
                        </a:solidFill>
                      </a:endParaRPr>
                    </a:p>
                  </a:txBody>
                  <a:tcP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400" dirty="0"/>
                        <a:t>150€ fünf Tage Aufenthalt</a:t>
                      </a:r>
                    </a:p>
                  </a:txBody>
                  <a:tcPr anchor="ctr">
                    <a:lnL>
                      <a:noFill/>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400" dirty="0"/>
                        <a:t>150€ fünf Tage Aufenthalt</a:t>
                      </a:r>
                    </a:p>
                  </a:txBody>
                  <a:tcPr anchor="ctr">
                    <a:lnL>
                      <a:noFill/>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07433672"/>
                  </a:ext>
                </a:extLst>
              </a:tr>
              <a:tr h="262164">
                <a:tc>
                  <a:txBody>
                    <a:bodyPr/>
                    <a:lstStyle/>
                    <a:p>
                      <a:r>
                        <a:rPr lang="de-DE" sz="1400" b="1" dirty="0">
                          <a:solidFill>
                            <a:schemeClr val="tx1"/>
                          </a:solidFill>
                        </a:rPr>
                        <a:t>Leistungspauschale für stationäre Anschlussrehabilitationsmaßnahme</a:t>
                      </a:r>
                      <a:endParaRPr lang="de-DE" sz="1400" b="0" dirty="0">
                        <a:solidFill>
                          <a:schemeClr val="tx1"/>
                        </a:solidFill>
                      </a:endParaRPr>
                    </a:p>
                  </a:txBody>
                  <a:tcPr>
                    <a:lnL w="12700" cap="flat" cmpd="sng" algn="ctr">
                      <a:no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400" dirty="0"/>
                        <a:t>Nein</a:t>
                      </a:r>
                    </a:p>
                  </a:txBody>
                  <a:tcPr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400" dirty="0">
                          <a:solidFill>
                            <a:schemeClr val="tx1"/>
                          </a:solidFill>
                        </a:rPr>
                        <a:t>150€</a:t>
                      </a:r>
                    </a:p>
                  </a:txBody>
                  <a:tcPr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05598081"/>
                  </a:ext>
                </a:extLst>
              </a:tr>
              <a:tr h="262164">
                <a:tc>
                  <a:txBody>
                    <a:bodyPr/>
                    <a:lstStyle/>
                    <a:p>
                      <a:r>
                        <a:rPr lang="de-DE" sz="1400" b="1" dirty="0">
                          <a:solidFill>
                            <a:schemeClr val="tx1"/>
                          </a:solidFill>
                        </a:rPr>
                        <a:t>Transportkosten</a:t>
                      </a:r>
                    </a:p>
                    <a:p>
                      <a:endParaRPr lang="de-DE" sz="1400" b="1" dirty="0">
                        <a:solidFill>
                          <a:schemeClr val="tx1"/>
                        </a:solidFill>
                      </a:endParaRPr>
                    </a:p>
                  </a:txBody>
                  <a:tcPr>
                    <a:lnL w="12700" cap="flat" cmpd="sng" algn="ctr">
                      <a:no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400" dirty="0"/>
                        <a:t>Nein</a:t>
                      </a:r>
                    </a:p>
                  </a:txBody>
                  <a:tcPr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400" kern="1200" dirty="0">
                          <a:solidFill>
                            <a:schemeClr val="tx1"/>
                          </a:solidFill>
                          <a:latin typeface="+mn-lt"/>
                          <a:ea typeface="+mn-ea"/>
                          <a:cs typeface="+mn-cs"/>
                        </a:rPr>
                        <a:t>100% max. 250€</a:t>
                      </a:r>
                    </a:p>
                  </a:txBody>
                  <a:tcPr anchor="ct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23204361"/>
                  </a:ext>
                </a:extLst>
              </a:tr>
            </a:tbl>
          </a:graphicData>
        </a:graphic>
      </p:graphicFrame>
      <p:sp>
        <p:nvSpPr>
          <p:cNvPr id="8" name="Textfeld 7">
            <a:extLst>
              <a:ext uri="{FF2B5EF4-FFF2-40B4-BE49-F238E27FC236}">
                <a16:creationId xmlns:a16="http://schemas.microsoft.com/office/drawing/2014/main" id="{250ACF1C-62D8-D549-8F68-CB7634C5D289}"/>
              </a:ext>
            </a:extLst>
          </p:cNvPr>
          <p:cNvSpPr txBox="1"/>
          <p:nvPr/>
        </p:nvSpPr>
        <p:spPr>
          <a:xfrm>
            <a:off x="838199" y="5474954"/>
            <a:ext cx="101346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a:solidFill>
                  <a:srgbClr val="000000"/>
                </a:solidFill>
                <a:latin typeface="ContinentaleOffice"/>
              </a:rPr>
              <a:t>              Wegfall der maximalen Erstattungssätze (Choose Max)</a:t>
            </a:r>
            <a:r>
              <a:rPr kumimoji="0" lang="de-DE" sz="1200" b="0" i="0" u="none" strike="noStrike" kern="1200" cap="none" spc="0" normalizeH="0" noProof="0" dirty="0">
                <a:ln>
                  <a:noFill/>
                </a:ln>
                <a:solidFill>
                  <a:srgbClr val="000000"/>
                </a:solidFill>
                <a:effectLst/>
                <a:uLnTx/>
                <a:uFillTx/>
                <a:latin typeface="ContinentaleOffice"/>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000000"/>
                </a:solidFill>
                <a:effectLst/>
                <a:uLnTx/>
                <a:uFillTx/>
                <a:latin typeface="ContinentaleOffice"/>
                <a:ea typeface="+mn-ea"/>
                <a:cs typeface="+mn-cs"/>
              </a:rPr>
              <a:t>Die Leistungen werden im Rahmen der gewählten Budgethöhe in Ergänzung zu den Leistungen der GKV oder PKV gezahlt.</a:t>
            </a:r>
          </a:p>
        </p:txBody>
      </p:sp>
      <p:pic>
        <p:nvPicPr>
          <p:cNvPr id="9" name="Grafik 8">
            <a:extLst>
              <a:ext uri="{FF2B5EF4-FFF2-40B4-BE49-F238E27FC236}">
                <a16:creationId xmlns:a16="http://schemas.microsoft.com/office/drawing/2014/main" id="{34E48A19-6356-25B0-3FCE-23911ECC9F2C}"/>
              </a:ext>
            </a:extLst>
          </p:cNvPr>
          <p:cNvPicPr>
            <a:picLocks noChangeAspect="1"/>
          </p:cNvPicPr>
          <p:nvPr/>
        </p:nvPicPr>
        <p:blipFill>
          <a:blip r:embed="rId3"/>
          <a:stretch>
            <a:fillRect/>
          </a:stretch>
        </p:blipFill>
        <p:spPr>
          <a:xfrm>
            <a:off x="797559" y="5133917"/>
            <a:ext cx="570155" cy="578927"/>
          </a:xfrm>
          <a:prstGeom prst="rect">
            <a:avLst/>
          </a:prstGeom>
        </p:spPr>
      </p:pic>
      <p:pic>
        <p:nvPicPr>
          <p:cNvPr id="17" name="Grafik 16">
            <a:extLst>
              <a:ext uri="{FF2B5EF4-FFF2-40B4-BE49-F238E27FC236}">
                <a16:creationId xmlns:a16="http://schemas.microsoft.com/office/drawing/2014/main" id="{73B81B14-7E59-E2FF-B26F-0A6DB0F0704A}"/>
              </a:ext>
            </a:extLst>
          </p:cNvPr>
          <p:cNvPicPr>
            <a:picLocks noChangeAspect="1"/>
          </p:cNvPicPr>
          <p:nvPr/>
        </p:nvPicPr>
        <p:blipFill>
          <a:blip r:embed="rId4"/>
          <a:stretch>
            <a:fillRect/>
          </a:stretch>
        </p:blipFill>
        <p:spPr>
          <a:xfrm>
            <a:off x="10669490" y="3799840"/>
            <a:ext cx="547150" cy="491508"/>
          </a:xfrm>
          <a:prstGeom prst="rect">
            <a:avLst/>
          </a:prstGeom>
        </p:spPr>
      </p:pic>
    </p:spTree>
    <p:extLst>
      <p:ext uri="{BB962C8B-B14F-4D97-AF65-F5344CB8AC3E}">
        <p14:creationId xmlns:p14="http://schemas.microsoft.com/office/powerpoint/2010/main" val="13940447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hteck 11"/>
          <p:cNvSpPr/>
          <p:nvPr/>
        </p:nvSpPr>
        <p:spPr>
          <a:xfrm rot="18912966">
            <a:off x="4959251" y="296400"/>
            <a:ext cx="1421453" cy="12757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p>
        </p:txBody>
      </p:sp>
      <p:sp>
        <p:nvSpPr>
          <p:cNvPr id="2" name="Titel 1">
            <a:extLst>
              <a:ext uri="{FF2B5EF4-FFF2-40B4-BE49-F238E27FC236}">
                <a16:creationId xmlns:a16="http://schemas.microsoft.com/office/drawing/2014/main" id="{E189B77B-D974-4850-8834-151C184877F0}"/>
              </a:ext>
            </a:extLst>
          </p:cNvPr>
          <p:cNvSpPr>
            <a:spLocks noGrp="1"/>
          </p:cNvSpPr>
          <p:nvPr>
            <p:ph type="title"/>
          </p:nvPr>
        </p:nvSpPr>
        <p:spPr/>
        <p:txBody>
          <a:bodyPr/>
          <a:lstStyle/>
          <a:p>
            <a:r>
              <a:rPr lang="de-DE" dirty="0" err="1"/>
              <a:t>ConCEPT</a:t>
            </a:r>
            <a:r>
              <a:rPr lang="de-DE" dirty="0"/>
              <a:t> –</a:t>
            </a:r>
            <a:br>
              <a:rPr lang="de-DE" dirty="0"/>
            </a:br>
            <a:r>
              <a:rPr lang="de-DE" dirty="0"/>
              <a:t>Sicher und wirtschaftlich</a:t>
            </a:r>
          </a:p>
        </p:txBody>
      </p:sp>
      <p:sp>
        <p:nvSpPr>
          <p:cNvPr id="3" name="Inhaltsplatzhalter 2">
            <a:extLst>
              <a:ext uri="{FF2B5EF4-FFF2-40B4-BE49-F238E27FC236}">
                <a16:creationId xmlns:a16="http://schemas.microsoft.com/office/drawing/2014/main" id="{54A1DEC5-8743-4003-A5CE-A3FA3B07A8F6}"/>
              </a:ext>
            </a:extLst>
          </p:cNvPr>
          <p:cNvSpPr>
            <a:spLocks noGrp="1"/>
          </p:cNvSpPr>
          <p:nvPr>
            <p:ph idx="1"/>
          </p:nvPr>
        </p:nvSpPr>
        <p:spPr>
          <a:xfrm>
            <a:off x="838201" y="1667282"/>
            <a:ext cx="5039999" cy="4354103"/>
          </a:xfrm>
        </p:spPr>
        <p:txBody>
          <a:bodyPr/>
          <a:lstStyle/>
          <a:p>
            <a:r>
              <a:rPr lang="de-DE" dirty="0"/>
              <a:t>Exklusiv in unseren Budgettariflinien </a:t>
            </a:r>
            <a:r>
              <a:rPr lang="de-DE" dirty="0" err="1"/>
              <a:t>Choose</a:t>
            </a:r>
            <a:r>
              <a:rPr lang="de-DE" dirty="0"/>
              <a:t> und </a:t>
            </a:r>
            <a:r>
              <a:rPr lang="de-DE" dirty="0" err="1"/>
              <a:t>Smile</a:t>
            </a:r>
            <a:r>
              <a:rPr lang="de-DE" dirty="0"/>
              <a:t>: </a:t>
            </a:r>
          </a:p>
          <a:p>
            <a:endParaRPr lang="de-DE" dirty="0"/>
          </a:p>
          <a:p>
            <a:r>
              <a:rPr lang="de-DE" dirty="0"/>
              <a:t>Reicht der einzelne Mitarbeiter in einem Jahr mal keine Leistungen ein, erhält er im Folgejahr ein um 10% erhöhtes Budget, bis max. 5 Kalenderjahre.</a:t>
            </a:r>
          </a:p>
          <a:p>
            <a:endParaRPr lang="de-DE" b="1" dirty="0">
              <a:solidFill>
                <a:schemeClr val="accent2"/>
              </a:solidFill>
            </a:endParaRPr>
          </a:p>
          <a:p>
            <a:r>
              <a:rPr lang="de-DE" b="1" dirty="0">
                <a:solidFill>
                  <a:schemeClr val="accent2"/>
                </a:solidFill>
              </a:rPr>
              <a:t>Eine Innovation am Markt – bis heute einzigartig!</a:t>
            </a:r>
          </a:p>
        </p:txBody>
      </p:sp>
      <p:sp>
        <p:nvSpPr>
          <p:cNvPr id="4" name="Datumsplatzhalter 3">
            <a:extLst>
              <a:ext uri="{FF2B5EF4-FFF2-40B4-BE49-F238E27FC236}">
                <a16:creationId xmlns:a16="http://schemas.microsoft.com/office/drawing/2014/main" id="{2ECEEA29-07F0-4030-BC05-E03B4B4727E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C0E34D7-9091-49BA-B27B-E901F8503C33}" type="datetime1">
              <a:rPr kumimoji="0" lang="de-DE" sz="750" b="0" i="0" u="none" strike="noStrike" kern="1200" cap="none" spc="0" normalizeH="0" baseline="0" noProof="0" smtClean="0">
                <a:ln>
                  <a:noFill/>
                </a:ln>
                <a:solidFill>
                  <a:prstClr val="white"/>
                </a:solidFill>
                <a:effectLst/>
                <a:uLnTx/>
                <a:uFillTx/>
                <a:latin typeface="ContinentaleOffice"/>
                <a:ea typeface="+mn-ea"/>
                <a:cs typeface="+mn-cs"/>
              </a:rPr>
              <a:t>16.06.2023</a:t>
            </a:fld>
            <a:endParaRPr kumimoji="0" lang="de-DE" sz="750" b="0" i="0" u="none" strike="noStrike" kern="1200" cap="none" spc="0" normalizeH="0" baseline="0" noProof="0" dirty="0">
              <a:ln>
                <a:noFill/>
              </a:ln>
              <a:solidFill>
                <a:prstClr val="white"/>
              </a:solidFill>
              <a:effectLst/>
              <a:uLnTx/>
              <a:uFillTx/>
              <a:latin typeface="ContinentaleOffice"/>
              <a:ea typeface="+mn-ea"/>
              <a:cs typeface="+mn-cs"/>
            </a:endParaRPr>
          </a:p>
        </p:txBody>
      </p:sp>
      <p:sp>
        <p:nvSpPr>
          <p:cNvPr id="5" name="Fußzeilenplatzhalter 4">
            <a:extLst>
              <a:ext uri="{FF2B5EF4-FFF2-40B4-BE49-F238E27FC236}">
                <a16:creationId xmlns:a16="http://schemas.microsoft.com/office/drawing/2014/main" id="{86DBBDD0-2965-4355-9FA5-718522786B91}"/>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750" b="0" i="0" u="none" strike="noStrike" kern="1200" cap="none" spc="0" normalizeH="0" baseline="0" noProof="0">
                <a:ln>
                  <a:noFill/>
                </a:ln>
                <a:solidFill>
                  <a:prstClr val="white"/>
                </a:solidFill>
                <a:effectLst/>
                <a:uLnTx/>
                <a:uFillTx/>
                <a:latin typeface="ContinentaleOffice"/>
                <a:ea typeface="+mn-ea"/>
                <a:cs typeface="+mn-cs"/>
              </a:rPr>
              <a:t>Tariferweiterung bKV zum 01.04.2023</a:t>
            </a:r>
            <a:endParaRPr kumimoji="0" lang="de-DE" sz="750" b="0" i="0" u="none" strike="noStrike" kern="1200" cap="none" spc="0" normalizeH="0" baseline="0" noProof="0" dirty="0">
              <a:ln>
                <a:noFill/>
              </a:ln>
              <a:solidFill>
                <a:prstClr val="white"/>
              </a:solidFill>
              <a:effectLst/>
              <a:uLnTx/>
              <a:uFillTx/>
              <a:latin typeface="ContinentaleOffice"/>
              <a:ea typeface="+mn-ea"/>
              <a:cs typeface="+mn-cs"/>
            </a:endParaRPr>
          </a:p>
        </p:txBody>
      </p:sp>
      <p:sp>
        <p:nvSpPr>
          <p:cNvPr id="6" name="Foliennummernplatzhalter 5">
            <a:extLst>
              <a:ext uri="{FF2B5EF4-FFF2-40B4-BE49-F238E27FC236}">
                <a16:creationId xmlns:a16="http://schemas.microsoft.com/office/drawing/2014/main" id="{04E09DFA-5303-4EB2-B7BB-90AE71C7BB7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C8C4F1-257C-421B-BFF4-1F170FE3FB97}" type="slidenum">
              <a:rPr kumimoji="0" lang="de-DE" sz="900" b="0" i="0" u="none" strike="noStrike" kern="1200" cap="none" spc="0" normalizeH="0" baseline="0" noProof="0" smtClean="0">
                <a:ln>
                  <a:noFill/>
                </a:ln>
                <a:solidFill>
                  <a:prstClr val="white"/>
                </a:solidFill>
                <a:effectLst/>
                <a:uLnTx/>
                <a:uFillTx/>
                <a:latin typeface="ContinentaleOffice Semibold" panose="000007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de-DE" sz="900" b="0" i="0" u="none" strike="noStrike" kern="1200" cap="none" spc="0" normalizeH="0" baseline="0" noProof="0" dirty="0">
              <a:ln>
                <a:noFill/>
              </a:ln>
              <a:solidFill>
                <a:prstClr val="white"/>
              </a:solidFill>
              <a:effectLst/>
              <a:uLnTx/>
              <a:uFillTx/>
              <a:latin typeface="ContinentaleOffice Semibold" panose="00000700000000000000" pitchFamily="2" charset="0"/>
              <a:ea typeface="+mn-ea"/>
              <a:cs typeface="+mn-cs"/>
            </a:endParaRPr>
          </a:p>
        </p:txBody>
      </p:sp>
      <p:sp>
        <p:nvSpPr>
          <p:cNvPr id="10" name="Raute 9"/>
          <p:cNvSpPr/>
          <p:nvPr/>
        </p:nvSpPr>
        <p:spPr>
          <a:xfrm>
            <a:off x="4716185" y="51207"/>
            <a:ext cx="1676400" cy="1616075"/>
          </a:xfrm>
          <a:prstGeom prst="diamond">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sz="1200" dirty="0">
              <a:solidFill>
                <a:schemeClr val="bg1"/>
              </a:solidFill>
            </a:endParaRPr>
          </a:p>
        </p:txBody>
      </p:sp>
      <p:sp>
        <p:nvSpPr>
          <p:cNvPr id="11" name="Textfeld 33"/>
          <p:cNvSpPr txBox="1">
            <a:spLocks noChangeArrowheads="1"/>
          </p:cNvSpPr>
          <p:nvPr/>
        </p:nvSpPr>
        <p:spPr bwMode="auto">
          <a:xfrm>
            <a:off x="4797941" y="584760"/>
            <a:ext cx="151288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ntinentaleOffice" panose="00000500000000000000" pitchFamily="2" charset="0"/>
              </a:defRPr>
            </a:lvl1pPr>
            <a:lvl2pPr marL="742950" indent="-285750">
              <a:defRPr>
                <a:solidFill>
                  <a:schemeClr val="tx1"/>
                </a:solidFill>
                <a:latin typeface="ContinentaleOffice" panose="00000500000000000000" pitchFamily="2" charset="0"/>
              </a:defRPr>
            </a:lvl2pPr>
            <a:lvl3pPr marL="1143000" indent="-228600">
              <a:defRPr>
                <a:solidFill>
                  <a:schemeClr val="tx1"/>
                </a:solidFill>
                <a:latin typeface="ContinentaleOffice" panose="00000500000000000000" pitchFamily="2" charset="0"/>
              </a:defRPr>
            </a:lvl3pPr>
            <a:lvl4pPr marL="1600200" indent="-228600">
              <a:defRPr>
                <a:solidFill>
                  <a:schemeClr val="tx1"/>
                </a:solidFill>
                <a:latin typeface="ContinentaleOffice" panose="00000500000000000000" pitchFamily="2" charset="0"/>
              </a:defRPr>
            </a:lvl4pPr>
            <a:lvl5pPr marL="2057400" indent="-228600">
              <a:defRPr>
                <a:solidFill>
                  <a:schemeClr val="tx1"/>
                </a:solidFill>
                <a:latin typeface="ContinentaleOffice" panose="00000500000000000000" pitchFamily="2" charset="0"/>
              </a:defRPr>
            </a:lvl5pPr>
            <a:lvl6pPr marL="2514600" indent="-228600" eaLnBrk="0" fontAlgn="base" hangingPunct="0">
              <a:spcBef>
                <a:spcPct val="0"/>
              </a:spcBef>
              <a:spcAft>
                <a:spcPct val="0"/>
              </a:spcAft>
              <a:defRPr>
                <a:solidFill>
                  <a:schemeClr val="tx1"/>
                </a:solidFill>
                <a:latin typeface="ContinentaleOffice" panose="00000500000000000000" pitchFamily="2" charset="0"/>
              </a:defRPr>
            </a:lvl6pPr>
            <a:lvl7pPr marL="2971800" indent="-228600" eaLnBrk="0" fontAlgn="base" hangingPunct="0">
              <a:spcBef>
                <a:spcPct val="0"/>
              </a:spcBef>
              <a:spcAft>
                <a:spcPct val="0"/>
              </a:spcAft>
              <a:defRPr>
                <a:solidFill>
                  <a:schemeClr val="tx1"/>
                </a:solidFill>
                <a:latin typeface="ContinentaleOffice" panose="00000500000000000000" pitchFamily="2" charset="0"/>
              </a:defRPr>
            </a:lvl7pPr>
            <a:lvl8pPr marL="3429000" indent="-228600" eaLnBrk="0" fontAlgn="base" hangingPunct="0">
              <a:spcBef>
                <a:spcPct val="0"/>
              </a:spcBef>
              <a:spcAft>
                <a:spcPct val="0"/>
              </a:spcAft>
              <a:defRPr>
                <a:solidFill>
                  <a:schemeClr val="tx1"/>
                </a:solidFill>
                <a:latin typeface="ContinentaleOffice" panose="00000500000000000000" pitchFamily="2" charset="0"/>
              </a:defRPr>
            </a:lvl8pPr>
            <a:lvl9pPr marL="3886200" indent="-228600" eaLnBrk="0" fontAlgn="base" hangingPunct="0">
              <a:spcBef>
                <a:spcPct val="0"/>
              </a:spcBef>
              <a:spcAft>
                <a:spcPct val="0"/>
              </a:spcAft>
              <a:defRPr>
                <a:solidFill>
                  <a:schemeClr val="tx1"/>
                </a:solidFill>
                <a:latin typeface="ContinentaleOffice" panose="00000500000000000000" pitchFamily="2" charset="0"/>
              </a:defRPr>
            </a:lvl9pPr>
          </a:lstStyle>
          <a:p>
            <a:pPr algn="ctr"/>
            <a:r>
              <a:rPr lang="de-DE" altLang="de-DE" sz="1600" b="1" dirty="0">
                <a:solidFill>
                  <a:schemeClr val="bg1"/>
                </a:solidFill>
              </a:rPr>
              <a:t>Budget-</a:t>
            </a:r>
          </a:p>
          <a:p>
            <a:pPr algn="ctr"/>
            <a:r>
              <a:rPr lang="de-DE" altLang="de-DE" sz="1600" b="1" dirty="0">
                <a:solidFill>
                  <a:schemeClr val="bg1"/>
                </a:solidFill>
              </a:rPr>
              <a:t>Bonus</a:t>
            </a:r>
          </a:p>
        </p:txBody>
      </p:sp>
      <p:pic>
        <p:nvPicPr>
          <p:cNvPr id="8" name="Bildplatzhalter 7"/>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153" b="153"/>
          <a:stretch>
            <a:fillRect/>
          </a:stretch>
        </p:blipFill>
        <p:spPr/>
      </p:pic>
    </p:spTree>
    <p:extLst>
      <p:ext uri="{BB962C8B-B14F-4D97-AF65-F5344CB8AC3E}">
        <p14:creationId xmlns:p14="http://schemas.microsoft.com/office/powerpoint/2010/main" val="20562053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968239" y="441401"/>
            <a:ext cx="10515600" cy="834887"/>
          </a:xfrm>
        </p:spPr>
        <p:txBody>
          <a:bodyPr/>
          <a:lstStyle/>
          <a:p>
            <a:r>
              <a:rPr lang="de-DE" dirty="0"/>
              <a:t>Tariflinie </a:t>
            </a:r>
            <a:r>
              <a:rPr lang="de-DE" dirty="0" err="1"/>
              <a:t>Choose</a:t>
            </a:r>
            <a:r>
              <a:rPr lang="de-DE" dirty="0"/>
              <a:t>: Einzigartiger Bonus bei Leistungsfreiheit</a:t>
            </a:r>
          </a:p>
        </p:txBody>
      </p:sp>
      <p:sp>
        <p:nvSpPr>
          <p:cNvPr id="4" name="Datumsplatzhalter 3"/>
          <p:cNvSpPr>
            <a:spLocks noGrp="1"/>
          </p:cNvSpPr>
          <p:nvPr>
            <p:ph type="dt" sz="half" idx="10"/>
          </p:nvPr>
        </p:nvSpPr>
        <p:spPr/>
        <p:txBody>
          <a:bodyPr/>
          <a:lstStyle/>
          <a:p>
            <a:fld id="{F58DA9B9-E525-4F4D-8E4F-9411958B4B62}" type="datetime1">
              <a:rPr lang="de-DE" smtClean="0"/>
              <a:t>16.06.2023</a:t>
            </a:fld>
            <a:endParaRPr lang="de-DE" dirty="0"/>
          </a:p>
        </p:txBody>
      </p:sp>
      <p:sp>
        <p:nvSpPr>
          <p:cNvPr id="5" name="Fußzeilenplatzhalter 4"/>
          <p:cNvSpPr>
            <a:spLocks noGrp="1"/>
          </p:cNvSpPr>
          <p:nvPr>
            <p:ph type="ftr" sz="quarter" idx="11"/>
          </p:nvPr>
        </p:nvSpPr>
        <p:spPr/>
        <p:txBody>
          <a:bodyPr/>
          <a:lstStyle/>
          <a:p>
            <a:r>
              <a:rPr lang="de-DE"/>
              <a:t>Tariferweiterung bKV zum 01.04.2023</a:t>
            </a:r>
            <a:endParaRPr lang="de-DE" dirty="0"/>
          </a:p>
        </p:txBody>
      </p:sp>
      <p:sp>
        <p:nvSpPr>
          <p:cNvPr id="6" name="Foliennummernplatzhalter 5"/>
          <p:cNvSpPr>
            <a:spLocks noGrp="1"/>
          </p:cNvSpPr>
          <p:nvPr>
            <p:ph type="sldNum" sz="quarter" idx="12"/>
          </p:nvPr>
        </p:nvSpPr>
        <p:spPr/>
        <p:txBody>
          <a:bodyPr/>
          <a:lstStyle/>
          <a:p>
            <a:fld id="{B2C8C4F1-257C-421B-BFF4-1F170FE3FB97}" type="slidenum">
              <a:rPr lang="de-DE" smtClean="0"/>
              <a:pPr/>
              <a:t>22</a:t>
            </a:fld>
            <a:endParaRPr lang="de-DE" dirty="0"/>
          </a:p>
        </p:txBody>
      </p:sp>
      <p:sp>
        <p:nvSpPr>
          <p:cNvPr id="13" name="Textfeld 12">
            <a:extLst>
              <a:ext uri="{FF2B5EF4-FFF2-40B4-BE49-F238E27FC236}">
                <a16:creationId xmlns:a16="http://schemas.microsoft.com/office/drawing/2014/main" id="{3D5F7C26-2D9D-34AE-61B6-CE66FC08952F}"/>
              </a:ext>
            </a:extLst>
          </p:cNvPr>
          <p:cNvSpPr txBox="1"/>
          <p:nvPr/>
        </p:nvSpPr>
        <p:spPr>
          <a:xfrm>
            <a:off x="2663155" y="2328120"/>
            <a:ext cx="258554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dirty="0" err="1">
                <a:ln>
                  <a:noFill/>
                </a:ln>
                <a:solidFill>
                  <a:srgbClr val="000000"/>
                </a:solidFill>
                <a:effectLst/>
                <a:uLnTx/>
                <a:uFillTx/>
                <a:latin typeface="ContinentaleOffice"/>
                <a:ea typeface="+mn-ea"/>
                <a:cs typeface="+mn-cs"/>
              </a:rPr>
              <a:t>Choose</a:t>
            </a:r>
            <a:r>
              <a:rPr kumimoji="0" lang="de-DE" sz="1800" b="1" i="0" u="none" strike="noStrike" kern="1200" cap="none" spc="0" normalizeH="0" baseline="0" noProof="0" dirty="0">
                <a:ln>
                  <a:noFill/>
                </a:ln>
                <a:solidFill>
                  <a:srgbClr val="000000"/>
                </a:solidFill>
                <a:effectLst/>
                <a:uLnTx/>
                <a:uFillTx/>
                <a:latin typeface="ContinentaleOffice"/>
                <a:ea typeface="+mn-ea"/>
                <a:cs typeface="+mn-cs"/>
              </a:rPr>
              <a:t> </a:t>
            </a:r>
          </a:p>
        </p:txBody>
      </p:sp>
      <p:sp>
        <p:nvSpPr>
          <p:cNvPr id="14" name="Textfeld 13">
            <a:extLst>
              <a:ext uri="{FF2B5EF4-FFF2-40B4-BE49-F238E27FC236}">
                <a16:creationId xmlns:a16="http://schemas.microsoft.com/office/drawing/2014/main" id="{74EAE5B9-9126-65B0-2AE5-666F2286204F}"/>
              </a:ext>
            </a:extLst>
          </p:cNvPr>
          <p:cNvSpPr txBox="1"/>
          <p:nvPr/>
        </p:nvSpPr>
        <p:spPr>
          <a:xfrm>
            <a:off x="7402540" y="2344185"/>
            <a:ext cx="309529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dirty="0" err="1">
                <a:ln>
                  <a:noFill/>
                </a:ln>
                <a:solidFill>
                  <a:srgbClr val="000000"/>
                </a:solidFill>
                <a:effectLst/>
                <a:uLnTx/>
                <a:uFillTx/>
                <a:latin typeface="ContinentaleOffice"/>
                <a:ea typeface="+mn-ea"/>
                <a:cs typeface="+mn-cs"/>
              </a:rPr>
              <a:t>Choose</a:t>
            </a:r>
            <a:r>
              <a:rPr kumimoji="0" lang="de-DE" sz="1800" b="1" i="0" u="none" strike="noStrike" kern="1200" cap="none" spc="0" normalizeH="0" baseline="0" noProof="0" dirty="0">
                <a:ln>
                  <a:noFill/>
                </a:ln>
                <a:solidFill>
                  <a:srgbClr val="000000"/>
                </a:solidFill>
                <a:effectLst/>
                <a:uLnTx/>
                <a:uFillTx/>
                <a:latin typeface="ContinentaleOffice"/>
                <a:ea typeface="+mn-ea"/>
                <a:cs typeface="+mn-cs"/>
              </a:rPr>
              <a:t> More /</a:t>
            </a:r>
            <a:r>
              <a:rPr kumimoji="0" lang="de-DE" sz="1800" b="1" i="0" u="none" strike="noStrike" kern="1200" cap="none" spc="0" normalizeH="0" noProof="0" dirty="0">
                <a:ln>
                  <a:noFill/>
                </a:ln>
                <a:solidFill>
                  <a:srgbClr val="000000"/>
                </a:solidFill>
                <a:effectLst/>
                <a:uLnTx/>
                <a:uFillTx/>
                <a:latin typeface="ContinentaleOffice"/>
                <a:ea typeface="+mn-ea"/>
                <a:cs typeface="+mn-cs"/>
              </a:rPr>
              <a:t> </a:t>
            </a:r>
            <a:r>
              <a:rPr kumimoji="0" lang="de-DE" sz="1800" b="1" i="0" u="none" strike="noStrike" kern="1200" cap="none" spc="0" normalizeH="0" noProof="0" dirty="0" err="1">
                <a:ln>
                  <a:noFill/>
                </a:ln>
                <a:solidFill>
                  <a:srgbClr val="000000"/>
                </a:solidFill>
                <a:effectLst/>
                <a:uLnTx/>
                <a:uFillTx/>
                <a:latin typeface="ContinentaleOffice"/>
                <a:ea typeface="+mn-ea"/>
                <a:cs typeface="+mn-cs"/>
              </a:rPr>
              <a:t>Choose</a:t>
            </a:r>
            <a:r>
              <a:rPr kumimoji="0" lang="de-DE" sz="1800" b="1" i="0" u="none" strike="noStrike" kern="1200" cap="none" spc="0" normalizeH="0" baseline="0" noProof="0" dirty="0">
                <a:ln>
                  <a:noFill/>
                </a:ln>
                <a:solidFill>
                  <a:srgbClr val="000000"/>
                </a:solidFill>
                <a:effectLst/>
                <a:uLnTx/>
                <a:uFillTx/>
                <a:latin typeface="ContinentaleOffice"/>
                <a:ea typeface="+mn-ea"/>
                <a:cs typeface="+mn-cs"/>
              </a:rPr>
              <a:t> Max</a:t>
            </a:r>
          </a:p>
        </p:txBody>
      </p:sp>
      <p:sp>
        <p:nvSpPr>
          <p:cNvPr id="15" name="Textplatzhalter 6">
            <a:extLst>
              <a:ext uri="{FF2B5EF4-FFF2-40B4-BE49-F238E27FC236}">
                <a16:creationId xmlns:a16="http://schemas.microsoft.com/office/drawing/2014/main" id="{A8226440-3682-1F06-4AAD-BBA003C78B03}"/>
              </a:ext>
            </a:extLst>
          </p:cNvPr>
          <p:cNvSpPr txBox="1">
            <a:spLocks/>
          </p:cNvSpPr>
          <p:nvPr/>
        </p:nvSpPr>
        <p:spPr>
          <a:xfrm>
            <a:off x="838200" y="1737357"/>
            <a:ext cx="10255740" cy="432000"/>
          </a:xfrm>
          <a:prstGeom prst="rect">
            <a:avLst/>
          </a:prstGeom>
        </p:spPr>
        <p:txBody>
          <a:bodyPr vert="horz" lIns="0" tIns="72000" rIns="0" bIns="36000" rtlCol="0" anchor="ctr">
            <a:noAutofit/>
          </a:bodyPr>
          <a:lstStyle>
            <a:lvl1pPr marL="0" indent="0" algn="ctr" defTabSz="914400" rtl="0" eaLnBrk="1" latinLnBrk="0" hangingPunct="1">
              <a:lnSpc>
                <a:spcPct val="120000"/>
              </a:lnSpc>
              <a:spcBef>
                <a:spcPts val="0"/>
              </a:spcBef>
              <a:buFont typeface="Arial" panose="020B0604020202020204" pitchFamily="34" charset="0"/>
              <a:buNone/>
              <a:defRPr sz="1900" kern="1200">
                <a:solidFill>
                  <a:schemeClr val="tx1"/>
                </a:solidFill>
                <a:latin typeface="+mn-lt"/>
                <a:ea typeface="+mn-ea"/>
                <a:cs typeface="+mn-cs"/>
              </a:defRPr>
            </a:lvl1pPr>
            <a:lvl2pPr marL="180000" indent="-180000" algn="l" defTabSz="914400" rtl="0" eaLnBrk="1" latinLnBrk="0" hangingPunct="1">
              <a:lnSpc>
                <a:spcPct val="120000"/>
              </a:lnSpc>
              <a:spcBef>
                <a:spcPts val="0"/>
              </a:spcBef>
              <a:buSzPct val="100000"/>
              <a:buFont typeface="Arial" panose="020B0604020202020204" pitchFamily="34" charset="0"/>
              <a:buChar char="•"/>
              <a:defRPr sz="1900" kern="1200">
                <a:solidFill>
                  <a:schemeClr val="tx1"/>
                </a:solidFill>
                <a:latin typeface="+mn-lt"/>
                <a:ea typeface="+mn-ea"/>
                <a:cs typeface="+mn-cs"/>
              </a:defRPr>
            </a:lvl2pPr>
            <a:lvl3pPr marL="360000" indent="-180000" algn="l" defTabSz="914400" rtl="0" eaLnBrk="1" latinLnBrk="0" hangingPunct="1">
              <a:lnSpc>
                <a:spcPct val="100000"/>
              </a:lnSpc>
              <a:spcBef>
                <a:spcPts val="0"/>
              </a:spcBef>
              <a:buSzPct val="80000"/>
              <a:buFont typeface="Arial" panose="020B0604020202020204" pitchFamily="34" charset="0"/>
              <a:buChar char="•"/>
              <a:defRPr sz="1600" kern="1200">
                <a:solidFill>
                  <a:schemeClr val="tx1"/>
                </a:solidFill>
                <a:latin typeface="+mn-lt"/>
                <a:ea typeface="+mn-ea"/>
                <a:cs typeface="+mn-cs"/>
              </a:defRPr>
            </a:lvl3pPr>
            <a:lvl4pPr marL="540000" indent="-180000" algn="l" defTabSz="914400" rtl="0" eaLnBrk="1" latinLnBrk="0" hangingPunct="1">
              <a:lnSpc>
                <a:spcPct val="100000"/>
              </a:lnSpc>
              <a:spcBef>
                <a:spcPts val="0"/>
              </a:spcBef>
              <a:buFont typeface="Symbol" panose="05050102010706020507" pitchFamily="18" charset="2"/>
              <a:buChar char="-"/>
              <a:defRPr sz="1400" kern="1200">
                <a:solidFill>
                  <a:schemeClr val="tx1"/>
                </a:solidFill>
                <a:latin typeface="+mn-lt"/>
                <a:ea typeface="+mn-ea"/>
                <a:cs typeface="+mn-cs"/>
              </a:defRPr>
            </a:lvl4pPr>
            <a:lvl5pPr marL="720000" indent="-180000" algn="l" defTabSz="914400" rtl="0" eaLnBrk="1" latinLnBrk="0" hangingPunct="1">
              <a:lnSpc>
                <a:spcPct val="100000"/>
              </a:lnSpc>
              <a:spcBef>
                <a:spcPts val="0"/>
              </a:spcBef>
              <a:buFont typeface="Symbol" panose="05050102010706020507" pitchFamily="18" charset="2"/>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de-DE" b="0" i="0" u="none" strike="noStrike" kern="1200" cap="none" spc="0" normalizeH="0" baseline="0" noProof="0" dirty="0">
                <a:ln>
                  <a:noFill/>
                </a:ln>
                <a:solidFill>
                  <a:srgbClr val="000000"/>
                </a:solidFill>
                <a:effectLst/>
                <a:uLnTx/>
                <a:uFillTx/>
                <a:latin typeface="ContinentaleOffice"/>
                <a:ea typeface="+mn-ea"/>
                <a:cs typeface="+mn-cs"/>
              </a:rPr>
              <a:t>So einfach wächst das Budget Ihres versicherten Mitarbeiters:</a:t>
            </a:r>
          </a:p>
        </p:txBody>
      </p:sp>
      <p:sp>
        <p:nvSpPr>
          <p:cNvPr id="16" name="Textfeld 15">
            <a:extLst>
              <a:ext uri="{FF2B5EF4-FFF2-40B4-BE49-F238E27FC236}">
                <a16:creationId xmlns:a16="http://schemas.microsoft.com/office/drawing/2014/main" id="{B67727FE-873B-2A06-54B4-6FB121F08D41}"/>
              </a:ext>
            </a:extLst>
          </p:cNvPr>
          <p:cNvSpPr txBox="1"/>
          <p:nvPr/>
        </p:nvSpPr>
        <p:spPr>
          <a:xfrm>
            <a:off x="838200" y="5413148"/>
            <a:ext cx="9945414" cy="657479"/>
          </a:xfrm>
          <a:prstGeom prst="rect">
            <a:avLst/>
          </a:prstGeom>
          <a:noFill/>
        </p:spPr>
        <p:txBody>
          <a:bodyPr wrap="square" lIns="0" tIns="36000" rIns="0" bIns="36000" rtlCol="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900" i="0" u="none" strike="noStrike" kern="1200" cap="none" spc="0" normalizeH="0" baseline="0" noProof="0" dirty="0">
                <a:ln>
                  <a:noFill/>
                </a:ln>
                <a:effectLst/>
                <a:uLnTx/>
                <a:uFillTx/>
                <a:latin typeface="ContinentaleOffice"/>
                <a:ea typeface="+mn-ea"/>
                <a:cs typeface="+mn-cs"/>
              </a:rPr>
              <a:t>Sobald der Versicherte Leistungen einreicht, steht ihm im darauffolgenden Jahr wieder das Grundbudget zur Verfügung.</a:t>
            </a:r>
          </a:p>
        </p:txBody>
      </p:sp>
      <p:pic>
        <p:nvPicPr>
          <p:cNvPr id="3" name="Grafik 2"/>
          <p:cNvPicPr>
            <a:picLocks noChangeAspect="1"/>
          </p:cNvPicPr>
          <p:nvPr/>
        </p:nvPicPr>
        <p:blipFill>
          <a:blip r:embed="rId3"/>
          <a:stretch>
            <a:fillRect/>
          </a:stretch>
        </p:blipFill>
        <p:spPr>
          <a:xfrm>
            <a:off x="6416539" y="2701685"/>
            <a:ext cx="5067300" cy="2552700"/>
          </a:xfrm>
          <a:prstGeom prst="rect">
            <a:avLst/>
          </a:prstGeom>
        </p:spPr>
      </p:pic>
      <p:pic>
        <p:nvPicPr>
          <p:cNvPr id="7" name="Grafik 6"/>
          <p:cNvPicPr>
            <a:picLocks noChangeAspect="1"/>
          </p:cNvPicPr>
          <p:nvPr/>
        </p:nvPicPr>
        <p:blipFill>
          <a:blip r:embed="rId4"/>
          <a:stretch>
            <a:fillRect/>
          </a:stretch>
        </p:blipFill>
        <p:spPr>
          <a:xfrm>
            <a:off x="838200" y="2878871"/>
            <a:ext cx="5324195" cy="2360728"/>
          </a:xfrm>
          <a:prstGeom prst="rect">
            <a:avLst/>
          </a:prstGeom>
        </p:spPr>
      </p:pic>
    </p:spTree>
    <p:extLst>
      <p:ext uri="{BB962C8B-B14F-4D97-AF65-F5344CB8AC3E}">
        <p14:creationId xmlns:p14="http://schemas.microsoft.com/office/powerpoint/2010/main" val="1075867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968239" y="441401"/>
            <a:ext cx="10515600" cy="834887"/>
          </a:xfrm>
        </p:spPr>
        <p:txBody>
          <a:bodyPr/>
          <a:lstStyle/>
          <a:p>
            <a:r>
              <a:rPr lang="de-DE" dirty="0" err="1"/>
              <a:t>Choose</a:t>
            </a:r>
            <a:r>
              <a:rPr lang="de-DE" dirty="0"/>
              <a:t> Max - Auswirkungen eines Arbeitsunfalls</a:t>
            </a:r>
          </a:p>
        </p:txBody>
      </p:sp>
      <p:sp>
        <p:nvSpPr>
          <p:cNvPr id="4" name="Datumsplatzhalter 3"/>
          <p:cNvSpPr>
            <a:spLocks noGrp="1"/>
          </p:cNvSpPr>
          <p:nvPr>
            <p:ph type="dt" sz="half" idx="10"/>
          </p:nvPr>
        </p:nvSpPr>
        <p:spPr/>
        <p:txBody>
          <a:bodyPr/>
          <a:lstStyle/>
          <a:p>
            <a:fld id="{ACDB3A0B-CFCC-48BD-BB95-CA266F778206}" type="datetime1">
              <a:rPr lang="de-DE" smtClean="0"/>
              <a:t>16.06.2023</a:t>
            </a:fld>
            <a:endParaRPr lang="de-DE" dirty="0"/>
          </a:p>
        </p:txBody>
      </p:sp>
      <p:sp>
        <p:nvSpPr>
          <p:cNvPr id="5" name="Fußzeilenplatzhalter 4"/>
          <p:cNvSpPr>
            <a:spLocks noGrp="1"/>
          </p:cNvSpPr>
          <p:nvPr>
            <p:ph type="ftr" sz="quarter" idx="11"/>
          </p:nvPr>
        </p:nvSpPr>
        <p:spPr/>
        <p:txBody>
          <a:bodyPr/>
          <a:lstStyle/>
          <a:p>
            <a:r>
              <a:rPr lang="de-DE"/>
              <a:t>Tariferweiterung bKV zum 01.04.2023</a:t>
            </a:r>
            <a:endParaRPr lang="de-DE" dirty="0"/>
          </a:p>
        </p:txBody>
      </p:sp>
      <p:sp>
        <p:nvSpPr>
          <p:cNvPr id="6" name="Foliennummernplatzhalter 5"/>
          <p:cNvSpPr>
            <a:spLocks noGrp="1"/>
          </p:cNvSpPr>
          <p:nvPr>
            <p:ph type="sldNum" sz="quarter" idx="12"/>
          </p:nvPr>
        </p:nvSpPr>
        <p:spPr/>
        <p:txBody>
          <a:bodyPr/>
          <a:lstStyle/>
          <a:p>
            <a:fld id="{B2C8C4F1-257C-421B-BFF4-1F170FE3FB97}" type="slidenum">
              <a:rPr lang="de-DE" smtClean="0"/>
              <a:pPr/>
              <a:t>23</a:t>
            </a:fld>
            <a:endParaRPr lang="de-DE" dirty="0"/>
          </a:p>
        </p:txBody>
      </p:sp>
      <p:pic>
        <p:nvPicPr>
          <p:cNvPr id="7" name="Inhaltsplatzhalter 6"/>
          <p:cNvPicPr>
            <a:picLocks noGrp="1" noChangeAspect="1"/>
          </p:cNvPicPr>
          <p:nvPr>
            <p:ph idx="1"/>
          </p:nvPr>
        </p:nvPicPr>
        <p:blipFill>
          <a:blip r:embed="rId3"/>
          <a:stretch>
            <a:fillRect/>
          </a:stretch>
        </p:blipFill>
        <p:spPr>
          <a:xfrm>
            <a:off x="899927" y="1882095"/>
            <a:ext cx="4076700" cy="3914775"/>
          </a:xfrm>
          <a:prstGeom prst="rect">
            <a:avLst/>
          </a:prstGeom>
        </p:spPr>
      </p:pic>
      <p:sp>
        <p:nvSpPr>
          <p:cNvPr id="8" name="Textfeld 7"/>
          <p:cNvSpPr txBox="1"/>
          <p:nvPr/>
        </p:nvSpPr>
        <p:spPr>
          <a:xfrm>
            <a:off x="5697935" y="1813842"/>
            <a:ext cx="5441572" cy="4708981"/>
          </a:xfrm>
          <a:prstGeom prst="rect">
            <a:avLst/>
          </a:prstGeom>
          <a:noFill/>
        </p:spPr>
        <p:txBody>
          <a:bodyPr wrap="square" rtlCol="0">
            <a:spAutoFit/>
          </a:bodyPr>
          <a:lstStyle/>
          <a:p>
            <a:r>
              <a:rPr lang="de-DE" sz="2000" b="1" dirty="0">
                <a:solidFill>
                  <a:schemeClr val="accent2"/>
                </a:solidFill>
              </a:rPr>
              <a:t>Eine Sorge weniger: </a:t>
            </a:r>
            <a:br>
              <a:rPr lang="de-DE" sz="2000" b="1" dirty="0">
                <a:solidFill>
                  <a:schemeClr val="accent2"/>
                </a:solidFill>
              </a:rPr>
            </a:br>
            <a:r>
              <a:rPr lang="de-DE" dirty="0"/>
              <a:t>bei anerkanntem </a:t>
            </a:r>
            <a:r>
              <a:rPr lang="de-DE" sz="2000" b="1" dirty="0">
                <a:solidFill>
                  <a:schemeClr val="accent2"/>
                </a:solidFill>
              </a:rPr>
              <a:t>Arbeitsunfall</a:t>
            </a:r>
            <a:r>
              <a:rPr lang="de-DE" dirty="0"/>
              <a:t> in Verbindung mit einem </a:t>
            </a:r>
            <a:r>
              <a:rPr lang="de-DE" sz="2000" b="1" dirty="0">
                <a:solidFill>
                  <a:schemeClr val="accent2"/>
                </a:solidFill>
              </a:rPr>
              <a:t>vollstationären</a:t>
            </a:r>
            <a:r>
              <a:rPr lang="de-DE" dirty="0"/>
              <a:t> Aufenthalt erhöht sich das zur Verfügung stehende Budget um 400€, 800 €, 1.200€ oder 1.600€. Je nach abgesicherter Tarifstufe. </a:t>
            </a:r>
          </a:p>
          <a:p>
            <a:endParaRPr lang="de-DE" dirty="0"/>
          </a:p>
          <a:p>
            <a:r>
              <a:rPr lang="de-DE" dirty="0"/>
              <a:t>Exklusiv im Tarif </a:t>
            </a:r>
            <a:r>
              <a:rPr lang="de-DE" dirty="0" err="1"/>
              <a:t>Choose</a:t>
            </a:r>
            <a:r>
              <a:rPr lang="de-DE" dirty="0"/>
              <a:t> Max steht</a:t>
            </a:r>
            <a:r>
              <a:rPr lang="de-DE" b="1" dirty="0">
                <a:solidFill>
                  <a:srgbClr val="C01953"/>
                </a:solidFill>
              </a:rPr>
              <a:t> </a:t>
            </a:r>
            <a:r>
              <a:rPr lang="de-DE" dirty="0"/>
              <a:t>dem betroffenen Mitarbeiter somit ein </a:t>
            </a:r>
            <a:r>
              <a:rPr lang="de-DE" sz="2000" b="1" dirty="0">
                <a:solidFill>
                  <a:schemeClr val="accent2"/>
                </a:solidFill>
              </a:rPr>
              <a:t>Extra-Budget </a:t>
            </a:r>
            <a:r>
              <a:rPr lang="de-DE" dirty="0"/>
              <a:t>für die Gesundheitsleistungen für </a:t>
            </a:r>
            <a:r>
              <a:rPr lang="de-DE" sz="2000" b="1" dirty="0">
                <a:solidFill>
                  <a:schemeClr val="accent2"/>
                </a:solidFill>
              </a:rPr>
              <a:t>bis zu zwei Kalenderjahre </a:t>
            </a:r>
            <a:r>
              <a:rPr lang="de-DE" dirty="0"/>
              <a:t>zur Verfügung.</a:t>
            </a:r>
            <a:br>
              <a:rPr lang="de-DE" dirty="0"/>
            </a:br>
            <a:endParaRPr lang="de-DE" dirty="0"/>
          </a:p>
          <a:p>
            <a:r>
              <a:rPr lang="de-DE" dirty="0"/>
              <a:t>Die Verwendung der Erhöhung führt nicht zum Verlust eines erreichten Budget-Bonus.</a:t>
            </a:r>
            <a:endParaRPr lang="de-DE" sz="1800" dirty="0">
              <a:effectLst/>
              <a:latin typeface="Calibri" panose="020F0502020204030204" pitchFamily="34" charset="0"/>
              <a:ea typeface="Calibri" panose="020F0502020204030204" pitchFamily="34" charset="0"/>
            </a:endParaRPr>
          </a:p>
          <a:p>
            <a:endParaRPr lang="de-DE" dirty="0"/>
          </a:p>
          <a:p>
            <a:endParaRPr lang="de-DE" dirty="0"/>
          </a:p>
        </p:txBody>
      </p:sp>
      <p:pic>
        <p:nvPicPr>
          <p:cNvPr id="3" name="Grafik 2">
            <a:extLst>
              <a:ext uri="{FF2B5EF4-FFF2-40B4-BE49-F238E27FC236}">
                <a16:creationId xmlns:a16="http://schemas.microsoft.com/office/drawing/2014/main" id="{13AD065A-281E-573B-DB4C-7758479E7E3F}"/>
              </a:ext>
            </a:extLst>
          </p:cNvPr>
          <p:cNvPicPr>
            <a:picLocks noChangeAspect="1"/>
          </p:cNvPicPr>
          <p:nvPr/>
        </p:nvPicPr>
        <p:blipFill>
          <a:blip r:embed="rId4"/>
          <a:stretch>
            <a:fillRect/>
          </a:stretch>
        </p:blipFill>
        <p:spPr>
          <a:xfrm>
            <a:off x="10382390" y="532223"/>
            <a:ext cx="913220" cy="927270"/>
          </a:xfrm>
          <a:prstGeom prst="rect">
            <a:avLst/>
          </a:prstGeom>
        </p:spPr>
      </p:pic>
    </p:spTree>
    <p:extLst>
      <p:ext uri="{BB962C8B-B14F-4D97-AF65-F5344CB8AC3E}">
        <p14:creationId xmlns:p14="http://schemas.microsoft.com/office/powerpoint/2010/main" val="27244108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968239" y="441401"/>
            <a:ext cx="10515600" cy="834887"/>
          </a:xfrm>
        </p:spPr>
        <p:txBody>
          <a:bodyPr/>
          <a:lstStyle/>
          <a:p>
            <a:r>
              <a:rPr lang="de-DE" dirty="0" err="1"/>
              <a:t>Choose</a:t>
            </a:r>
            <a:r>
              <a:rPr lang="de-DE" dirty="0"/>
              <a:t> Max - Auswirkungen eines Arbeitsunfalls</a:t>
            </a:r>
          </a:p>
        </p:txBody>
      </p:sp>
      <p:sp>
        <p:nvSpPr>
          <p:cNvPr id="4" name="Datumsplatzhalter 3"/>
          <p:cNvSpPr>
            <a:spLocks noGrp="1"/>
          </p:cNvSpPr>
          <p:nvPr>
            <p:ph type="dt" sz="half" idx="10"/>
          </p:nvPr>
        </p:nvSpPr>
        <p:spPr/>
        <p:txBody>
          <a:bodyPr/>
          <a:lstStyle/>
          <a:p>
            <a:fld id="{ACDB3A0B-CFCC-48BD-BB95-CA266F778206}" type="datetime1">
              <a:rPr lang="de-DE" smtClean="0"/>
              <a:t>16.06.2023</a:t>
            </a:fld>
            <a:endParaRPr lang="de-DE" dirty="0"/>
          </a:p>
        </p:txBody>
      </p:sp>
      <p:sp>
        <p:nvSpPr>
          <p:cNvPr id="5" name="Fußzeilenplatzhalter 4"/>
          <p:cNvSpPr>
            <a:spLocks noGrp="1"/>
          </p:cNvSpPr>
          <p:nvPr>
            <p:ph type="ftr" sz="quarter" idx="11"/>
          </p:nvPr>
        </p:nvSpPr>
        <p:spPr/>
        <p:txBody>
          <a:bodyPr/>
          <a:lstStyle/>
          <a:p>
            <a:r>
              <a:rPr lang="de-DE"/>
              <a:t>Tariferweiterung bKV zum 01.04.2023</a:t>
            </a:r>
            <a:endParaRPr lang="de-DE" dirty="0"/>
          </a:p>
        </p:txBody>
      </p:sp>
      <p:sp>
        <p:nvSpPr>
          <p:cNvPr id="6" name="Foliennummernplatzhalter 5"/>
          <p:cNvSpPr>
            <a:spLocks noGrp="1"/>
          </p:cNvSpPr>
          <p:nvPr>
            <p:ph type="sldNum" sz="quarter" idx="12"/>
          </p:nvPr>
        </p:nvSpPr>
        <p:spPr/>
        <p:txBody>
          <a:bodyPr/>
          <a:lstStyle/>
          <a:p>
            <a:fld id="{B2C8C4F1-257C-421B-BFF4-1F170FE3FB97}" type="slidenum">
              <a:rPr lang="de-DE" smtClean="0"/>
              <a:pPr/>
              <a:t>24</a:t>
            </a:fld>
            <a:endParaRPr lang="de-DE" dirty="0"/>
          </a:p>
        </p:txBody>
      </p:sp>
      <p:pic>
        <p:nvPicPr>
          <p:cNvPr id="3" name="Grafik 2">
            <a:extLst>
              <a:ext uri="{FF2B5EF4-FFF2-40B4-BE49-F238E27FC236}">
                <a16:creationId xmlns:a16="http://schemas.microsoft.com/office/drawing/2014/main" id="{13AD065A-281E-573B-DB4C-7758479E7E3F}"/>
              </a:ext>
            </a:extLst>
          </p:cNvPr>
          <p:cNvPicPr>
            <a:picLocks noChangeAspect="1"/>
          </p:cNvPicPr>
          <p:nvPr/>
        </p:nvPicPr>
        <p:blipFill>
          <a:blip r:embed="rId3"/>
          <a:stretch>
            <a:fillRect/>
          </a:stretch>
        </p:blipFill>
        <p:spPr>
          <a:xfrm>
            <a:off x="10382390" y="532223"/>
            <a:ext cx="913220" cy="927270"/>
          </a:xfrm>
          <a:prstGeom prst="rect">
            <a:avLst/>
          </a:prstGeom>
        </p:spPr>
      </p:pic>
      <p:sp>
        <p:nvSpPr>
          <p:cNvPr id="11" name="Textfeld 10">
            <a:extLst>
              <a:ext uri="{FF2B5EF4-FFF2-40B4-BE49-F238E27FC236}">
                <a16:creationId xmlns:a16="http://schemas.microsoft.com/office/drawing/2014/main" id="{92AAA9AC-A8AF-F8AC-DED7-3F72E1F95682}"/>
              </a:ext>
            </a:extLst>
          </p:cNvPr>
          <p:cNvSpPr txBox="1"/>
          <p:nvPr/>
        </p:nvSpPr>
        <p:spPr>
          <a:xfrm>
            <a:off x="968238" y="1875289"/>
            <a:ext cx="9615941" cy="646331"/>
          </a:xfrm>
          <a:prstGeom prst="rect">
            <a:avLst/>
          </a:prstGeom>
          <a:noFill/>
        </p:spPr>
        <p:txBody>
          <a:bodyPr wrap="square" rtlCol="0">
            <a:spAutoFit/>
          </a:bodyPr>
          <a:lstStyle/>
          <a:p>
            <a:r>
              <a:rPr lang="de-DE" dirty="0"/>
              <a:t>Die Verwendung der Erhöhung führt nicht zum Verlust eines erreichten Budget-Bonus.</a:t>
            </a:r>
          </a:p>
          <a:p>
            <a:endParaRPr lang="de-DE" dirty="0"/>
          </a:p>
        </p:txBody>
      </p:sp>
      <p:pic>
        <p:nvPicPr>
          <p:cNvPr id="12" name="Grafik 11">
            <a:extLst>
              <a:ext uri="{FF2B5EF4-FFF2-40B4-BE49-F238E27FC236}">
                <a16:creationId xmlns:a16="http://schemas.microsoft.com/office/drawing/2014/main" id="{F941B416-AC2D-836A-48D0-714E66C315F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4603" y="2517876"/>
            <a:ext cx="7602319" cy="3218660"/>
          </a:xfrm>
          <a:prstGeom prst="rect">
            <a:avLst/>
          </a:prstGeom>
        </p:spPr>
      </p:pic>
    </p:spTree>
    <p:extLst>
      <p:ext uri="{BB962C8B-B14F-4D97-AF65-F5344CB8AC3E}">
        <p14:creationId xmlns:p14="http://schemas.microsoft.com/office/powerpoint/2010/main" val="42202037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platzhalter 7"/>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3" r="3"/>
          <a:stretch>
            <a:fillRect/>
          </a:stretch>
        </p:blipFill>
        <p:spPr/>
      </p:pic>
      <p:sp>
        <p:nvSpPr>
          <p:cNvPr id="2" name="Titel 1">
            <a:extLst>
              <a:ext uri="{FF2B5EF4-FFF2-40B4-BE49-F238E27FC236}">
                <a16:creationId xmlns:a16="http://schemas.microsoft.com/office/drawing/2014/main" id="{E189B77B-D974-4850-8834-151C184877F0}"/>
              </a:ext>
            </a:extLst>
          </p:cNvPr>
          <p:cNvSpPr>
            <a:spLocks noGrp="1"/>
          </p:cNvSpPr>
          <p:nvPr>
            <p:ph type="title"/>
          </p:nvPr>
        </p:nvSpPr>
        <p:spPr/>
        <p:txBody>
          <a:bodyPr/>
          <a:lstStyle/>
          <a:p>
            <a:r>
              <a:rPr lang="de-DE" altLang="de-DE" dirty="0" err="1"/>
              <a:t>ConCEPT</a:t>
            </a:r>
            <a:r>
              <a:rPr lang="de-DE" altLang="de-DE" dirty="0"/>
              <a:t> – Dem </a:t>
            </a:r>
            <a:br>
              <a:rPr lang="de-DE" altLang="de-DE" dirty="0"/>
            </a:br>
            <a:r>
              <a:rPr lang="de-DE" altLang="de-DE" dirty="0"/>
              <a:t>Mitarbeiter mehr bieten!</a:t>
            </a:r>
            <a:endParaRPr lang="de-DE" dirty="0"/>
          </a:p>
        </p:txBody>
      </p:sp>
      <p:sp>
        <p:nvSpPr>
          <p:cNvPr id="3" name="Inhaltsplatzhalter 2">
            <a:extLst>
              <a:ext uri="{FF2B5EF4-FFF2-40B4-BE49-F238E27FC236}">
                <a16:creationId xmlns:a16="http://schemas.microsoft.com/office/drawing/2014/main" id="{54A1DEC5-8743-4003-A5CE-A3FA3B07A8F6}"/>
              </a:ext>
            </a:extLst>
          </p:cNvPr>
          <p:cNvSpPr>
            <a:spLocks noGrp="1"/>
          </p:cNvSpPr>
          <p:nvPr>
            <p:ph idx="1"/>
          </p:nvPr>
        </p:nvSpPr>
        <p:spPr>
          <a:xfrm>
            <a:off x="838201" y="1718490"/>
            <a:ext cx="5039999" cy="4354103"/>
          </a:xfrm>
        </p:spPr>
        <p:txBody>
          <a:bodyPr/>
          <a:lstStyle/>
          <a:p>
            <a:pPr marL="342900" indent="-342900">
              <a:spcAft>
                <a:spcPts val="600"/>
              </a:spcAft>
              <a:buFont typeface="Arial" panose="020B0604020202020204" pitchFamily="34" charset="0"/>
              <a:buChar char="•"/>
              <a:defRPr/>
            </a:pPr>
            <a:r>
              <a:rPr lang="de-DE" dirty="0"/>
              <a:t>Mit</a:t>
            </a:r>
            <a:r>
              <a:rPr lang="de-DE" b="1" dirty="0"/>
              <a:t> </a:t>
            </a:r>
            <a:r>
              <a:rPr lang="de-DE" dirty="0" err="1"/>
              <a:t>ConCEPT</a:t>
            </a:r>
            <a:r>
              <a:rPr lang="de-DE" dirty="0"/>
              <a:t> </a:t>
            </a:r>
            <a:r>
              <a:rPr lang="de-DE" b="1" dirty="0">
                <a:solidFill>
                  <a:schemeClr val="accent2"/>
                </a:solidFill>
              </a:rPr>
              <a:t>eigenfinanzierte Erweiterung</a:t>
            </a:r>
            <a:r>
              <a:rPr lang="de-DE" b="1" dirty="0">
                <a:solidFill>
                  <a:srgbClr val="002C5B"/>
                </a:solidFill>
              </a:rPr>
              <a:t> </a:t>
            </a:r>
            <a:r>
              <a:rPr lang="de-DE" dirty="0"/>
              <a:t>des Versicherungsschutzes für Mitarbeiter und Angehörige möglich.</a:t>
            </a:r>
          </a:p>
          <a:p>
            <a:pPr marL="342900" indent="-342900">
              <a:spcAft>
                <a:spcPts val="600"/>
              </a:spcAft>
              <a:buFont typeface="Arial" panose="020B0604020202020204" pitchFamily="34" charset="0"/>
              <a:buChar char="•"/>
              <a:defRPr/>
            </a:pPr>
            <a:r>
              <a:rPr lang="de-DE" dirty="0"/>
              <a:t>Die </a:t>
            </a:r>
            <a:r>
              <a:rPr lang="de-DE" altLang="de-DE" b="1" dirty="0">
                <a:solidFill>
                  <a:schemeClr val="accent2"/>
                </a:solidFill>
              </a:rPr>
              <a:t>Upgrade</a:t>
            </a:r>
            <a:r>
              <a:rPr lang="de-DE" altLang="de-DE" dirty="0"/>
              <a:t>-Möglichkeiten werden direkt im Kollektivvertrag mit verankert und sind während einer </a:t>
            </a:r>
            <a:r>
              <a:rPr lang="de-DE" b="1" dirty="0">
                <a:solidFill>
                  <a:schemeClr val="accent2"/>
                </a:solidFill>
              </a:rPr>
              <a:t>3-monatigen Öffnungs-aktion ohne Gesundheitsprüfung </a:t>
            </a:r>
            <a:r>
              <a:rPr lang="de-DE" dirty="0"/>
              <a:t>abschließbar</a:t>
            </a:r>
            <a:r>
              <a:rPr lang="de-DE" altLang="de-DE" dirty="0"/>
              <a:t>.</a:t>
            </a:r>
          </a:p>
        </p:txBody>
      </p:sp>
      <p:sp>
        <p:nvSpPr>
          <p:cNvPr id="4" name="Datumsplatzhalter 3">
            <a:extLst>
              <a:ext uri="{FF2B5EF4-FFF2-40B4-BE49-F238E27FC236}">
                <a16:creationId xmlns:a16="http://schemas.microsoft.com/office/drawing/2014/main" id="{2ECEEA29-07F0-4030-BC05-E03B4B4727E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945FE35-3823-4D35-A095-EBCFB9F13AD1}" type="datetime1">
              <a:rPr kumimoji="0" lang="de-DE" sz="750" b="0" i="0" u="none" strike="noStrike" kern="1200" cap="none" spc="0" normalizeH="0" baseline="0" noProof="0" smtClean="0">
                <a:ln>
                  <a:noFill/>
                </a:ln>
                <a:solidFill>
                  <a:prstClr val="white"/>
                </a:solidFill>
                <a:effectLst/>
                <a:uLnTx/>
                <a:uFillTx/>
                <a:latin typeface="ContinentaleOffice"/>
                <a:ea typeface="+mn-ea"/>
                <a:cs typeface="+mn-cs"/>
              </a:rPr>
              <a:t>16.06.2023</a:t>
            </a:fld>
            <a:endParaRPr kumimoji="0" lang="de-DE" sz="750" b="0" i="0" u="none" strike="noStrike" kern="1200" cap="none" spc="0" normalizeH="0" baseline="0" noProof="0" dirty="0">
              <a:ln>
                <a:noFill/>
              </a:ln>
              <a:solidFill>
                <a:prstClr val="white"/>
              </a:solidFill>
              <a:effectLst/>
              <a:uLnTx/>
              <a:uFillTx/>
              <a:latin typeface="ContinentaleOffice"/>
              <a:ea typeface="+mn-ea"/>
              <a:cs typeface="+mn-cs"/>
            </a:endParaRPr>
          </a:p>
        </p:txBody>
      </p:sp>
      <p:sp>
        <p:nvSpPr>
          <p:cNvPr id="5" name="Fußzeilenplatzhalter 4">
            <a:extLst>
              <a:ext uri="{FF2B5EF4-FFF2-40B4-BE49-F238E27FC236}">
                <a16:creationId xmlns:a16="http://schemas.microsoft.com/office/drawing/2014/main" id="{86DBBDD0-2965-4355-9FA5-718522786B91}"/>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750" b="0" i="0" u="none" strike="noStrike" kern="1200" cap="none" spc="0" normalizeH="0" baseline="0" noProof="0">
                <a:ln>
                  <a:noFill/>
                </a:ln>
                <a:solidFill>
                  <a:prstClr val="white"/>
                </a:solidFill>
                <a:effectLst/>
                <a:uLnTx/>
                <a:uFillTx/>
                <a:latin typeface="ContinentaleOffice"/>
                <a:ea typeface="+mn-ea"/>
                <a:cs typeface="+mn-cs"/>
              </a:rPr>
              <a:t>Tariferweiterung bKV zum 01.04.2023</a:t>
            </a:r>
            <a:endParaRPr kumimoji="0" lang="de-DE" sz="750" b="0" i="0" u="none" strike="noStrike" kern="1200" cap="none" spc="0" normalizeH="0" baseline="0" noProof="0" dirty="0">
              <a:ln>
                <a:noFill/>
              </a:ln>
              <a:solidFill>
                <a:prstClr val="white"/>
              </a:solidFill>
              <a:effectLst/>
              <a:uLnTx/>
              <a:uFillTx/>
              <a:latin typeface="ContinentaleOffice"/>
              <a:ea typeface="+mn-ea"/>
              <a:cs typeface="+mn-cs"/>
            </a:endParaRPr>
          </a:p>
        </p:txBody>
      </p:sp>
      <p:sp>
        <p:nvSpPr>
          <p:cNvPr id="6" name="Foliennummernplatzhalter 5">
            <a:extLst>
              <a:ext uri="{FF2B5EF4-FFF2-40B4-BE49-F238E27FC236}">
                <a16:creationId xmlns:a16="http://schemas.microsoft.com/office/drawing/2014/main" id="{04E09DFA-5303-4EB2-B7BB-90AE71C7BB7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C8C4F1-257C-421B-BFF4-1F170FE3FB97}" type="slidenum">
              <a:rPr kumimoji="0" lang="de-DE" sz="900" b="0" i="0" u="none" strike="noStrike" kern="1200" cap="none" spc="0" normalizeH="0" baseline="0" noProof="0" smtClean="0">
                <a:ln>
                  <a:noFill/>
                </a:ln>
                <a:solidFill>
                  <a:prstClr val="white"/>
                </a:solidFill>
                <a:effectLst/>
                <a:uLnTx/>
                <a:uFillTx/>
                <a:latin typeface="ContinentaleOffice Semibold" panose="000007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de-DE" sz="900" b="0" i="0" u="none" strike="noStrike" kern="1200" cap="none" spc="0" normalizeH="0" baseline="0" noProof="0" dirty="0">
              <a:ln>
                <a:noFill/>
              </a:ln>
              <a:solidFill>
                <a:prstClr val="white"/>
              </a:solidFill>
              <a:effectLst/>
              <a:uLnTx/>
              <a:uFillTx/>
              <a:latin typeface="ContinentaleOffice Semibold" panose="00000700000000000000" pitchFamily="2" charset="0"/>
              <a:ea typeface="+mn-ea"/>
              <a:cs typeface="+mn-cs"/>
            </a:endParaRPr>
          </a:p>
        </p:txBody>
      </p:sp>
      <p:sp>
        <p:nvSpPr>
          <p:cNvPr id="11" name="Textfeld 33"/>
          <p:cNvSpPr txBox="1">
            <a:spLocks noChangeArrowheads="1"/>
          </p:cNvSpPr>
          <p:nvPr/>
        </p:nvSpPr>
        <p:spPr bwMode="auto">
          <a:xfrm>
            <a:off x="4797941" y="712837"/>
            <a:ext cx="15128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ntinentaleOffice" panose="00000500000000000000" pitchFamily="2" charset="0"/>
              </a:defRPr>
            </a:lvl1pPr>
            <a:lvl2pPr marL="742950" indent="-285750">
              <a:defRPr>
                <a:solidFill>
                  <a:schemeClr val="tx1"/>
                </a:solidFill>
                <a:latin typeface="ContinentaleOffice" panose="00000500000000000000" pitchFamily="2" charset="0"/>
              </a:defRPr>
            </a:lvl2pPr>
            <a:lvl3pPr marL="1143000" indent="-228600">
              <a:defRPr>
                <a:solidFill>
                  <a:schemeClr val="tx1"/>
                </a:solidFill>
                <a:latin typeface="ContinentaleOffice" panose="00000500000000000000" pitchFamily="2" charset="0"/>
              </a:defRPr>
            </a:lvl3pPr>
            <a:lvl4pPr marL="1600200" indent="-228600">
              <a:defRPr>
                <a:solidFill>
                  <a:schemeClr val="tx1"/>
                </a:solidFill>
                <a:latin typeface="ContinentaleOffice" panose="00000500000000000000" pitchFamily="2" charset="0"/>
              </a:defRPr>
            </a:lvl4pPr>
            <a:lvl5pPr marL="2057400" indent="-228600">
              <a:defRPr>
                <a:solidFill>
                  <a:schemeClr val="tx1"/>
                </a:solidFill>
                <a:latin typeface="ContinentaleOffice" panose="00000500000000000000" pitchFamily="2" charset="0"/>
              </a:defRPr>
            </a:lvl5pPr>
            <a:lvl6pPr marL="2514600" indent="-228600" eaLnBrk="0" fontAlgn="base" hangingPunct="0">
              <a:spcBef>
                <a:spcPct val="0"/>
              </a:spcBef>
              <a:spcAft>
                <a:spcPct val="0"/>
              </a:spcAft>
              <a:defRPr>
                <a:solidFill>
                  <a:schemeClr val="tx1"/>
                </a:solidFill>
                <a:latin typeface="ContinentaleOffice" panose="00000500000000000000" pitchFamily="2" charset="0"/>
              </a:defRPr>
            </a:lvl6pPr>
            <a:lvl7pPr marL="2971800" indent="-228600" eaLnBrk="0" fontAlgn="base" hangingPunct="0">
              <a:spcBef>
                <a:spcPct val="0"/>
              </a:spcBef>
              <a:spcAft>
                <a:spcPct val="0"/>
              </a:spcAft>
              <a:defRPr>
                <a:solidFill>
                  <a:schemeClr val="tx1"/>
                </a:solidFill>
                <a:latin typeface="ContinentaleOffice" panose="00000500000000000000" pitchFamily="2" charset="0"/>
              </a:defRPr>
            </a:lvl7pPr>
            <a:lvl8pPr marL="3429000" indent="-228600" eaLnBrk="0" fontAlgn="base" hangingPunct="0">
              <a:spcBef>
                <a:spcPct val="0"/>
              </a:spcBef>
              <a:spcAft>
                <a:spcPct val="0"/>
              </a:spcAft>
              <a:defRPr>
                <a:solidFill>
                  <a:schemeClr val="tx1"/>
                </a:solidFill>
                <a:latin typeface="ContinentaleOffice" panose="00000500000000000000" pitchFamily="2" charset="0"/>
              </a:defRPr>
            </a:lvl8pPr>
            <a:lvl9pPr marL="3886200" indent="-228600" eaLnBrk="0" fontAlgn="base" hangingPunct="0">
              <a:spcBef>
                <a:spcPct val="0"/>
              </a:spcBef>
              <a:spcAft>
                <a:spcPct val="0"/>
              </a:spcAft>
              <a:defRPr>
                <a:solidFill>
                  <a:schemeClr val="tx1"/>
                </a:solidFill>
                <a:latin typeface="ContinentaleOffice" panose="00000500000000000000" pitchFamily="2" charset="0"/>
              </a:defRPr>
            </a:lvl9pPr>
          </a:lstStyle>
          <a:p>
            <a:pPr algn="ctr"/>
            <a:r>
              <a:rPr lang="de-DE" altLang="de-DE" sz="1600" b="1" dirty="0">
                <a:solidFill>
                  <a:schemeClr val="bg1"/>
                </a:solidFill>
              </a:rPr>
              <a:t>Budgetretter</a:t>
            </a:r>
          </a:p>
        </p:txBody>
      </p:sp>
      <p:sp>
        <p:nvSpPr>
          <p:cNvPr id="15" name="Raute 14"/>
          <p:cNvSpPr/>
          <p:nvPr/>
        </p:nvSpPr>
        <p:spPr>
          <a:xfrm>
            <a:off x="5040000" y="102415"/>
            <a:ext cx="1676400" cy="1616075"/>
          </a:xfrm>
          <a:prstGeom prst="diamond">
            <a:avLst/>
          </a:prstGeom>
          <a:solidFill>
            <a:srgbClr val="485E8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sz="1200" dirty="0">
              <a:solidFill>
                <a:schemeClr val="bg1"/>
              </a:solidFill>
            </a:endParaRPr>
          </a:p>
        </p:txBody>
      </p:sp>
      <p:sp>
        <p:nvSpPr>
          <p:cNvPr id="16" name="Textfeld 35"/>
          <p:cNvSpPr txBox="1">
            <a:spLocks noChangeArrowheads="1"/>
          </p:cNvSpPr>
          <p:nvPr/>
        </p:nvSpPr>
        <p:spPr bwMode="auto">
          <a:xfrm>
            <a:off x="5120963" y="499290"/>
            <a:ext cx="1512887"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ntinentaleOffice" panose="00000500000000000000" pitchFamily="2" charset="0"/>
              </a:defRPr>
            </a:lvl1pPr>
            <a:lvl2pPr marL="742950" indent="-285750">
              <a:defRPr>
                <a:solidFill>
                  <a:schemeClr val="tx1"/>
                </a:solidFill>
                <a:latin typeface="ContinentaleOffice" panose="00000500000000000000" pitchFamily="2" charset="0"/>
              </a:defRPr>
            </a:lvl2pPr>
            <a:lvl3pPr marL="1143000" indent="-228600">
              <a:defRPr>
                <a:solidFill>
                  <a:schemeClr val="tx1"/>
                </a:solidFill>
                <a:latin typeface="ContinentaleOffice" panose="00000500000000000000" pitchFamily="2" charset="0"/>
              </a:defRPr>
            </a:lvl3pPr>
            <a:lvl4pPr marL="1600200" indent="-228600">
              <a:defRPr>
                <a:solidFill>
                  <a:schemeClr val="tx1"/>
                </a:solidFill>
                <a:latin typeface="ContinentaleOffice" panose="00000500000000000000" pitchFamily="2" charset="0"/>
              </a:defRPr>
            </a:lvl4pPr>
            <a:lvl5pPr marL="2057400" indent="-228600">
              <a:defRPr>
                <a:solidFill>
                  <a:schemeClr val="tx1"/>
                </a:solidFill>
                <a:latin typeface="ContinentaleOffice" panose="00000500000000000000" pitchFamily="2" charset="0"/>
              </a:defRPr>
            </a:lvl5pPr>
            <a:lvl6pPr marL="2514600" indent="-228600" eaLnBrk="0" fontAlgn="base" hangingPunct="0">
              <a:spcBef>
                <a:spcPct val="0"/>
              </a:spcBef>
              <a:spcAft>
                <a:spcPct val="0"/>
              </a:spcAft>
              <a:defRPr>
                <a:solidFill>
                  <a:schemeClr val="tx1"/>
                </a:solidFill>
                <a:latin typeface="ContinentaleOffice" panose="00000500000000000000" pitchFamily="2" charset="0"/>
              </a:defRPr>
            </a:lvl6pPr>
            <a:lvl7pPr marL="2971800" indent="-228600" eaLnBrk="0" fontAlgn="base" hangingPunct="0">
              <a:spcBef>
                <a:spcPct val="0"/>
              </a:spcBef>
              <a:spcAft>
                <a:spcPct val="0"/>
              </a:spcAft>
              <a:defRPr>
                <a:solidFill>
                  <a:schemeClr val="tx1"/>
                </a:solidFill>
                <a:latin typeface="ContinentaleOffice" panose="00000500000000000000" pitchFamily="2" charset="0"/>
              </a:defRPr>
            </a:lvl7pPr>
            <a:lvl8pPr marL="3429000" indent="-228600" eaLnBrk="0" fontAlgn="base" hangingPunct="0">
              <a:spcBef>
                <a:spcPct val="0"/>
              </a:spcBef>
              <a:spcAft>
                <a:spcPct val="0"/>
              </a:spcAft>
              <a:defRPr>
                <a:solidFill>
                  <a:schemeClr val="tx1"/>
                </a:solidFill>
                <a:latin typeface="ContinentaleOffice" panose="00000500000000000000" pitchFamily="2" charset="0"/>
              </a:defRPr>
            </a:lvl8pPr>
            <a:lvl9pPr marL="3886200" indent="-228600" eaLnBrk="0" fontAlgn="base" hangingPunct="0">
              <a:spcBef>
                <a:spcPct val="0"/>
              </a:spcBef>
              <a:spcAft>
                <a:spcPct val="0"/>
              </a:spcAft>
              <a:defRPr>
                <a:solidFill>
                  <a:schemeClr val="tx1"/>
                </a:solidFill>
                <a:latin typeface="ContinentaleOffice" panose="00000500000000000000" pitchFamily="2" charset="0"/>
              </a:defRPr>
            </a:lvl9pPr>
          </a:lstStyle>
          <a:p>
            <a:pPr algn="ctr"/>
            <a:r>
              <a:rPr lang="de-DE" altLang="de-DE" sz="1600" b="1" dirty="0">
                <a:solidFill>
                  <a:schemeClr val="bg1"/>
                </a:solidFill>
              </a:rPr>
              <a:t>Upgrade</a:t>
            </a:r>
          </a:p>
          <a:p>
            <a:pPr algn="ctr"/>
            <a:r>
              <a:rPr lang="de-DE" altLang="de-DE" sz="1600" b="1" dirty="0">
                <a:solidFill>
                  <a:schemeClr val="bg1"/>
                </a:solidFill>
              </a:rPr>
              <a:t>durch</a:t>
            </a:r>
          </a:p>
          <a:p>
            <a:pPr algn="ctr"/>
            <a:r>
              <a:rPr lang="de-DE" altLang="de-DE" sz="1600" b="1" dirty="0">
                <a:solidFill>
                  <a:schemeClr val="bg1"/>
                </a:solidFill>
              </a:rPr>
              <a:t>Up-</a:t>
            </a:r>
            <a:r>
              <a:rPr lang="de-DE" altLang="de-DE" sz="1600" b="1" dirty="0" err="1">
                <a:solidFill>
                  <a:schemeClr val="bg1"/>
                </a:solidFill>
              </a:rPr>
              <a:t>Selling</a:t>
            </a:r>
            <a:endParaRPr lang="de-DE" altLang="de-DE" sz="1600" b="1" dirty="0">
              <a:solidFill>
                <a:schemeClr val="bg1"/>
              </a:solidFill>
            </a:endParaRPr>
          </a:p>
        </p:txBody>
      </p:sp>
      <p:pic>
        <p:nvPicPr>
          <p:cNvPr id="12" name="Grafik 11">
            <a:extLst>
              <a:ext uri="{FF2B5EF4-FFF2-40B4-BE49-F238E27FC236}">
                <a16:creationId xmlns:a16="http://schemas.microsoft.com/office/drawing/2014/main" id="{6DD95177-C2E2-3B4C-3C5B-7E9606654085}"/>
              </a:ext>
            </a:extLst>
          </p:cNvPr>
          <p:cNvPicPr>
            <a:picLocks noChangeAspect="1"/>
          </p:cNvPicPr>
          <p:nvPr/>
        </p:nvPicPr>
        <p:blipFill>
          <a:blip r:embed="rId4"/>
          <a:stretch>
            <a:fillRect/>
          </a:stretch>
        </p:blipFill>
        <p:spPr>
          <a:xfrm>
            <a:off x="4216400" y="4337340"/>
            <a:ext cx="1466147" cy="1115275"/>
          </a:xfrm>
          <a:prstGeom prst="rect">
            <a:avLst/>
          </a:prstGeom>
        </p:spPr>
      </p:pic>
    </p:spTree>
    <p:extLst>
      <p:ext uri="{BB962C8B-B14F-4D97-AF65-F5344CB8AC3E}">
        <p14:creationId xmlns:p14="http://schemas.microsoft.com/office/powerpoint/2010/main" val="40763080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hteck 15"/>
          <p:cNvSpPr/>
          <p:nvPr/>
        </p:nvSpPr>
        <p:spPr>
          <a:xfrm rot="18912966">
            <a:off x="10434537" y="299638"/>
            <a:ext cx="1421453" cy="12757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p>
        </p:txBody>
      </p:sp>
      <p:sp>
        <p:nvSpPr>
          <p:cNvPr id="26626" name="Titel 1"/>
          <p:cNvSpPr>
            <a:spLocks noGrp="1"/>
          </p:cNvSpPr>
          <p:nvPr>
            <p:ph type="title"/>
          </p:nvPr>
        </p:nvSpPr>
        <p:spPr>
          <a:xfrm>
            <a:off x="838200" y="517525"/>
            <a:ext cx="10515600" cy="833438"/>
          </a:xfrm>
        </p:spPr>
        <p:txBody>
          <a:bodyPr/>
          <a:lstStyle/>
          <a:p>
            <a:pPr eaLnBrk="1" hangingPunct="1"/>
            <a:r>
              <a:rPr lang="de-DE" altLang="de-DE" dirty="0" err="1"/>
              <a:t>ConCEPT</a:t>
            </a:r>
            <a:r>
              <a:rPr lang="de-DE" altLang="de-DE" dirty="0"/>
              <a:t> – Schnellere Rückkehr dank schnellerer Genesung !</a:t>
            </a:r>
          </a:p>
        </p:txBody>
      </p:sp>
      <p:sp>
        <p:nvSpPr>
          <p:cNvPr id="13" name="Flussdiagramm: Prozess 12"/>
          <p:cNvSpPr/>
          <p:nvPr/>
        </p:nvSpPr>
        <p:spPr>
          <a:xfrm>
            <a:off x="838200" y="1887538"/>
            <a:ext cx="5829300" cy="647700"/>
          </a:xfrm>
          <a:prstGeom prst="flowChartProcess">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lvl="1">
              <a:spcAft>
                <a:spcPts val="600"/>
              </a:spcAft>
              <a:defRPr/>
            </a:pPr>
            <a:r>
              <a:rPr lang="de-DE" sz="1900" dirty="0">
                <a:solidFill>
                  <a:schemeClr val="tx1"/>
                </a:solidFill>
              </a:rPr>
              <a:t>Ergänzung in </a:t>
            </a:r>
            <a:r>
              <a:rPr lang="de-DE" sz="1900" b="1" dirty="0">
                <a:solidFill>
                  <a:schemeClr val="accent2"/>
                </a:solidFill>
              </a:rPr>
              <a:t>allen bKV-Produkten </a:t>
            </a:r>
            <a:br>
              <a:rPr lang="de-DE" sz="1900" dirty="0">
                <a:solidFill>
                  <a:schemeClr val="tx1"/>
                </a:solidFill>
              </a:rPr>
            </a:br>
            <a:r>
              <a:rPr lang="de-DE" sz="1900" dirty="0">
                <a:solidFill>
                  <a:schemeClr val="tx1"/>
                </a:solidFill>
              </a:rPr>
              <a:t>für </a:t>
            </a:r>
            <a:r>
              <a:rPr lang="de-DE" sz="1900" b="1" dirty="0">
                <a:solidFill>
                  <a:schemeClr val="accent2"/>
                </a:solidFill>
              </a:rPr>
              <a:t>Mitarbeiter + mitversicherte Familienangehörige</a:t>
            </a:r>
          </a:p>
          <a:p>
            <a:pPr marL="0" lvl="1">
              <a:spcAft>
                <a:spcPts val="600"/>
              </a:spcAft>
              <a:defRPr/>
            </a:pPr>
            <a:endParaRPr lang="de-DE" sz="1900" dirty="0">
              <a:solidFill>
                <a:schemeClr val="accent1"/>
              </a:solidFill>
            </a:endParaRPr>
          </a:p>
          <a:p>
            <a:pPr marL="0" lvl="1">
              <a:spcAft>
                <a:spcPts val="600"/>
              </a:spcAft>
              <a:defRPr/>
            </a:pPr>
            <a:endParaRPr lang="de-DE" sz="1900" dirty="0">
              <a:solidFill>
                <a:schemeClr val="accent1"/>
              </a:solidFill>
            </a:endParaRPr>
          </a:p>
        </p:txBody>
      </p:sp>
      <p:sp>
        <p:nvSpPr>
          <p:cNvPr id="17" name="Raute 16"/>
          <p:cNvSpPr/>
          <p:nvPr/>
        </p:nvSpPr>
        <p:spPr>
          <a:xfrm>
            <a:off x="10304463" y="87313"/>
            <a:ext cx="1676400" cy="1616075"/>
          </a:xfrm>
          <a:prstGeom prst="diamond">
            <a:avLst/>
          </a:prstGeom>
          <a:solidFill>
            <a:srgbClr val="87878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sz="1200" dirty="0">
              <a:solidFill>
                <a:schemeClr val="bg1"/>
              </a:solidFill>
            </a:endParaRPr>
          </a:p>
        </p:txBody>
      </p:sp>
      <p:sp>
        <p:nvSpPr>
          <p:cNvPr id="26635" name="Textfeld 24"/>
          <p:cNvSpPr txBox="1">
            <a:spLocks noChangeArrowheads="1"/>
          </p:cNvSpPr>
          <p:nvPr/>
        </p:nvSpPr>
        <p:spPr bwMode="auto">
          <a:xfrm>
            <a:off x="10402888" y="609600"/>
            <a:ext cx="15128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ntinentaleOffice" panose="00000500000000000000" pitchFamily="2" charset="0"/>
              </a:defRPr>
            </a:lvl1pPr>
            <a:lvl2pPr marL="742950" indent="-285750">
              <a:defRPr>
                <a:solidFill>
                  <a:schemeClr val="tx1"/>
                </a:solidFill>
                <a:latin typeface="ContinentaleOffice" panose="00000500000000000000" pitchFamily="2" charset="0"/>
              </a:defRPr>
            </a:lvl2pPr>
            <a:lvl3pPr marL="1143000" indent="-228600">
              <a:defRPr>
                <a:solidFill>
                  <a:schemeClr val="tx1"/>
                </a:solidFill>
                <a:latin typeface="ContinentaleOffice" panose="00000500000000000000" pitchFamily="2" charset="0"/>
              </a:defRPr>
            </a:lvl3pPr>
            <a:lvl4pPr marL="1600200" indent="-228600">
              <a:defRPr>
                <a:solidFill>
                  <a:schemeClr val="tx1"/>
                </a:solidFill>
                <a:latin typeface="ContinentaleOffice" panose="00000500000000000000" pitchFamily="2" charset="0"/>
              </a:defRPr>
            </a:lvl4pPr>
            <a:lvl5pPr marL="2057400" indent="-228600">
              <a:defRPr>
                <a:solidFill>
                  <a:schemeClr val="tx1"/>
                </a:solidFill>
                <a:latin typeface="ContinentaleOffice" panose="00000500000000000000" pitchFamily="2" charset="0"/>
              </a:defRPr>
            </a:lvl5pPr>
            <a:lvl6pPr marL="2514600" indent="-228600" eaLnBrk="0" fontAlgn="base" hangingPunct="0">
              <a:spcBef>
                <a:spcPct val="0"/>
              </a:spcBef>
              <a:spcAft>
                <a:spcPct val="0"/>
              </a:spcAft>
              <a:defRPr>
                <a:solidFill>
                  <a:schemeClr val="tx1"/>
                </a:solidFill>
                <a:latin typeface="ContinentaleOffice" panose="00000500000000000000" pitchFamily="2" charset="0"/>
              </a:defRPr>
            </a:lvl6pPr>
            <a:lvl7pPr marL="2971800" indent="-228600" eaLnBrk="0" fontAlgn="base" hangingPunct="0">
              <a:spcBef>
                <a:spcPct val="0"/>
              </a:spcBef>
              <a:spcAft>
                <a:spcPct val="0"/>
              </a:spcAft>
              <a:defRPr>
                <a:solidFill>
                  <a:schemeClr val="tx1"/>
                </a:solidFill>
                <a:latin typeface="ContinentaleOffice" panose="00000500000000000000" pitchFamily="2" charset="0"/>
              </a:defRPr>
            </a:lvl7pPr>
            <a:lvl8pPr marL="3429000" indent="-228600" eaLnBrk="0" fontAlgn="base" hangingPunct="0">
              <a:spcBef>
                <a:spcPct val="0"/>
              </a:spcBef>
              <a:spcAft>
                <a:spcPct val="0"/>
              </a:spcAft>
              <a:defRPr>
                <a:solidFill>
                  <a:schemeClr val="tx1"/>
                </a:solidFill>
                <a:latin typeface="ContinentaleOffice" panose="00000500000000000000" pitchFamily="2" charset="0"/>
              </a:defRPr>
            </a:lvl8pPr>
            <a:lvl9pPr marL="3886200" indent="-228600" eaLnBrk="0" fontAlgn="base" hangingPunct="0">
              <a:spcBef>
                <a:spcPct val="0"/>
              </a:spcBef>
              <a:spcAft>
                <a:spcPct val="0"/>
              </a:spcAft>
              <a:defRPr>
                <a:solidFill>
                  <a:schemeClr val="tx1"/>
                </a:solidFill>
                <a:latin typeface="ContinentaleOffice" panose="00000500000000000000" pitchFamily="2" charset="0"/>
              </a:defRPr>
            </a:lvl9pPr>
          </a:lstStyle>
          <a:p>
            <a:pPr algn="ctr"/>
            <a:r>
              <a:rPr lang="de-DE" altLang="de-DE" sz="1600" b="1" dirty="0">
                <a:solidFill>
                  <a:schemeClr val="bg1"/>
                </a:solidFill>
              </a:rPr>
              <a:t>Assistance- </a:t>
            </a:r>
            <a:r>
              <a:rPr lang="de-DE" altLang="de-DE" sz="1600" b="1" dirty="0" err="1">
                <a:solidFill>
                  <a:schemeClr val="bg1"/>
                </a:solidFill>
              </a:rPr>
              <a:t>leistungen</a:t>
            </a:r>
            <a:endParaRPr lang="de-DE" altLang="de-DE" sz="1600" b="1" dirty="0">
              <a:solidFill>
                <a:schemeClr val="bg1"/>
              </a:solidFill>
            </a:endParaRPr>
          </a:p>
        </p:txBody>
      </p:sp>
      <p:sp>
        <p:nvSpPr>
          <p:cNvPr id="12" name="Datumsplatzhalter 3"/>
          <p:cNvSpPr>
            <a:spLocks noGrp="1"/>
          </p:cNvSpPr>
          <p:nvPr>
            <p:ph type="dt" sz="half" idx="10"/>
          </p:nvPr>
        </p:nvSpPr>
        <p:spPr>
          <a:xfrm>
            <a:off x="679181" y="6388153"/>
            <a:ext cx="578116" cy="365125"/>
          </a:xfrm>
        </p:spPr>
        <p:txBody>
          <a:bodyPr/>
          <a:lstStyle/>
          <a:p>
            <a:fld id="{52E46F1B-5110-45DB-BF8D-A92509ECF9EB}" type="datetime1">
              <a:rPr lang="de-DE" smtClean="0"/>
              <a:t>16.06.2023</a:t>
            </a:fld>
            <a:endParaRPr lang="de-DE" dirty="0"/>
          </a:p>
        </p:txBody>
      </p:sp>
      <p:sp>
        <p:nvSpPr>
          <p:cNvPr id="14" name="Fußzeilenplatzhalter 4"/>
          <p:cNvSpPr>
            <a:spLocks noGrp="1"/>
          </p:cNvSpPr>
          <p:nvPr>
            <p:ph type="ftr" sz="quarter" idx="11"/>
          </p:nvPr>
        </p:nvSpPr>
        <p:spPr>
          <a:xfrm>
            <a:off x="1291753" y="6388153"/>
            <a:ext cx="8812365" cy="365125"/>
          </a:xfrm>
        </p:spPr>
        <p:txBody>
          <a:bodyPr/>
          <a:lstStyle/>
          <a:p>
            <a:r>
              <a:rPr lang="de-DE"/>
              <a:t>Tariferweiterung bKV zum 01.04.2023</a:t>
            </a:r>
            <a:endParaRPr lang="de-DE" dirty="0"/>
          </a:p>
        </p:txBody>
      </p:sp>
      <p:sp>
        <p:nvSpPr>
          <p:cNvPr id="18" name="Foliennummernplatzhalter 5"/>
          <p:cNvSpPr>
            <a:spLocks noGrp="1"/>
          </p:cNvSpPr>
          <p:nvPr>
            <p:ph type="sldNum" sz="quarter" idx="12"/>
          </p:nvPr>
        </p:nvSpPr>
        <p:spPr>
          <a:xfrm>
            <a:off x="286246" y="6388153"/>
            <a:ext cx="302151" cy="365125"/>
          </a:xfrm>
        </p:spPr>
        <p:txBody>
          <a:bodyPr/>
          <a:lstStyle/>
          <a:p>
            <a:fld id="{B2C8C4F1-257C-421B-BFF4-1F170FE3FB97}" type="slidenum">
              <a:rPr lang="de-DE" smtClean="0"/>
              <a:pPr/>
              <a:t>26</a:t>
            </a:fld>
            <a:endParaRPr lang="de-DE" dirty="0"/>
          </a:p>
        </p:txBody>
      </p:sp>
      <p:pic>
        <p:nvPicPr>
          <p:cNvPr id="3" name="Grafik 2"/>
          <p:cNvPicPr>
            <a:picLocks noChangeAspect="1"/>
          </p:cNvPicPr>
          <p:nvPr/>
        </p:nvPicPr>
        <p:blipFill>
          <a:blip r:embed="rId3"/>
          <a:stretch>
            <a:fillRect/>
          </a:stretch>
        </p:blipFill>
        <p:spPr>
          <a:xfrm>
            <a:off x="900109" y="2837601"/>
            <a:ext cx="714375" cy="695325"/>
          </a:xfrm>
          <a:prstGeom prst="rect">
            <a:avLst/>
          </a:prstGeom>
        </p:spPr>
      </p:pic>
      <p:sp>
        <p:nvSpPr>
          <p:cNvPr id="4" name="Textfeld 3"/>
          <p:cNvSpPr txBox="1"/>
          <p:nvPr/>
        </p:nvSpPr>
        <p:spPr>
          <a:xfrm>
            <a:off x="2131979" y="3092754"/>
            <a:ext cx="5035353" cy="369332"/>
          </a:xfrm>
          <a:prstGeom prst="rect">
            <a:avLst/>
          </a:prstGeom>
          <a:noFill/>
        </p:spPr>
        <p:txBody>
          <a:bodyPr wrap="none" rtlCol="0">
            <a:spAutoFit/>
          </a:bodyPr>
          <a:lstStyle/>
          <a:p>
            <a:r>
              <a:rPr lang="de-DE" dirty="0"/>
              <a:t>24/7 Gesundheitsservice inklusive Notrufhotline</a:t>
            </a:r>
          </a:p>
        </p:txBody>
      </p:sp>
      <p:pic>
        <p:nvPicPr>
          <p:cNvPr id="5" name="Grafik 4"/>
          <p:cNvPicPr>
            <a:picLocks noChangeAspect="1"/>
          </p:cNvPicPr>
          <p:nvPr/>
        </p:nvPicPr>
        <p:blipFill>
          <a:blip r:embed="rId4"/>
          <a:stretch>
            <a:fillRect/>
          </a:stretch>
        </p:blipFill>
        <p:spPr>
          <a:xfrm>
            <a:off x="838200" y="3887501"/>
            <a:ext cx="800100" cy="714375"/>
          </a:xfrm>
          <a:prstGeom prst="rect">
            <a:avLst/>
          </a:prstGeom>
        </p:spPr>
      </p:pic>
      <p:sp>
        <p:nvSpPr>
          <p:cNvPr id="6" name="Textfeld 5"/>
          <p:cNvSpPr txBox="1"/>
          <p:nvPr/>
        </p:nvSpPr>
        <p:spPr>
          <a:xfrm>
            <a:off x="2131979" y="3989317"/>
            <a:ext cx="2629246" cy="369332"/>
          </a:xfrm>
          <a:prstGeom prst="rect">
            <a:avLst/>
          </a:prstGeom>
          <a:noFill/>
        </p:spPr>
        <p:txBody>
          <a:bodyPr wrap="none" rtlCol="0">
            <a:spAutoFit/>
          </a:bodyPr>
          <a:lstStyle/>
          <a:p>
            <a:r>
              <a:rPr lang="de-DE" dirty="0"/>
              <a:t>Videoberatung 8-22 Uhr</a:t>
            </a:r>
          </a:p>
        </p:txBody>
      </p:sp>
      <p:pic>
        <p:nvPicPr>
          <p:cNvPr id="7" name="Grafik 6"/>
          <p:cNvPicPr>
            <a:picLocks noChangeAspect="1"/>
          </p:cNvPicPr>
          <p:nvPr/>
        </p:nvPicPr>
        <p:blipFill>
          <a:blip r:embed="rId5"/>
          <a:stretch>
            <a:fillRect/>
          </a:stretch>
        </p:blipFill>
        <p:spPr>
          <a:xfrm>
            <a:off x="867890" y="4960890"/>
            <a:ext cx="847725" cy="742950"/>
          </a:xfrm>
          <a:prstGeom prst="rect">
            <a:avLst/>
          </a:prstGeom>
        </p:spPr>
      </p:pic>
      <p:sp>
        <p:nvSpPr>
          <p:cNvPr id="8" name="Textfeld 7"/>
          <p:cNvSpPr txBox="1"/>
          <p:nvPr/>
        </p:nvSpPr>
        <p:spPr>
          <a:xfrm>
            <a:off x="2131979" y="5071322"/>
            <a:ext cx="3039615" cy="369332"/>
          </a:xfrm>
          <a:prstGeom prst="rect">
            <a:avLst/>
          </a:prstGeom>
          <a:noFill/>
        </p:spPr>
        <p:txBody>
          <a:bodyPr wrap="none" rtlCol="0">
            <a:spAutoFit/>
          </a:bodyPr>
          <a:lstStyle/>
          <a:p>
            <a:r>
              <a:rPr lang="de-DE" dirty="0"/>
              <a:t>Terminvereinbarungsservice</a:t>
            </a:r>
          </a:p>
        </p:txBody>
      </p:sp>
      <p:sp>
        <p:nvSpPr>
          <p:cNvPr id="24" name="Rechteck 23"/>
          <p:cNvSpPr/>
          <p:nvPr/>
        </p:nvSpPr>
        <p:spPr>
          <a:xfrm>
            <a:off x="7665162" y="3485151"/>
            <a:ext cx="4049208" cy="1606594"/>
          </a:xfrm>
          <a:prstGeom prst="rect">
            <a:avLst/>
          </a:prstGeom>
          <a:ln>
            <a:solidFill>
              <a:srgbClr val="C01953"/>
            </a:solidFill>
          </a:ln>
        </p:spPr>
        <p:txBody>
          <a:bodyPr wrap="square">
            <a:spAutoFit/>
          </a:bodyPr>
          <a:lstStyle/>
          <a:p>
            <a:pPr marL="0" marR="0" lvl="0" indent="0" algn="l" defTabSz="914400" rtl="0" eaLnBrk="1" fontAlgn="auto" latinLnBrk="0" hangingPunct="1">
              <a:lnSpc>
                <a:spcPct val="120000"/>
              </a:lnSpc>
              <a:spcBef>
                <a:spcPts val="600"/>
              </a:spcBef>
              <a:spcAft>
                <a:spcPts val="600"/>
              </a:spcAft>
              <a:buClrTx/>
              <a:buSzTx/>
              <a:buFontTx/>
              <a:buNone/>
              <a:tabLst/>
              <a:defRPr/>
            </a:pPr>
            <a:r>
              <a:rPr lang="de-DE" b="1" dirty="0">
                <a:solidFill>
                  <a:schemeClr val="accent2"/>
                </a:solidFill>
                <a:latin typeface="ContinentaleOffice"/>
              </a:rPr>
              <a:t>Fazit: </a:t>
            </a:r>
            <a:r>
              <a:rPr kumimoji="0" lang="de-DE" sz="1600" b="0" i="0" u="none" strike="noStrike" kern="1200" cap="none" spc="0" normalizeH="0" baseline="0" noProof="0" dirty="0">
                <a:ln>
                  <a:noFill/>
                </a:ln>
                <a:effectLst/>
                <a:uLnTx/>
                <a:uFillTx/>
                <a:latin typeface="ContinentaleOffice"/>
                <a:ea typeface="+mn-ea"/>
                <a:cs typeface="+mn-cs"/>
              </a:rPr>
              <a:t>Durch</a:t>
            </a:r>
            <a:r>
              <a:rPr kumimoji="0" lang="de-DE" sz="1600" b="0" i="0" u="none" strike="noStrike" kern="1200" cap="none" spc="0" normalizeH="0" noProof="0" dirty="0">
                <a:ln>
                  <a:noFill/>
                </a:ln>
                <a:effectLst/>
                <a:uLnTx/>
                <a:uFillTx/>
                <a:latin typeface="ContinentaleOffice"/>
                <a:ea typeface="+mn-ea"/>
                <a:cs typeface="+mn-cs"/>
              </a:rPr>
              <a:t> die </a:t>
            </a:r>
            <a:r>
              <a:rPr kumimoji="0" lang="de-DE" sz="1600" b="1" i="0" u="none" strike="noStrike" kern="1200" cap="none" spc="0" normalizeH="0" baseline="0" noProof="0" dirty="0" err="1">
                <a:ln>
                  <a:noFill/>
                </a:ln>
                <a:solidFill>
                  <a:srgbClr val="C01953"/>
                </a:solidFill>
                <a:effectLst/>
                <a:uLnTx/>
                <a:uFillTx/>
                <a:latin typeface="ContinentaleOffice"/>
                <a:ea typeface="+mn-ea"/>
                <a:cs typeface="+mn-cs"/>
              </a:rPr>
              <a:t>Assistanceleistungen</a:t>
            </a:r>
            <a:r>
              <a:rPr kumimoji="0" lang="de-DE" sz="1600" b="1" i="0" u="none" strike="noStrike" kern="1200" cap="none" spc="0" normalizeH="0" baseline="0" noProof="0" dirty="0">
                <a:ln>
                  <a:noFill/>
                </a:ln>
                <a:solidFill>
                  <a:srgbClr val="C01953"/>
                </a:solidFill>
                <a:effectLst/>
                <a:uLnTx/>
                <a:uFillTx/>
                <a:latin typeface="ContinentaleOffice"/>
                <a:ea typeface="+mn-ea"/>
                <a:cs typeface="+mn-cs"/>
              </a:rPr>
              <a:t> </a:t>
            </a:r>
            <a:r>
              <a:rPr kumimoji="0" lang="de-DE" sz="1600" b="0" i="0" u="none" strike="noStrike" kern="1200" cap="none" spc="0" normalizeH="0" baseline="0" noProof="0" dirty="0">
                <a:ln>
                  <a:noFill/>
                </a:ln>
                <a:effectLst/>
                <a:uLnTx/>
                <a:uFillTx/>
                <a:latin typeface="ContinentaleOffice"/>
                <a:ea typeface="+mn-ea"/>
                <a:cs typeface="+mn-cs"/>
              </a:rPr>
              <a:t>können Wartezeiten verkürzt werden,</a:t>
            </a:r>
            <a:r>
              <a:rPr kumimoji="0" lang="de-DE" sz="1600" b="0" i="0" u="none" strike="noStrike" kern="1200" cap="none" spc="0" normalizeH="0" noProof="0" dirty="0">
                <a:ln>
                  <a:noFill/>
                </a:ln>
                <a:effectLst/>
                <a:uLnTx/>
                <a:uFillTx/>
                <a:latin typeface="ContinentaleOffice"/>
                <a:ea typeface="+mn-ea"/>
                <a:cs typeface="+mn-cs"/>
              </a:rPr>
              <a:t> Behandlungsbeginne früher starten</a:t>
            </a:r>
            <a:r>
              <a:rPr lang="de-DE" sz="1600" dirty="0">
                <a:latin typeface="ContinentaleOffice"/>
              </a:rPr>
              <a:t> und damit </a:t>
            </a:r>
            <a:r>
              <a:rPr lang="de-DE" sz="1600" b="1" dirty="0">
                <a:solidFill>
                  <a:srgbClr val="C01953"/>
                </a:solidFill>
                <a:latin typeface="ContinentaleOffice"/>
              </a:rPr>
              <a:t>kann eine frühere Rückkehr </a:t>
            </a:r>
            <a:r>
              <a:rPr lang="de-DE" sz="1600" dirty="0">
                <a:latin typeface="ContinentaleOffice"/>
              </a:rPr>
              <a:t>in den Betrieb </a:t>
            </a:r>
            <a:r>
              <a:rPr lang="de-DE" sz="1600" b="1" dirty="0">
                <a:solidFill>
                  <a:srgbClr val="C01953"/>
                </a:solidFill>
                <a:latin typeface="ContinentaleOffice"/>
              </a:rPr>
              <a:t>möglich sein</a:t>
            </a:r>
            <a:endParaRPr kumimoji="0" lang="de-DE" sz="1600" b="1" i="0" u="none" strike="noStrike" kern="1200" cap="none" spc="0" normalizeH="0" baseline="0" noProof="0" dirty="0">
              <a:ln>
                <a:noFill/>
              </a:ln>
              <a:solidFill>
                <a:srgbClr val="C01953"/>
              </a:solidFill>
              <a:effectLst/>
              <a:uLnTx/>
              <a:uFillTx/>
              <a:latin typeface="ContinentaleOffice"/>
            </a:endParaRPr>
          </a:p>
        </p:txBody>
      </p:sp>
    </p:spTree>
    <p:extLst>
      <p:ext uri="{BB962C8B-B14F-4D97-AF65-F5344CB8AC3E}">
        <p14:creationId xmlns:p14="http://schemas.microsoft.com/office/powerpoint/2010/main" val="6875144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400" dirty="0" err="1"/>
              <a:t>ConCEPT</a:t>
            </a:r>
            <a:r>
              <a:rPr lang="de-DE" sz="2400" dirty="0"/>
              <a:t> – Schnellere Rückkehr dank schnellerer Genesung!</a:t>
            </a:r>
          </a:p>
        </p:txBody>
      </p:sp>
      <p:sp>
        <p:nvSpPr>
          <p:cNvPr id="4" name="Datumsplatzhalter 3"/>
          <p:cNvSpPr>
            <a:spLocks noGrp="1"/>
          </p:cNvSpPr>
          <p:nvPr>
            <p:ph type="dt" sz="half" idx="10"/>
          </p:nvPr>
        </p:nvSpPr>
        <p:spPr/>
        <p:txBody>
          <a:bodyPr/>
          <a:lstStyle/>
          <a:p>
            <a:fld id="{13D37E05-629E-4374-B723-D3797775D2A3}" type="datetime1">
              <a:rPr lang="de-DE" smtClean="0"/>
              <a:t>16.06.2023</a:t>
            </a:fld>
            <a:endParaRPr lang="de-DE" dirty="0"/>
          </a:p>
        </p:txBody>
      </p:sp>
      <p:sp>
        <p:nvSpPr>
          <p:cNvPr id="5" name="Fußzeilenplatzhalter 4"/>
          <p:cNvSpPr>
            <a:spLocks noGrp="1"/>
          </p:cNvSpPr>
          <p:nvPr>
            <p:ph type="ftr" sz="quarter" idx="11"/>
          </p:nvPr>
        </p:nvSpPr>
        <p:spPr/>
        <p:txBody>
          <a:bodyPr/>
          <a:lstStyle/>
          <a:p>
            <a:r>
              <a:rPr lang="de-DE"/>
              <a:t>Betriebliche Krankenversicherung ConCEPT</a:t>
            </a:r>
            <a:endParaRPr lang="de-DE" dirty="0"/>
          </a:p>
        </p:txBody>
      </p:sp>
      <p:sp>
        <p:nvSpPr>
          <p:cNvPr id="6" name="Foliennummernplatzhalter 5"/>
          <p:cNvSpPr>
            <a:spLocks noGrp="1"/>
          </p:cNvSpPr>
          <p:nvPr>
            <p:ph type="sldNum" sz="quarter" idx="12"/>
          </p:nvPr>
        </p:nvSpPr>
        <p:spPr/>
        <p:txBody>
          <a:bodyPr/>
          <a:lstStyle/>
          <a:p>
            <a:fld id="{B2C8C4F1-257C-421B-BFF4-1F170FE3FB97}" type="slidenum">
              <a:rPr lang="de-DE" smtClean="0"/>
              <a:pPr/>
              <a:t>27</a:t>
            </a:fld>
            <a:endParaRPr lang="de-DE" dirty="0"/>
          </a:p>
        </p:txBody>
      </p:sp>
      <p:sp>
        <p:nvSpPr>
          <p:cNvPr id="3" name="Inhaltsplatzhalter 2"/>
          <p:cNvSpPr>
            <a:spLocks noGrp="1"/>
          </p:cNvSpPr>
          <p:nvPr>
            <p:ph idx="1"/>
          </p:nvPr>
        </p:nvSpPr>
        <p:spPr>
          <a:xfrm>
            <a:off x="838200" y="2134201"/>
            <a:ext cx="4941833" cy="3083682"/>
          </a:xfrm>
          <a:solidFill>
            <a:srgbClr val="EDEDED"/>
          </a:solidFill>
        </p:spPr>
        <p:txBody>
          <a:bodyPr/>
          <a:lstStyle/>
          <a:p>
            <a:r>
              <a:rPr lang="de-DE" dirty="0"/>
              <a:t>Gut zu wissen:</a:t>
            </a:r>
          </a:p>
          <a:p>
            <a:pPr>
              <a:lnSpc>
                <a:spcPct val="80000"/>
              </a:lnSpc>
            </a:pPr>
            <a:endParaRPr lang="de-DE" dirty="0"/>
          </a:p>
          <a:p>
            <a:pPr marL="285750" indent="-285750">
              <a:buFont typeface="Arial" panose="020B0604020202020204" pitchFamily="34" charset="0"/>
              <a:buChar char="•"/>
            </a:pPr>
            <a:r>
              <a:rPr lang="de-DE" b="1" dirty="0"/>
              <a:t>19 Tage </a:t>
            </a:r>
            <a:r>
              <a:rPr lang="de-DE" dirty="0"/>
              <a:t>durchschnittliche Ausfallzeit</a:t>
            </a:r>
            <a:br>
              <a:rPr lang="de-DE" dirty="0"/>
            </a:br>
            <a:r>
              <a:rPr lang="de-DE" dirty="0"/>
              <a:t>pro GKV-versichertem Mitarbeiter</a:t>
            </a:r>
          </a:p>
          <a:p>
            <a:pPr marL="285750" indent="-285750">
              <a:buFont typeface="Arial" panose="020B0604020202020204" pitchFamily="34" charset="0"/>
              <a:buChar char="•"/>
            </a:pPr>
            <a:r>
              <a:rPr lang="de-DE" b="1" dirty="0"/>
              <a:t>3 Wochen </a:t>
            </a:r>
            <a:r>
              <a:rPr lang="de-DE" dirty="0"/>
              <a:t>durchschnittliche Wartezeit bis zu einem Facharzttermin</a:t>
            </a:r>
            <a:br>
              <a:rPr lang="de-DE" dirty="0"/>
            </a:br>
            <a:endParaRPr lang="de-DE" dirty="0"/>
          </a:p>
          <a:p>
            <a:r>
              <a:rPr lang="de-DE" sz="1100" u="sng" dirty="0"/>
              <a:t>Quellen:</a:t>
            </a:r>
            <a:r>
              <a:rPr lang="de-DE" sz="1100" dirty="0"/>
              <a:t> Gesundheitsreport „Arbeitsunfähigkeiten“, TK 2022; RND Umfrage „Wartezeiten auf Arzttermine für Kassenpatienten leicht gesunken“, 29.07.2020</a:t>
            </a:r>
            <a:br>
              <a:rPr lang="de-DE" sz="1100" dirty="0"/>
            </a:br>
            <a:endParaRPr lang="de-DE" sz="1100" dirty="0"/>
          </a:p>
          <a:p>
            <a:pPr marL="285750" indent="-285750">
              <a:buFont typeface="Arial" panose="020B0604020202020204" pitchFamily="34" charset="0"/>
              <a:buChar char="•"/>
            </a:pPr>
            <a:endParaRPr lang="de-DE" sz="1800" dirty="0"/>
          </a:p>
        </p:txBody>
      </p:sp>
      <p:pic>
        <p:nvPicPr>
          <p:cNvPr id="8" name="Grafik 7">
            <a:extLst>
              <a:ext uri="{FF2B5EF4-FFF2-40B4-BE49-F238E27FC236}">
                <a16:creationId xmlns:a16="http://schemas.microsoft.com/office/drawing/2014/main" id="{20014B4A-2634-1DB5-157F-FF815E7D432C}"/>
              </a:ext>
            </a:extLst>
          </p:cNvPr>
          <p:cNvPicPr>
            <a:picLocks noChangeAspect="1"/>
          </p:cNvPicPr>
          <p:nvPr/>
        </p:nvPicPr>
        <p:blipFill>
          <a:blip r:embed="rId2"/>
          <a:stretch>
            <a:fillRect/>
          </a:stretch>
        </p:blipFill>
        <p:spPr>
          <a:xfrm>
            <a:off x="6478833" y="2125890"/>
            <a:ext cx="5205080" cy="3083682"/>
          </a:xfrm>
          <a:prstGeom prst="rect">
            <a:avLst/>
          </a:prstGeom>
        </p:spPr>
      </p:pic>
      <p:sp>
        <p:nvSpPr>
          <p:cNvPr id="10" name="Raute 9"/>
          <p:cNvSpPr/>
          <p:nvPr/>
        </p:nvSpPr>
        <p:spPr>
          <a:xfrm>
            <a:off x="10442115" y="126240"/>
            <a:ext cx="1676400" cy="1616075"/>
          </a:xfrm>
          <a:prstGeom prst="diamond">
            <a:avLst/>
          </a:prstGeom>
          <a:solidFill>
            <a:srgbClr val="87878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sz="1600" b="1" dirty="0">
              <a:solidFill>
                <a:schemeClr val="bg1"/>
              </a:solidFill>
              <a:latin typeface="ContinentaleOffice" panose="00000500000000000000" pitchFamily="2" charset="0"/>
            </a:endParaRPr>
          </a:p>
        </p:txBody>
      </p:sp>
      <p:sp>
        <p:nvSpPr>
          <p:cNvPr id="11" name="Textfeld 24"/>
          <p:cNvSpPr txBox="1">
            <a:spLocks noChangeArrowheads="1"/>
          </p:cNvSpPr>
          <p:nvPr/>
        </p:nvSpPr>
        <p:spPr bwMode="auto">
          <a:xfrm>
            <a:off x="10523871" y="642177"/>
            <a:ext cx="15128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ntinentaleOffice" panose="00000500000000000000" pitchFamily="2" charset="0"/>
              </a:defRPr>
            </a:lvl1pPr>
            <a:lvl2pPr marL="742950" indent="-285750">
              <a:defRPr>
                <a:solidFill>
                  <a:schemeClr val="tx1"/>
                </a:solidFill>
                <a:latin typeface="ContinentaleOffice" panose="00000500000000000000" pitchFamily="2" charset="0"/>
              </a:defRPr>
            </a:lvl2pPr>
            <a:lvl3pPr marL="1143000" indent="-228600">
              <a:defRPr>
                <a:solidFill>
                  <a:schemeClr val="tx1"/>
                </a:solidFill>
                <a:latin typeface="ContinentaleOffice" panose="00000500000000000000" pitchFamily="2" charset="0"/>
              </a:defRPr>
            </a:lvl3pPr>
            <a:lvl4pPr marL="1600200" indent="-228600">
              <a:defRPr>
                <a:solidFill>
                  <a:schemeClr val="tx1"/>
                </a:solidFill>
                <a:latin typeface="ContinentaleOffice" panose="00000500000000000000" pitchFamily="2" charset="0"/>
              </a:defRPr>
            </a:lvl4pPr>
            <a:lvl5pPr marL="2057400" indent="-228600">
              <a:defRPr>
                <a:solidFill>
                  <a:schemeClr val="tx1"/>
                </a:solidFill>
                <a:latin typeface="ContinentaleOffice" panose="00000500000000000000" pitchFamily="2" charset="0"/>
              </a:defRPr>
            </a:lvl5pPr>
            <a:lvl6pPr marL="2514600" indent="-228600" eaLnBrk="0" fontAlgn="base" hangingPunct="0">
              <a:spcBef>
                <a:spcPct val="0"/>
              </a:spcBef>
              <a:spcAft>
                <a:spcPct val="0"/>
              </a:spcAft>
              <a:defRPr>
                <a:solidFill>
                  <a:schemeClr val="tx1"/>
                </a:solidFill>
                <a:latin typeface="ContinentaleOffice" panose="00000500000000000000" pitchFamily="2" charset="0"/>
              </a:defRPr>
            </a:lvl6pPr>
            <a:lvl7pPr marL="2971800" indent="-228600" eaLnBrk="0" fontAlgn="base" hangingPunct="0">
              <a:spcBef>
                <a:spcPct val="0"/>
              </a:spcBef>
              <a:spcAft>
                <a:spcPct val="0"/>
              </a:spcAft>
              <a:defRPr>
                <a:solidFill>
                  <a:schemeClr val="tx1"/>
                </a:solidFill>
                <a:latin typeface="ContinentaleOffice" panose="00000500000000000000" pitchFamily="2" charset="0"/>
              </a:defRPr>
            </a:lvl7pPr>
            <a:lvl8pPr marL="3429000" indent="-228600" eaLnBrk="0" fontAlgn="base" hangingPunct="0">
              <a:spcBef>
                <a:spcPct val="0"/>
              </a:spcBef>
              <a:spcAft>
                <a:spcPct val="0"/>
              </a:spcAft>
              <a:defRPr>
                <a:solidFill>
                  <a:schemeClr val="tx1"/>
                </a:solidFill>
                <a:latin typeface="ContinentaleOffice" panose="00000500000000000000" pitchFamily="2" charset="0"/>
              </a:defRPr>
            </a:lvl8pPr>
            <a:lvl9pPr marL="3886200" indent="-228600" eaLnBrk="0" fontAlgn="base" hangingPunct="0">
              <a:spcBef>
                <a:spcPct val="0"/>
              </a:spcBef>
              <a:spcAft>
                <a:spcPct val="0"/>
              </a:spcAft>
              <a:defRPr>
                <a:solidFill>
                  <a:schemeClr val="tx1"/>
                </a:solidFill>
                <a:latin typeface="ContinentaleOffice" panose="00000500000000000000" pitchFamily="2" charset="0"/>
              </a:defRPr>
            </a:lvl9pPr>
          </a:lstStyle>
          <a:p>
            <a:pPr algn="ctr"/>
            <a:r>
              <a:rPr lang="de-DE" altLang="de-DE" sz="1600" b="1" dirty="0">
                <a:solidFill>
                  <a:schemeClr val="bg1"/>
                </a:solidFill>
              </a:rPr>
              <a:t>Assistance- </a:t>
            </a:r>
            <a:r>
              <a:rPr lang="de-DE" altLang="de-DE" sz="1600" b="1" dirty="0" err="1">
                <a:solidFill>
                  <a:schemeClr val="bg1"/>
                </a:solidFill>
              </a:rPr>
              <a:t>leistungen</a:t>
            </a:r>
            <a:endParaRPr lang="de-DE" altLang="de-DE" sz="1600" b="1" dirty="0">
              <a:solidFill>
                <a:schemeClr val="bg1"/>
              </a:solidFill>
            </a:endParaRPr>
          </a:p>
        </p:txBody>
      </p:sp>
    </p:spTree>
    <p:extLst>
      <p:ext uri="{BB962C8B-B14F-4D97-AF65-F5344CB8AC3E}">
        <p14:creationId xmlns:p14="http://schemas.microsoft.com/office/powerpoint/2010/main" val="26489902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hteck 19"/>
          <p:cNvSpPr/>
          <p:nvPr/>
        </p:nvSpPr>
        <p:spPr>
          <a:xfrm rot="18912966">
            <a:off x="8964142" y="303725"/>
            <a:ext cx="1295265" cy="12757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p>
        </p:txBody>
      </p:sp>
      <p:sp>
        <p:nvSpPr>
          <p:cNvPr id="19" name="Rechteck 18"/>
          <p:cNvSpPr/>
          <p:nvPr/>
        </p:nvSpPr>
        <p:spPr>
          <a:xfrm rot="18912966">
            <a:off x="10434537" y="299638"/>
            <a:ext cx="1421453" cy="12757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p>
        </p:txBody>
      </p:sp>
      <p:sp>
        <p:nvSpPr>
          <p:cNvPr id="28674" name="Titel 1"/>
          <p:cNvSpPr>
            <a:spLocks noGrp="1"/>
          </p:cNvSpPr>
          <p:nvPr>
            <p:ph type="title"/>
          </p:nvPr>
        </p:nvSpPr>
        <p:spPr>
          <a:xfrm>
            <a:off x="838200" y="517525"/>
            <a:ext cx="10515600" cy="833438"/>
          </a:xfrm>
        </p:spPr>
        <p:txBody>
          <a:bodyPr/>
          <a:lstStyle/>
          <a:p>
            <a:pPr eaLnBrk="1" hangingPunct="1"/>
            <a:r>
              <a:rPr lang="de-DE" altLang="de-DE"/>
              <a:t>ConCEPT – Digitale Prozesse sparen Zeit und Geld!</a:t>
            </a:r>
          </a:p>
        </p:txBody>
      </p:sp>
      <p:sp>
        <p:nvSpPr>
          <p:cNvPr id="13" name="Flussdiagramm: Prozess 12"/>
          <p:cNvSpPr/>
          <p:nvPr/>
        </p:nvSpPr>
        <p:spPr>
          <a:xfrm>
            <a:off x="838202" y="1880363"/>
            <a:ext cx="5515302" cy="3995738"/>
          </a:xfrm>
          <a:prstGeom prst="flowChartProcess">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lvl="1">
              <a:spcAft>
                <a:spcPts val="600"/>
              </a:spcAft>
              <a:defRPr/>
            </a:pPr>
            <a:endParaRPr lang="de-DE" sz="1900" b="1" dirty="0">
              <a:solidFill>
                <a:schemeClr val="accent2"/>
              </a:solidFill>
            </a:endParaRPr>
          </a:p>
          <a:p>
            <a:pPr marL="0" lvl="1">
              <a:spcAft>
                <a:spcPts val="600"/>
              </a:spcAft>
              <a:defRPr/>
            </a:pPr>
            <a:endParaRPr lang="de-DE" dirty="0">
              <a:solidFill>
                <a:schemeClr val="accent1"/>
              </a:solidFill>
            </a:endParaRPr>
          </a:p>
          <a:p>
            <a:pPr marL="0" lvl="1">
              <a:spcAft>
                <a:spcPts val="600"/>
              </a:spcAft>
              <a:defRPr/>
            </a:pPr>
            <a:endParaRPr lang="de-DE" dirty="0">
              <a:solidFill>
                <a:schemeClr val="accent1"/>
              </a:solidFill>
            </a:endParaRPr>
          </a:p>
        </p:txBody>
      </p:sp>
      <p:sp>
        <p:nvSpPr>
          <p:cNvPr id="15" name="Raute 14"/>
          <p:cNvSpPr/>
          <p:nvPr/>
        </p:nvSpPr>
        <p:spPr>
          <a:xfrm>
            <a:off x="10498138" y="14288"/>
            <a:ext cx="1676400" cy="1614487"/>
          </a:xfrm>
          <a:prstGeom prst="diamond">
            <a:avLst/>
          </a:prstGeom>
          <a:solidFill>
            <a:srgbClr val="87878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sz="1200" dirty="0">
              <a:solidFill>
                <a:schemeClr val="bg1"/>
              </a:solidFill>
            </a:endParaRPr>
          </a:p>
        </p:txBody>
      </p:sp>
      <p:sp>
        <p:nvSpPr>
          <p:cNvPr id="16" name="Raute 15"/>
          <p:cNvSpPr/>
          <p:nvPr/>
        </p:nvSpPr>
        <p:spPr>
          <a:xfrm>
            <a:off x="8697913" y="19050"/>
            <a:ext cx="1676400" cy="1616075"/>
          </a:xfrm>
          <a:prstGeom prst="diamond">
            <a:avLst/>
          </a:prstGeom>
          <a:solidFill>
            <a:srgbClr val="87878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sz="1200" dirty="0">
              <a:solidFill>
                <a:schemeClr val="bg1"/>
              </a:solidFill>
            </a:endParaRPr>
          </a:p>
        </p:txBody>
      </p:sp>
      <p:sp>
        <p:nvSpPr>
          <p:cNvPr id="28681" name="Textfeld 22"/>
          <p:cNvSpPr txBox="1">
            <a:spLocks noChangeArrowheads="1"/>
          </p:cNvSpPr>
          <p:nvPr/>
        </p:nvSpPr>
        <p:spPr bwMode="auto">
          <a:xfrm>
            <a:off x="8779669" y="671723"/>
            <a:ext cx="15128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ntinentaleOffice" panose="00000500000000000000" pitchFamily="2" charset="0"/>
              </a:defRPr>
            </a:lvl1pPr>
            <a:lvl2pPr marL="742950" indent="-285750">
              <a:defRPr>
                <a:solidFill>
                  <a:schemeClr val="tx1"/>
                </a:solidFill>
                <a:latin typeface="ContinentaleOffice" panose="00000500000000000000" pitchFamily="2" charset="0"/>
              </a:defRPr>
            </a:lvl2pPr>
            <a:lvl3pPr marL="1143000" indent="-228600">
              <a:defRPr>
                <a:solidFill>
                  <a:schemeClr val="tx1"/>
                </a:solidFill>
                <a:latin typeface="ContinentaleOffice" panose="00000500000000000000" pitchFamily="2" charset="0"/>
              </a:defRPr>
            </a:lvl3pPr>
            <a:lvl4pPr marL="1600200" indent="-228600">
              <a:defRPr>
                <a:solidFill>
                  <a:schemeClr val="tx1"/>
                </a:solidFill>
                <a:latin typeface="ContinentaleOffice" panose="00000500000000000000" pitchFamily="2" charset="0"/>
              </a:defRPr>
            </a:lvl4pPr>
            <a:lvl5pPr marL="2057400" indent="-228600">
              <a:defRPr>
                <a:solidFill>
                  <a:schemeClr val="tx1"/>
                </a:solidFill>
                <a:latin typeface="ContinentaleOffice" panose="00000500000000000000" pitchFamily="2" charset="0"/>
              </a:defRPr>
            </a:lvl5pPr>
            <a:lvl6pPr marL="2514600" indent="-228600" eaLnBrk="0" fontAlgn="base" hangingPunct="0">
              <a:spcBef>
                <a:spcPct val="0"/>
              </a:spcBef>
              <a:spcAft>
                <a:spcPct val="0"/>
              </a:spcAft>
              <a:defRPr>
                <a:solidFill>
                  <a:schemeClr val="tx1"/>
                </a:solidFill>
                <a:latin typeface="ContinentaleOffice" panose="00000500000000000000" pitchFamily="2" charset="0"/>
              </a:defRPr>
            </a:lvl6pPr>
            <a:lvl7pPr marL="2971800" indent="-228600" eaLnBrk="0" fontAlgn="base" hangingPunct="0">
              <a:spcBef>
                <a:spcPct val="0"/>
              </a:spcBef>
              <a:spcAft>
                <a:spcPct val="0"/>
              </a:spcAft>
              <a:defRPr>
                <a:solidFill>
                  <a:schemeClr val="tx1"/>
                </a:solidFill>
                <a:latin typeface="ContinentaleOffice" panose="00000500000000000000" pitchFamily="2" charset="0"/>
              </a:defRPr>
            </a:lvl7pPr>
            <a:lvl8pPr marL="3429000" indent="-228600" eaLnBrk="0" fontAlgn="base" hangingPunct="0">
              <a:spcBef>
                <a:spcPct val="0"/>
              </a:spcBef>
              <a:spcAft>
                <a:spcPct val="0"/>
              </a:spcAft>
              <a:defRPr>
                <a:solidFill>
                  <a:schemeClr val="tx1"/>
                </a:solidFill>
                <a:latin typeface="ContinentaleOffice" panose="00000500000000000000" pitchFamily="2" charset="0"/>
              </a:defRPr>
            </a:lvl8pPr>
            <a:lvl9pPr marL="3886200" indent="-228600" eaLnBrk="0" fontAlgn="base" hangingPunct="0">
              <a:spcBef>
                <a:spcPct val="0"/>
              </a:spcBef>
              <a:spcAft>
                <a:spcPct val="0"/>
              </a:spcAft>
              <a:defRPr>
                <a:solidFill>
                  <a:schemeClr val="tx1"/>
                </a:solidFill>
                <a:latin typeface="ContinentaleOffice" panose="00000500000000000000" pitchFamily="2" charset="0"/>
              </a:defRPr>
            </a:lvl9pPr>
          </a:lstStyle>
          <a:p>
            <a:pPr algn="ctr"/>
            <a:r>
              <a:rPr lang="de-DE" altLang="de-DE" sz="1600" b="1" dirty="0">
                <a:solidFill>
                  <a:schemeClr val="bg1"/>
                </a:solidFill>
              </a:rPr>
              <a:t>ConCORP</a:t>
            </a:r>
          </a:p>
        </p:txBody>
      </p:sp>
      <p:sp>
        <p:nvSpPr>
          <p:cNvPr id="28682" name="Textfeld 33"/>
          <p:cNvSpPr txBox="1">
            <a:spLocks noChangeArrowheads="1"/>
          </p:cNvSpPr>
          <p:nvPr/>
        </p:nvSpPr>
        <p:spPr bwMode="auto">
          <a:xfrm>
            <a:off x="9683750" y="1511300"/>
            <a:ext cx="15128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ntinentaleOffice" panose="00000500000000000000" pitchFamily="2" charset="0"/>
              </a:defRPr>
            </a:lvl1pPr>
            <a:lvl2pPr marL="742950" indent="-285750">
              <a:defRPr>
                <a:solidFill>
                  <a:schemeClr val="tx1"/>
                </a:solidFill>
                <a:latin typeface="ContinentaleOffice" panose="00000500000000000000" pitchFamily="2" charset="0"/>
              </a:defRPr>
            </a:lvl2pPr>
            <a:lvl3pPr marL="1143000" indent="-228600">
              <a:defRPr>
                <a:solidFill>
                  <a:schemeClr val="tx1"/>
                </a:solidFill>
                <a:latin typeface="ContinentaleOffice" panose="00000500000000000000" pitchFamily="2" charset="0"/>
              </a:defRPr>
            </a:lvl3pPr>
            <a:lvl4pPr marL="1600200" indent="-228600">
              <a:defRPr>
                <a:solidFill>
                  <a:schemeClr val="tx1"/>
                </a:solidFill>
                <a:latin typeface="ContinentaleOffice" panose="00000500000000000000" pitchFamily="2" charset="0"/>
              </a:defRPr>
            </a:lvl4pPr>
            <a:lvl5pPr marL="2057400" indent="-228600">
              <a:defRPr>
                <a:solidFill>
                  <a:schemeClr val="tx1"/>
                </a:solidFill>
                <a:latin typeface="ContinentaleOffice" panose="00000500000000000000" pitchFamily="2" charset="0"/>
              </a:defRPr>
            </a:lvl5pPr>
            <a:lvl6pPr marL="2514600" indent="-228600" eaLnBrk="0" fontAlgn="base" hangingPunct="0">
              <a:spcBef>
                <a:spcPct val="0"/>
              </a:spcBef>
              <a:spcAft>
                <a:spcPct val="0"/>
              </a:spcAft>
              <a:defRPr>
                <a:solidFill>
                  <a:schemeClr val="tx1"/>
                </a:solidFill>
                <a:latin typeface="ContinentaleOffice" panose="00000500000000000000" pitchFamily="2" charset="0"/>
              </a:defRPr>
            </a:lvl6pPr>
            <a:lvl7pPr marL="2971800" indent="-228600" eaLnBrk="0" fontAlgn="base" hangingPunct="0">
              <a:spcBef>
                <a:spcPct val="0"/>
              </a:spcBef>
              <a:spcAft>
                <a:spcPct val="0"/>
              </a:spcAft>
              <a:defRPr>
                <a:solidFill>
                  <a:schemeClr val="tx1"/>
                </a:solidFill>
                <a:latin typeface="ContinentaleOffice" panose="00000500000000000000" pitchFamily="2" charset="0"/>
              </a:defRPr>
            </a:lvl7pPr>
            <a:lvl8pPr marL="3429000" indent="-228600" eaLnBrk="0" fontAlgn="base" hangingPunct="0">
              <a:spcBef>
                <a:spcPct val="0"/>
              </a:spcBef>
              <a:spcAft>
                <a:spcPct val="0"/>
              </a:spcAft>
              <a:defRPr>
                <a:solidFill>
                  <a:schemeClr val="tx1"/>
                </a:solidFill>
                <a:latin typeface="ContinentaleOffice" panose="00000500000000000000" pitchFamily="2" charset="0"/>
              </a:defRPr>
            </a:lvl8pPr>
            <a:lvl9pPr marL="3886200" indent="-228600" eaLnBrk="0" fontAlgn="base" hangingPunct="0">
              <a:spcBef>
                <a:spcPct val="0"/>
              </a:spcBef>
              <a:spcAft>
                <a:spcPct val="0"/>
              </a:spcAft>
              <a:defRPr>
                <a:solidFill>
                  <a:schemeClr val="tx1"/>
                </a:solidFill>
                <a:latin typeface="ContinentaleOffice" panose="00000500000000000000" pitchFamily="2" charset="0"/>
              </a:defRPr>
            </a:lvl9pPr>
          </a:lstStyle>
          <a:p>
            <a:pPr algn="ctr"/>
            <a:r>
              <a:rPr lang="de-DE" altLang="de-DE" sz="1600" b="1" dirty="0">
                <a:solidFill>
                  <a:schemeClr val="bg1"/>
                </a:solidFill>
              </a:rPr>
              <a:t>ConCORP</a:t>
            </a:r>
          </a:p>
        </p:txBody>
      </p:sp>
      <p:sp>
        <p:nvSpPr>
          <p:cNvPr id="28683" name="Textfeld 36"/>
          <p:cNvSpPr txBox="1">
            <a:spLocks noChangeArrowheads="1"/>
          </p:cNvSpPr>
          <p:nvPr/>
        </p:nvSpPr>
        <p:spPr bwMode="auto">
          <a:xfrm>
            <a:off x="10586170" y="595354"/>
            <a:ext cx="151288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ntinentaleOffice" panose="00000500000000000000" pitchFamily="2" charset="0"/>
              </a:defRPr>
            </a:lvl1pPr>
            <a:lvl2pPr marL="742950" indent="-285750">
              <a:defRPr>
                <a:solidFill>
                  <a:schemeClr val="tx1"/>
                </a:solidFill>
                <a:latin typeface="ContinentaleOffice" panose="00000500000000000000" pitchFamily="2" charset="0"/>
              </a:defRPr>
            </a:lvl2pPr>
            <a:lvl3pPr marL="1143000" indent="-228600">
              <a:defRPr>
                <a:solidFill>
                  <a:schemeClr val="tx1"/>
                </a:solidFill>
                <a:latin typeface="ContinentaleOffice" panose="00000500000000000000" pitchFamily="2" charset="0"/>
              </a:defRPr>
            </a:lvl3pPr>
            <a:lvl4pPr marL="1600200" indent="-228600">
              <a:defRPr>
                <a:solidFill>
                  <a:schemeClr val="tx1"/>
                </a:solidFill>
                <a:latin typeface="ContinentaleOffice" panose="00000500000000000000" pitchFamily="2" charset="0"/>
              </a:defRPr>
            </a:lvl4pPr>
            <a:lvl5pPr marL="2057400" indent="-228600">
              <a:defRPr>
                <a:solidFill>
                  <a:schemeClr val="tx1"/>
                </a:solidFill>
                <a:latin typeface="ContinentaleOffice" panose="00000500000000000000" pitchFamily="2" charset="0"/>
              </a:defRPr>
            </a:lvl5pPr>
            <a:lvl6pPr marL="2514600" indent="-228600" eaLnBrk="0" fontAlgn="base" hangingPunct="0">
              <a:spcBef>
                <a:spcPct val="0"/>
              </a:spcBef>
              <a:spcAft>
                <a:spcPct val="0"/>
              </a:spcAft>
              <a:defRPr>
                <a:solidFill>
                  <a:schemeClr val="tx1"/>
                </a:solidFill>
                <a:latin typeface="ContinentaleOffice" panose="00000500000000000000" pitchFamily="2" charset="0"/>
              </a:defRPr>
            </a:lvl6pPr>
            <a:lvl7pPr marL="2971800" indent="-228600" eaLnBrk="0" fontAlgn="base" hangingPunct="0">
              <a:spcBef>
                <a:spcPct val="0"/>
              </a:spcBef>
              <a:spcAft>
                <a:spcPct val="0"/>
              </a:spcAft>
              <a:defRPr>
                <a:solidFill>
                  <a:schemeClr val="tx1"/>
                </a:solidFill>
                <a:latin typeface="ContinentaleOffice" panose="00000500000000000000" pitchFamily="2" charset="0"/>
              </a:defRPr>
            </a:lvl7pPr>
            <a:lvl8pPr marL="3429000" indent="-228600" eaLnBrk="0" fontAlgn="base" hangingPunct="0">
              <a:spcBef>
                <a:spcPct val="0"/>
              </a:spcBef>
              <a:spcAft>
                <a:spcPct val="0"/>
              </a:spcAft>
              <a:defRPr>
                <a:solidFill>
                  <a:schemeClr val="tx1"/>
                </a:solidFill>
                <a:latin typeface="ContinentaleOffice" panose="00000500000000000000" pitchFamily="2" charset="0"/>
              </a:defRPr>
            </a:lvl8pPr>
            <a:lvl9pPr marL="3886200" indent="-228600" eaLnBrk="0" fontAlgn="base" hangingPunct="0">
              <a:spcBef>
                <a:spcPct val="0"/>
              </a:spcBef>
              <a:spcAft>
                <a:spcPct val="0"/>
              </a:spcAft>
              <a:defRPr>
                <a:solidFill>
                  <a:schemeClr val="tx1"/>
                </a:solidFill>
                <a:latin typeface="ContinentaleOffice" panose="00000500000000000000" pitchFamily="2" charset="0"/>
              </a:defRPr>
            </a:lvl9pPr>
          </a:lstStyle>
          <a:p>
            <a:pPr algn="ctr"/>
            <a:r>
              <a:rPr lang="de-DE" altLang="de-DE" sz="1600" b="1" dirty="0">
                <a:solidFill>
                  <a:schemeClr val="bg1"/>
                </a:solidFill>
              </a:rPr>
              <a:t>Rechnungs-App</a:t>
            </a:r>
          </a:p>
        </p:txBody>
      </p:sp>
      <p:sp>
        <p:nvSpPr>
          <p:cNvPr id="12" name="Fußzeilenplatzhalter 4"/>
          <p:cNvSpPr>
            <a:spLocks noGrp="1"/>
          </p:cNvSpPr>
          <p:nvPr>
            <p:ph type="ftr" sz="quarter" idx="11"/>
          </p:nvPr>
        </p:nvSpPr>
        <p:spPr>
          <a:xfrm>
            <a:off x="1291753" y="6388153"/>
            <a:ext cx="8812365" cy="365125"/>
          </a:xfrm>
        </p:spPr>
        <p:txBody>
          <a:bodyPr/>
          <a:lstStyle/>
          <a:p>
            <a:r>
              <a:rPr lang="de-DE" dirty="0"/>
              <a:t>Betriebliche Krankenversicherung ConCEPT</a:t>
            </a:r>
          </a:p>
        </p:txBody>
      </p:sp>
      <p:sp>
        <p:nvSpPr>
          <p:cNvPr id="17" name="Datumsplatzhalter 3"/>
          <p:cNvSpPr>
            <a:spLocks noGrp="1"/>
          </p:cNvSpPr>
          <p:nvPr>
            <p:ph type="dt" sz="half" idx="10"/>
          </p:nvPr>
        </p:nvSpPr>
        <p:spPr>
          <a:xfrm>
            <a:off x="679181" y="6388153"/>
            <a:ext cx="578116" cy="365125"/>
          </a:xfrm>
        </p:spPr>
        <p:txBody>
          <a:bodyPr/>
          <a:lstStyle/>
          <a:p>
            <a:fld id="{9BE8DC0D-FB0E-41ED-994F-DC2DE6799372}" type="datetime1">
              <a:rPr lang="de-DE" smtClean="0"/>
              <a:t>16.06.2023</a:t>
            </a:fld>
            <a:endParaRPr lang="de-DE" dirty="0"/>
          </a:p>
        </p:txBody>
      </p:sp>
      <p:sp>
        <p:nvSpPr>
          <p:cNvPr id="18" name="Foliennummernplatzhalter 5"/>
          <p:cNvSpPr>
            <a:spLocks noGrp="1"/>
          </p:cNvSpPr>
          <p:nvPr>
            <p:ph type="sldNum" sz="quarter" idx="12"/>
          </p:nvPr>
        </p:nvSpPr>
        <p:spPr>
          <a:xfrm>
            <a:off x="286246" y="6388153"/>
            <a:ext cx="302151" cy="365125"/>
          </a:xfrm>
        </p:spPr>
        <p:txBody>
          <a:bodyPr/>
          <a:lstStyle/>
          <a:p>
            <a:fld id="{B2C8C4F1-257C-421B-BFF4-1F170FE3FB97}" type="slidenum">
              <a:rPr lang="de-DE" smtClean="0"/>
              <a:pPr/>
              <a:t>28</a:t>
            </a:fld>
            <a:endParaRPr lang="de-DE" dirty="0"/>
          </a:p>
        </p:txBody>
      </p:sp>
      <p:pic>
        <p:nvPicPr>
          <p:cNvPr id="4" name="Grafik 3"/>
          <p:cNvPicPr>
            <a:picLocks noChangeAspect="1"/>
          </p:cNvPicPr>
          <p:nvPr/>
        </p:nvPicPr>
        <p:blipFill>
          <a:blip r:embed="rId3"/>
          <a:stretch>
            <a:fillRect/>
          </a:stretch>
        </p:blipFill>
        <p:spPr>
          <a:xfrm>
            <a:off x="847722" y="2003937"/>
            <a:ext cx="819150" cy="647700"/>
          </a:xfrm>
          <a:prstGeom prst="rect">
            <a:avLst/>
          </a:prstGeom>
        </p:spPr>
      </p:pic>
      <p:sp>
        <p:nvSpPr>
          <p:cNvPr id="21" name="Flussdiagramm: Prozess 20"/>
          <p:cNvSpPr/>
          <p:nvPr/>
        </p:nvSpPr>
        <p:spPr>
          <a:xfrm>
            <a:off x="1831101" y="2003937"/>
            <a:ext cx="4696152" cy="2466600"/>
          </a:xfrm>
          <a:prstGeom prst="flowChartProcess">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285750" lvl="1" indent="-285750">
              <a:spcAft>
                <a:spcPts val="600"/>
              </a:spcAft>
              <a:buClr>
                <a:srgbClr val="C4CEE1"/>
              </a:buClr>
              <a:buFont typeface="Arial" panose="020B0604020202020204" pitchFamily="34" charset="0"/>
              <a:buChar char="•"/>
              <a:defRPr/>
            </a:pPr>
            <a:r>
              <a:rPr lang="de-DE" dirty="0">
                <a:solidFill>
                  <a:schemeClr val="tx1"/>
                </a:solidFill>
              </a:rPr>
              <a:t>Einfache An- und Abmeldung, u. v. m. über das Online Portal </a:t>
            </a:r>
            <a:r>
              <a:rPr lang="de-DE" b="1" dirty="0">
                <a:solidFill>
                  <a:schemeClr val="accent2"/>
                </a:solidFill>
              </a:rPr>
              <a:t>ConCORP </a:t>
            </a:r>
            <a:r>
              <a:rPr lang="de-DE" dirty="0">
                <a:solidFill>
                  <a:schemeClr val="tx1"/>
                </a:solidFill>
              </a:rPr>
              <a:t>fürs Unternehmen.</a:t>
            </a:r>
          </a:p>
          <a:p>
            <a:pPr marL="285750" lvl="1" indent="-285750">
              <a:spcAft>
                <a:spcPts val="600"/>
              </a:spcAft>
              <a:buClr>
                <a:srgbClr val="C4CEE1"/>
              </a:buClr>
              <a:buFont typeface="Arial" panose="020B0604020202020204" pitchFamily="34" charset="0"/>
              <a:buChar char="•"/>
              <a:defRPr/>
            </a:pPr>
            <a:r>
              <a:rPr lang="de-DE" dirty="0">
                <a:solidFill>
                  <a:schemeClr val="tx1"/>
                </a:solidFill>
              </a:rPr>
              <a:t>Leicht verständlich und selbsterklärend.</a:t>
            </a:r>
          </a:p>
          <a:p>
            <a:pPr marL="285750" lvl="1" indent="-285750">
              <a:spcAft>
                <a:spcPts val="600"/>
              </a:spcAft>
              <a:buClr>
                <a:srgbClr val="C4CEE1"/>
              </a:buClr>
              <a:buFont typeface="Arial" panose="020B0604020202020204" pitchFamily="34" charset="0"/>
              <a:buChar char="•"/>
              <a:defRPr/>
            </a:pPr>
            <a:r>
              <a:rPr lang="de-DE" dirty="0">
                <a:solidFill>
                  <a:schemeClr val="tx1"/>
                </a:solidFill>
              </a:rPr>
              <a:t>Mitarbeiterzugang &amp; Anmeldung der Familie.</a:t>
            </a:r>
          </a:p>
          <a:p>
            <a:pPr marL="285750" lvl="1" indent="-285750">
              <a:spcAft>
                <a:spcPts val="600"/>
              </a:spcAft>
              <a:buClr>
                <a:srgbClr val="C4CEE1"/>
              </a:buClr>
              <a:buFont typeface="Arial" panose="020B0604020202020204" pitchFamily="34" charset="0"/>
              <a:buChar char="•"/>
              <a:defRPr/>
            </a:pPr>
            <a:r>
              <a:rPr lang="de-DE" dirty="0">
                <a:solidFill>
                  <a:schemeClr val="tx1"/>
                </a:solidFill>
              </a:rPr>
              <a:t>Vertragseinsicht und Möglichkeit der  Kommunikation mit uns.</a:t>
            </a:r>
          </a:p>
          <a:p>
            <a:pPr marL="342900" lvl="1" indent="-342900">
              <a:spcAft>
                <a:spcPts val="600"/>
              </a:spcAft>
              <a:buFont typeface="Arial" panose="020B0604020202020204" pitchFamily="34" charset="0"/>
              <a:buChar char="•"/>
              <a:defRPr/>
            </a:pPr>
            <a:endParaRPr lang="de-DE" dirty="0">
              <a:solidFill>
                <a:schemeClr val="tx1"/>
              </a:solidFill>
            </a:endParaRPr>
          </a:p>
          <a:p>
            <a:pPr marL="0" lvl="1">
              <a:spcAft>
                <a:spcPts val="600"/>
              </a:spcAft>
              <a:defRPr/>
            </a:pPr>
            <a:r>
              <a:rPr lang="de-DE" dirty="0">
                <a:solidFill>
                  <a:schemeClr val="tx1"/>
                </a:solidFill>
              </a:rPr>
              <a:t>Kostenlose und komfortable Leistungs-einreichung über die </a:t>
            </a:r>
            <a:r>
              <a:rPr lang="de-DE" b="1" dirty="0">
                <a:solidFill>
                  <a:schemeClr val="accent2"/>
                </a:solidFill>
              </a:rPr>
              <a:t>Rechnungs-App.</a:t>
            </a:r>
          </a:p>
          <a:p>
            <a:pPr marL="0" lvl="1">
              <a:spcAft>
                <a:spcPts val="600"/>
              </a:spcAft>
              <a:defRPr/>
            </a:pPr>
            <a:endParaRPr lang="de-DE" dirty="0">
              <a:solidFill>
                <a:schemeClr val="accent1"/>
              </a:solidFill>
            </a:endParaRPr>
          </a:p>
          <a:p>
            <a:pPr marL="0" lvl="1">
              <a:spcAft>
                <a:spcPts val="600"/>
              </a:spcAft>
              <a:defRPr/>
            </a:pPr>
            <a:endParaRPr lang="de-DE" dirty="0">
              <a:solidFill>
                <a:schemeClr val="accent1"/>
              </a:solidFill>
            </a:endParaRPr>
          </a:p>
        </p:txBody>
      </p:sp>
      <p:pic>
        <p:nvPicPr>
          <p:cNvPr id="7" name="Grafik 6"/>
          <p:cNvPicPr>
            <a:picLocks noChangeAspect="1"/>
          </p:cNvPicPr>
          <p:nvPr/>
        </p:nvPicPr>
        <p:blipFill>
          <a:blip r:embed="rId4"/>
          <a:stretch>
            <a:fillRect/>
          </a:stretch>
        </p:blipFill>
        <p:spPr>
          <a:xfrm>
            <a:off x="968239" y="4470537"/>
            <a:ext cx="571500" cy="828675"/>
          </a:xfrm>
          <a:prstGeom prst="rect">
            <a:avLst/>
          </a:prstGeom>
        </p:spPr>
      </p:pic>
      <p:pic>
        <p:nvPicPr>
          <p:cNvPr id="2" name="Grafik 1"/>
          <p:cNvPicPr>
            <a:picLocks noChangeAspect="1"/>
          </p:cNvPicPr>
          <p:nvPr/>
        </p:nvPicPr>
        <p:blipFill>
          <a:blip r:embed="rId5"/>
          <a:stretch>
            <a:fillRect/>
          </a:stretch>
        </p:blipFill>
        <p:spPr>
          <a:xfrm>
            <a:off x="6685952" y="2085579"/>
            <a:ext cx="5495145" cy="2319644"/>
          </a:xfrm>
          <a:prstGeom prst="rect">
            <a:avLst/>
          </a:prstGeom>
        </p:spPr>
      </p:pic>
      <p:grpSp>
        <p:nvGrpSpPr>
          <p:cNvPr id="3" name="Gruppieren 9">
            <a:extLst>
              <a:ext uri="{FF2B5EF4-FFF2-40B4-BE49-F238E27FC236}">
                <a16:creationId xmlns:a16="http://schemas.microsoft.com/office/drawing/2014/main" id="{1D06F6E1-50BC-C966-5D9F-CC98DAAB5595}"/>
              </a:ext>
            </a:extLst>
          </p:cNvPr>
          <p:cNvGrpSpPr>
            <a:grpSpLocks noChangeAspect="1"/>
          </p:cNvGrpSpPr>
          <p:nvPr/>
        </p:nvGrpSpPr>
        <p:grpSpPr bwMode="auto">
          <a:xfrm>
            <a:off x="7079668" y="4676919"/>
            <a:ext cx="1987550" cy="1000124"/>
            <a:chOff x="9358978" y="2960238"/>
            <a:chExt cx="1986113" cy="1000855"/>
          </a:xfrm>
        </p:grpSpPr>
        <p:sp>
          <p:nvSpPr>
            <p:cNvPr id="5" name="Träne 4">
              <a:extLst>
                <a:ext uri="{FF2B5EF4-FFF2-40B4-BE49-F238E27FC236}">
                  <a16:creationId xmlns:a16="http://schemas.microsoft.com/office/drawing/2014/main" id="{129AA0B3-3FD0-7DC0-0D39-9AAC82E11952}"/>
                </a:ext>
              </a:extLst>
            </p:cNvPr>
            <p:cNvSpPr>
              <a:spLocks noChangeAspect="1"/>
            </p:cNvSpPr>
            <p:nvPr/>
          </p:nvSpPr>
          <p:spPr>
            <a:xfrm>
              <a:off x="10344103" y="2960238"/>
              <a:ext cx="1000988" cy="1000855"/>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sz="2000" b="1" dirty="0"/>
            </a:p>
          </p:txBody>
        </p:sp>
        <p:sp>
          <p:nvSpPr>
            <p:cNvPr id="6" name="Abgerundetes Rechteck 10">
              <a:extLst>
                <a:ext uri="{FF2B5EF4-FFF2-40B4-BE49-F238E27FC236}">
                  <a16:creationId xmlns:a16="http://schemas.microsoft.com/office/drawing/2014/main" id="{6889721C-2AEE-2933-43FB-7467BA614F80}"/>
                </a:ext>
              </a:extLst>
            </p:cNvPr>
            <p:cNvSpPr/>
            <p:nvPr/>
          </p:nvSpPr>
          <p:spPr>
            <a:xfrm>
              <a:off x="9358978" y="2960238"/>
              <a:ext cx="1970248" cy="1000855"/>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600" b="1" dirty="0"/>
                <a:t>Später mehr!!!</a:t>
              </a:r>
            </a:p>
          </p:txBody>
        </p:sp>
      </p:grpSp>
    </p:spTree>
    <p:extLst>
      <p:ext uri="{BB962C8B-B14F-4D97-AF65-F5344CB8AC3E}">
        <p14:creationId xmlns:p14="http://schemas.microsoft.com/office/powerpoint/2010/main" val="33466299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hteck 10"/>
          <p:cNvSpPr/>
          <p:nvPr/>
        </p:nvSpPr>
        <p:spPr>
          <a:xfrm rot="18912966">
            <a:off x="10434537" y="299638"/>
            <a:ext cx="1421453" cy="12757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p>
        </p:txBody>
      </p:sp>
      <p:sp>
        <p:nvSpPr>
          <p:cNvPr id="2" name="Titel 1">
            <a:extLst>
              <a:ext uri="{FF2B5EF4-FFF2-40B4-BE49-F238E27FC236}">
                <a16:creationId xmlns:a16="http://schemas.microsoft.com/office/drawing/2014/main" id="{391F8B76-84A3-AB48-B69A-BC2567FF28CB}"/>
              </a:ext>
            </a:extLst>
          </p:cNvPr>
          <p:cNvSpPr>
            <a:spLocks noGrp="1"/>
          </p:cNvSpPr>
          <p:nvPr>
            <p:ph type="title"/>
          </p:nvPr>
        </p:nvSpPr>
        <p:spPr>
          <a:xfrm>
            <a:off x="6313800" y="516835"/>
            <a:ext cx="4129882" cy="834887"/>
          </a:xfrm>
        </p:spPr>
        <p:txBody>
          <a:bodyPr/>
          <a:lstStyle/>
          <a:p>
            <a:r>
              <a:rPr lang="de-DE" altLang="de-DE" dirty="0"/>
              <a:t>ConCEPT – </a:t>
            </a:r>
            <a:br>
              <a:rPr lang="de-DE" altLang="de-DE" dirty="0"/>
            </a:br>
            <a:r>
              <a:rPr lang="de-DE" altLang="de-DE" dirty="0"/>
              <a:t>Digitale Prozesse</a:t>
            </a:r>
            <a:endParaRPr lang="de-DE" dirty="0"/>
          </a:p>
        </p:txBody>
      </p:sp>
      <p:sp>
        <p:nvSpPr>
          <p:cNvPr id="4" name="Datumsplatzhalter 3">
            <a:extLst>
              <a:ext uri="{FF2B5EF4-FFF2-40B4-BE49-F238E27FC236}">
                <a16:creationId xmlns:a16="http://schemas.microsoft.com/office/drawing/2014/main" id="{9E901F19-967B-2842-8B1D-4AD4DF3AF9F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20AAFB-DDD1-49C3-8B94-41D1804A9EE7}" type="datetime1">
              <a:rPr kumimoji="0" lang="de-DE" sz="750" b="0" i="0" u="none" strike="noStrike" kern="1200" cap="none" spc="0" normalizeH="0" baseline="0" noProof="0" smtClean="0">
                <a:ln>
                  <a:noFill/>
                </a:ln>
                <a:solidFill>
                  <a:prstClr val="white"/>
                </a:solidFill>
                <a:effectLst/>
                <a:uLnTx/>
                <a:uFillTx/>
                <a:latin typeface="ContinentaleOffice"/>
                <a:ea typeface="+mn-ea"/>
                <a:cs typeface="+mn-cs"/>
              </a:rPr>
              <a:t>16.06.2023</a:t>
            </a:fld>
            <a:endParaRPr kumimoji="0" lang="de-DE" sz="750" b="0" i="0" u="none" strike="noStrike" kern="1200" cap="none" spc="0" normalizeH="0" baseline="0" noProof="0" dirty="0">
              <a:ln>
                <a:noFill/>
              </a:ln>
              <a:solidFill>
                <a:prstClr val="white"/>
              </a:solidFill>
              <a:effectLst/>
              <a:uLnTx/>
              <a:uFillTx/>
              <a:latin typeface="ContinentaleOffice"/>
              <a:ea typeface="+mn-ea"/>
              <a:cs typeface="+mn-cs"/>
            </a:endParaRPr>
          </a:p>
        </p:txBody>
      </p:sp>
      <p:sp>
        <p:nvSpPr>
          <p:cNvPr id="5" name="Fußzeilenplatzhalter 4">
            <a:extLst>
              <a:ext uri="{FF2B5EF4-FFF2-40B4-BE49-F238E27FC236}">
                <a16:creationId xmlns:a16="http://schemas.microsoft.com/office/drawing/2014/main" id="{CBBE4346-20EA-6A44-823A-01D95D17CEE4}"/>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750" b="0" i="0" u="none" strike="noStrike" kern="1200" cap="none" spc="0" normalizeH="0" baseline="0" noProof="0" dirty="0">
                <a:ln>
                  <a:noFill/>
                </a:ln>
                <a:solidFill>
                  <a:prstClr val="white"/>
                </a:solidFill>
                <a:effectLst/>
                <a:uLnTx/>
                <a:uFillTx/>
                <a:latin typeface="ContinentaleOffice"/>
                <a:ea typeface="+mn-ea"/>
                <a:cs typeface="+mn-cs"/>
              </a:rPr>
              <a:t>Betriebliche Krankenversicherung </a:t>
            </a:r>
            <a:r>
              <a:rPr kumimoji="0" lang="de-DE" sz="750" b="0" i="0" u="none" strike="noStrike" kern="1200" cap="none" spc="0" normalizeH="0" baseline="0" noProof="0" dirty="0" err="1">
                <a:ln>
                  <a:noFill/>
                </a:ln>
                <a:solidFill>
                  <a:prstClr val="white"/>
                </a:solidFill>
                <a:effectLst/>
                <a:uLnTx/>
                <a:uFillTx/>
                <a:latin typeface="ContinentaleOffice"/>
                <a:ea typeface="+mn-ea"/>
                <a:cs typeface="+mn-cs"/>
              </a:rPr>
              <a:t>ConCEPT</a:t>
            </a:r>
            <a:endParaRPr kumimoji="0" lang="de-DE" sz="750" b="0" i="0" u="none" strike="noStrike" kern="1200" cap="none" spc="0" normalizeH="0" baseline="0" noProof="0" dirty="0">
              <a:ln>
                <a:noFill/>
              </a:ln>
              <a:solidFill>
                <a:prstClr val="white"/>
              </a:solidFill>
              <a:effectLst/>
              <a:uLnTx/>
              <a:uFillTx/>
              <a:latin typeface="ContinentaleOffice"/>
              <a:ea typeface="+mn-ea"/>
              <a:cs typeface="+mn-cs"/>
            </a:endParaRPr>
          </a:p>
        </p:txBody>
      </p:sp>
      <p:sp>
        <p:nvSpPr>
          <p:cNvPr id="6" name="Foliennummernplatzhalter 5">
            <a:extLst>
              <a:ext uri="{FF2B5EF4-FFF2-40B4-BE49-F238E27FC236}">
                <a16:creationId xmlns:a16="http://schemas.microsoft.com/office/drawing/2014/main" id="{C9D0DA94-6473-8443-AA6D-16ECFB951D7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C8C4F1-257C-421B-BFF4-1F170FE3FB97}" type="slidenum">
              <a:rPr kumimoji="0" lang="de-DE" sz="900" b="0" i="0" u="none" strike="noStrike" kern="1200" cap="none" spc="0" normalizeH="0" baseline="0" noProof="0" smtClean="0">
                <a:ln>
                  <a:noFill/>
                </a:ln>
                <a:solidFill>
                  <a:prstClr val="white"/>
                </a:solidFill>
                <a:effectLst/>
                <a:uLnTx/>
                <a:uFillTx/>
                <a:latin typeface="ContinentaleOffice Semibold" panose="000007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de-DE" sz="900" b="0" i="0" u="none" strike="noStrike" kern="1200" cap="none" spc="0" normalizeH="0" baseline="0" noProof="0" dirty="0">
              <a:ln>
                <a:noFill/>
              </a:ln>
              <a:solidFill>
                <a:prstClr val="white"/>
              </a:solidFill>
              <a:effectLst/>
              <a:uLnTx/>
              <a:uFillTx/>
              <a:latin typeface="ContinentaleOffice Semibold" panose="00000700000000000000" pitchFamily="2" charset="0"/>
              <a:ea typeface="+mn-ea"/>
              <a:cs typeface="+mn-cs"/>
            </a:endParaRPr>
          </a:p>
        </p:txBody>
      </p:sp>
      <p:sp>
        <p:nvSpPr>
          <p:cNvPr id="14" name="Inhaltsplatzhalter 2">
            <a:extLst>
              <a:ext uri="{FF2B5EF4-FFF2-40B4-BE49-F238E27FC236}">
                <a16:creationId xmlns:a16="http://schemas.microsoft.com/office/drawing/2014/main" id="{C0E35396-5C7C-AD47-878A-4900B6CD0847}"/>
              </a:ext>
            </a:extLst>
          </p:cNvPr>
          <p:cNvSpPr>
            <a:spLocks noGrp="1"/>
          </p:cNvSpPr>
          <p:nvPr>
            <p:ph idx="1"/>
          </p:nvPr>
        </p:nvSpPr>
        <p:spPr>
          <a:xfrm>
            <a:off x="6313799" y="1926042"/>
            <a:ext cx="5316225" cy="3603123"/>
          </a:xfrm>
        </p:spPr>
        <p:txBody>
          <a:bodyPr/>
          <a:lstStyle/>
          <a:p>
            <a:pPr marL="179388" lvl="1" indent="-179388">
              <a:spcBef>
                <a:spcPts val="600"/>
              </a:spcBef>
              <a:spcAft>
                <a:spcPts val="1200"/>
              </a:spcAft>
              <a:defRPr/>
            </a:pPr>
            <a:r>
              <a:rPr lang="de-DE" dirty="0"/>
              <a:t>Schlanke Verwaltung durch                </a:t>
            </a:r>
            <a:r>
              <a:rPr lang="de-DE" b="1" dirty="0">
                <a:solidFill>
                  <a:schemeClr val="accent2"/>
                </a:solidFill>
              </a:rPr>
              <a:t>automatisierte Prozesse</a:t>
            </a:r>
          </a:p>
          <a:p>
            <a:pPr marL="0" lvl="1">
              <a:spcBef>
                <a:spcPts val="600"/>
              </a:spcBef>
              <a:spcAft>
                <a:spcPts val="1200"/>
              </a:spcAft>
              <a:buClr>
                <a:schemeClr val="tx1"/>
              </a:buClr>
              <a:defRPr/>
            </a:pPr>
            <a:r>
              <a:rPr lang="de-DE" b="1" dirty="0">
                <a:solidFill>
                  <a:schemeClr val="accent2"/>
                </a:solidFill>
              </a:rPr>
              <a:t>Rasche </a:t>
            </a:r>
            <a:r>
              <a:rPr lang="de-DE" b="1" dirty="0" err="1">
                <a:solidFill>
                  <a:schemeClr val="accent2"/>
                </a:solidFill>
              </a:rPr>
              <a:t>Policierung</a:t>
            </a:r>
            <a:r>
              <a:rPr lang="de-DE" b="1" dirty="0">
                <a:solidFill>
                  <a:schemeClr val="accent2"/>
                </a:solidFill>
              </a:rPr>
              <a:t> </a:t>
            </a:r>
            <a:r>
              <a:rPr lang="de-DE" dirty="0"/>
              <a:t>durch Roboterleistung</a:t>
            </a:r>
          </a:p>
          <a:p>
            <a:pPr marL="179388" lvl="1" indent="-179388">
              <a:spcBef>
                <a:spcPts val="600"/>
              </a:spcBef>
              <a:spcAft>
                <a:spcPts val="1200"/>
              </a:spcAft>
              <a:defRPr/>
            </a:pPr>
            <a:r>
              <a:rPr lang="de-DE" dirty="0"/>
              <a:t>Kurze Bearbeitungszeiten auch bei              größeren Kollektiven</a:t>
            </a:r>
          </a:p>
        </p:txBody>
      </p:sp>
      <p:sp>
        <p:nvSpPr>
          <p:cNvPr id="10" name="Textfeld 25"/>
          <p:cNvSpPr txBox="1">
            <a:spLocks noChangeArrowheads="1"/>
          </p:cNvSpPr>
          <p:nvPr/>
        </p:nvSpPr>
        <p:spPr bwMode="auto">
          <a:xfrm>
            <a:off x="10412413" y="620713"/>
            <a:ext cx="1512887"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ntinentaleOffice" panose="00000500000000000000" pitchFamily="2" charset="0"/>
              </a:defRPr>
            </a:lvl1pPr>
            <a:lvl2pPr marL="742950" indent="-285750">
              <a:defRPr>
                <a:solidFill>
                  <a:schemeClr val="tx1"/>
                </a:solidFill>
                <a:latin typeface="ContinentaleOffice" panose="00000500000000000000" pitchFamily="2" charset="0"/>
              </a:defRPr>
            </a:lvl2pPr>
            <a:lvl3pPr marL="1143000" indent="-228600">
              <a:defRPr>
                <a:solidFill>
                  <a:schemeClr val="tx1"/>
                </a:solidFill>
                <a:latin typeface="ContinentaleOffice" panose="00000500000000000000" pitchFamily="2" charset="0"/>
              </a:defRPr>
            </a:lvl3pPr>
            <a:lvl4pPr marL="1600200" indent="-228600">
              <a:defRPr>
                <a:solidFill>
                  <a:schemeClr val="tx1"/>
                </a:solidFill>
                <a:latin typeface="ContinentaleOffice" panose="00000500000000000000" pitchFamily="2" charset="0"/>
              </a:defRPr>
            </a:lvl4pPr>
            <a:lvl5pPr marL="2057400" indent="-228600">
              <a:defRPr>
                <a:solidFill>
                  <a:schemeClr val="tx1"/>
                </a:solidFill>
                <a:latin typeface="ContinentaleOffice" panose="00000500000000000000" pitchFamily="2" charset="0"/>
              </a:defRPr>
            </a:lvl5pPr>
            <a:lvl6pPr marL="2514600" indent="-228600" eaLnBrk="0" fontAlgn="base" hangingPunct="0">
              <a:spcBef>
                <a:spcPct val="0"/>
              </a:spcBef>
              <a:spcAft>
                <a:spcPct val="0"/>
              </a:spcAft>
              <a:defRPr>
                <a:solidFill>
                  <a:schemeClr val="tx1"/>
                </a:solidFill>
                <a:latin typeface="ContinentaleOffice" panose="00000500000000000000" pitchFamily="2" charset="0"/>
              </a:defRPr>
            </a:lvl6pPr>
            <a:lvl7pPr marL="2971800" indent="-228600" eaLnBrk="0" fontAlgn="base" hangingPunct="0">
              <a:spcBef>
                <a:spcPct val="0"/>
              </a:spcBef>
              <a:spcAft>
                <a:spcPct val="0"/>
              </a:spcAft>
              <a:defRPr>
                <a:solidFill>
                  <a:schemeClr val="tx1"/>
                </a:solidFill>
                <a:latin typeface="ContinentaleOffice" panose="00000500000000000000" pitchFamily="2" charset="0"/>
              </a:defRPr>
            </a:lvl7pPr>
            <a:lvl8pPr marL="3429000" indent="-228600" eaLnBrk="0" fontAlgn="base" hangingPunct="0">
              <a:spcBef>
                <a:spcPct val="0"/>
              </a:spcBef>
              <a:spcAft>
                <a:spcPct val="0"/>
              </a:spcAft>
              <a:defRPr>
                <a:solidFill>
                  <a:schemeClr val="tx1"/>
                </a:solidFill>
                <a:latin typeface="ContinentaleOffice" panose="00000500000000000000" pitchFamily="2" charset="0"/>
              </a:defRPr>
            </a:lvl8pPr>
            <a:lvl9pPr marL="3886200" indent="-228600" eaLnBrk="0" fontAlgn="base" hangingPunct="0">
              <a:spcBef>
                <a:spcPct val="0"/>
              </a:spcBef>
              <a:spcAft>
                <a:spcPct val="0"/>
              </a:spcAft>
              <a:defRPr>
                <a:solidFill>
                  <a:schemeClr val="tx1"/>
                </a:solidFill>
                <a:latin typeface="ContinentaleOffice" panose="00000500000000000000" pitchFamily="2" charset="0"/>
              </a:defRPr>
            </a:lvl9pPr>
          </a:lstStyle>
          <a:p>
            <a:pPr algn="ctr"/>
            <a:r>
              <a:rPr lang="de-DE" altLang="de-DE" sz="1600" b="1" dirty="0">
                <a:solidFill>
                  <a:schemeClr val="bg1"/>
                </a:solidFill>
              </a:rPr>
              <a:t>Fortsetzungs-recht</a:t>
            </a:r>
          </a:p>
        </p:txBody>
      </p:sp>
      <p:sp>
        <p:nvSpPr>
          <p:cNvPr id="15" name="Raute 14"/>
          <p:cNvSpPr/>
          <p:nvPr/>
        </p:nvSpPr>
        <p:spPr>
          <a:xfrm>
            <a:off x="10498138" y="14288"/>
            <a:ext cx="1676400" cy="1614487"/>
          </a:xfrm>
          <a:prstGeom prst="diamond">
            <a:avLst/>
          </a:prstGeom>
          <a:solidFill>
            <a:srgbClr val="87878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sz="1200" dirty="0">
              <a:solidFill>
                <a:schemeClr val="bg1"/>
              </a:solidFill>
            </a:endParaRPr>
          </a:p>
        </p:txBody>
      </p:sp>
      <p:sp>
        <p:nvSpPr>
          <p:cNvPr id="16" name="Textfeld 22"/>
          <p:cNvSpPr txBox="1">
            <a:spLocks noChangeArrowheads="1"/>
          </p:cNvSpPr>
          <p:nvPr/>
        </p:nvSpPr>
        <p:spPr bwMode="auto">
          <a:xfrm>
            <a:off x="10575925" y="534988"/>
            <a:ext cx="151288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ntinentaleOffice" panose="00000500000000000000" pitchFamily="2" charset="0"/>
              </a:defRPr>
            </a:lvl1pPr>
            <a:lvl2pPr marL="742950" indent="-285750">
              <a:defRPr>
                <a:solidFill>
                  <a:schemeClr val="tx1"/>
                </a:solidFill>
                <a:latin typeface="ContinentaleOffice" panose="00000500000000000000" pitchFamily="2" charset="0"/>
              </a:defRPr>
            </a:lvl2pPr>
            <a:lvl3pPr marL="1143000" indent="-228600">
              <a:defRPr>
                <a:solidFill>
                  <a:schemeClr val="tx1"/>
                </a:solidFill>
                <a:latin typeface="ContinentaleOffice" panose="00000500000000000000" pitchFamily="2" charset="0"/>
              </a:defRPr>
            </a:lvl3pPr>
            <a:lvl4pPr marL="1600200" indent="-228600">
              <a:defRPr>
                <a:solidFill>
                  <a:schemeClr val="tx1"/>
                </a:solidFill>
                <a:latin typeface="ContinentaleOffice" panose="00000500000000000000" pitchFamily="2" charset="0"/>
              </a:defRPr>
            </a:lvl4pPr>
            <a:lvl5pPr marL="2057400" indent="-228600">
              <a:defRPr>
                <a:solidFill>
                  <a:schemeClr val="tx1"/>
                </a:solidFill>
                <a:latin typeface="ContinentaleOffice" panose="00000500000000000000" pitchFamily="2" charset="0"/>
              </a:defRPr>
            </a:lvl5pPr>
            <a:lvl6pPr marL="2514600" indent="-228600" eaLnBrk="0" fontAlgn="base" hangingPunct="0">
              <a:spcBef>
                <a:spcPct val="0"/>
              </a:spcBef>
              <a:spcAft>
                <a:spcPct val="0"/>
              </a:spcAft>
              <a:defRPr>
                <a:solidFill>
                  <a:schemeClr val="tx1"/>
                </a:solidFill>
                <a:latin typeface="ContinentaleOffice" panose="00000500000000000000" pitchFamily="2" charset="0"/>
              </a:defRPr>
            </a:lvl6pPr>
            <a:lvl7pPr marL="2971800" indent="-228600" eaLnBrk="0" fontAlgn="base" hangingPunct="0">
              <a:spcBef>
                <a:spcPct val="0"/>
              </a:spcBef>
              <a:spcAft>
                <a:spcPct val="0"/>
              </a:spcAft>
              <a:defRPr>
                <a:solidFill>
                  <a:schemeClr val="tx1"/>
                </a:solidFill>
                <a:latin typeface="ContinentaleOffice" panose="00000500000000000000" pitchFamily="2" charset="0"/>
              </a:defRPr>
            </a:lvl7pPr>
            <a:lvl8pPr marL="3429000" indent="-228600" eaLnBrk="0" fontAlgn="base" hangingPunct="0">
              <a:spcBef>
                <a:spcPct val="0"/>
              </a:spcBef>
              <a:spcAft>
                <a:spcPct val="0"/>
              </a:spcAft>
              <a:defRPr>
                <a:solidFill>
                  <a:schemeClr val="tx1"/>
                </a:solidFill>
                <a:latin typeface="ContinentaleOffice" panose="00000500000000000000" pitchFamily="2" charset="0"/>
              </a:defRPr>
            </a:lvl8pPr>
            <a:lvl9pPr marL="3886200" indent="-228600" eaLnBrk="0" fontAlgn="base" hangingPunct="0">
              <a:spcBef>
                <a:spcPct val="0"/>
              </a:spcBef>
              <a:spcAft>
                <a:spcPct val="0"/>
              </a:spcAft>
              <a:defRPr>
                <a:solidFill>
                  <a:schemeClr val="tx1"/>
                </a:solidFill>
                <a:latin typeface="ContinentaleOffice" panose="00000500000000000000" pitchFamily="2" charset="0"/>
              </a:defRPr>
            </a:lvl9pPr>
          </a:lstStyle>
          <a:p>
            <a:pPr algn="ctr"/>
            <a:r>
              <a:rPr lang="de-DE" altLang="de-DE" sz="1600" b="1" dirty="0" err="1">
                <a:solidFill>
                  <a:schemeClr val="bg1"/>
                </a:solidFill>
              </a:rPr>
              <a:t>Autom</a:t>
            </a:r>
            <a:r>
              <a:rPr lang="de-DE" altLang="de-DE" sz="1600" b="1" dirty="0">
                <a:solidFill>
                  <a:schemeClr val="bg1"/>
                </a:solidFill>
              </a:rPr>
              <a:t>.</a:t>
            </a:r>
          </a:p>
          <a:p>
            <a:pPr algn="ctr"/>
            <a:r>
              <a:rPr lang="de-DE" altLang="de-DE" sz="1600" b="1" dirty="0" err="1">
                <a:solidFill>
                  <a:schemeClr val="bg1"/>
                </a:solidFill>
              </a:rPr>
              <a:t>Policierung</a:t>
            </a:r>
            <a:endParaRPr lang="de-DE" altLang="de-DE" sz="1600" b="1" dirty="0">
              <a:solidFill>
                <a:schemeClr val="bg1"/>
              </a:solidFill>
            </a:endParaRPr>
          </a:p>
        </p:txBody>
      </p:sp>
      <p:pic>
        <p:nvPicPr>
          <p:cNvPr id="7" name="Grafik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5768410" cy="6234545"/>
          </a:xfrm>
          <a:prstGeom prst="rect">
            <a:avLst/>
          </a:prstGeom>
        </p:spPr>
      </p:pic>
    </p:spTree>
    <p:extLst>
      <p:ext uri="{BB962C8B-B14F-4D97-AF65-F5344CB8AC3E}">
        <p14:creationId xmlns:p14="http://schemas.microsoft.com/office/powerpoint/2010/main" val="19251197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hteck 10"/>
          <p:cNvSpPr/>
          <p:nvPr/>
        </p:nvSpPr>
        <p:spPr>
          <a:xfrm rot="18912966">
            <a:off x="10434537" y="299638"/>
            <a:ext cx="1421453" cy="12757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p>
        </p:txBody>
      </p:sp>
      <p:sp>
        <p:nvSpPr>
          <p:cNvPr id="2" name="Titel 1">
            <a:extLst>
              <a:ext uri="{FF2B5EF4-FFF2-40B4-BE49-F238E27FC236}">
                <a16:creationId xmlns:a16="http://schemas.microsoft.com/office/drawing/2014/main" id="{391F8B76-84A3-AB48-B69A-BC2567FF28CB}"/>
              </a:ext>
            </a:extLst>
          </p:cNvPr>
          <p:cNvSpPr>
            <a:spLocks noGrp="1"/>
          </p:cNvSpPr>
          <p:nvPr>
            <p:ph type="title"/>
          </p:nvPr>
        </p:nvSpPr>
        <p:spPr>
          <a:xfrm>
            <a:off x="6313800" y="516835"/>
            <a:ext cx="4129882" cy="834887"/>
          </a:xfrm>
        </p:spPr>
        <p:txBody>
          <a:bodyPr/>
          <a:lstStyle/>
          <a:p>
            <a:r>
              <a:rPr lang="de-DE" altLang="de-DE" dirty="0"/>
              <a:t>ConCEPT – </a:t>
            </a:r>
            <a:br>
              <a:rPr lang="de-DE" altLang="de-DE" dirty="0"/>
            </a:br>
            <a:r>
              <a:rPr lang="de-DE" altLang="de-DE" dirty="0"/>
              <a:t>Lösungen für später</a:t>
            </a:r>
            <a:endParaRPr lang="de-DE" dirty="0"/>
          </a:p>
        </p:txBody>
      </p:sp>
      <p:sp>
        <p:nvSpPr>
          <p:cNvPr id="4" name="Datumsplatzhalter 3">
            <a:extLst>
              <a:ext uri="{FF2B5EF4-FFF2-40B4-BE49-F238E27FC236}">
                <a16:creationId xmlns:a16="http://schemas.microsoft.com/office/drawing/2014/main" id="{9E901F19-967B-2842-8B1D-4AD4DF3AF9F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5F43209-6573-4E63-B73D-F432E8510A81}" type="datetime1">
              <a:rPr kumimoji="0" lang="de-DE" sz="750" b="0" i="0" u="none" strike="noStrike" kern="1200" cap="none" spc="0" normalizeH="0" baseline="0" noProof="0" smtClean="0">
                <a:ln>
                  <a:noFill/>
                </a:ln>
                <a:solidFill>
                  <a:prstClr val="white"/>
                </a:solidFill>
                <a:effectLst/>
                <a:uLnTx/>
                <a:uFillTx/>
                <a:latin typeface="ContinentaleOffice"/>
                <a:ea typeface="+mn-ea"/>
                <a:cs typeface="+mn-cs"/>
              </a:rPr>
              <a:t>16.06.2023</a:t>
            </a:fld>
            <a:endParaRPr kumimoji="0" lang="de-DE" sz="750" b="0" i="0" u="none" strike="noStrike" kern="1200" cap="none" spc="0" normalizeH="0" baseline="0" noProof="0" dirty="0">
              <a:ln>
                <a:noFill/>
              </a:ln>
              <a:solidFill>
                <a:prstClr val="white"/>
              </a:solidFill>
              <a:effectLst/>
              <a:uLnTx/>
              <a:uFillTx/>
              <a:latin typeface="ContinentaleOffice"/>
              <a:ea typeface="+mn-ea"/>
              <a:cs typeface="+mn-cs"/>
            </a:endParaRPr>
          </a:p>
        </p:txBody>
      </p:sp>
      <p:sp>
        <p:nvSpPr>
          <p:cNvPr id="5" name="Fußzeilenplatzhalter 4">
            <a:extLst>
              <a:ext uri="{FF2B5EF4-FFF2-40B4-BE49-F238E27FC236}">
                <a16:creationId xmlns:a16="http://schemas.microsoft.com/office/drawing/2014/main" id="{CBBE4346-20EA-6A44-823A-01D95D17CEE4}"/>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750" b="0" i="0" u="none" strike="noStrike" kern="1200" cap="none" spc="0" normalizeH="0" baseline="0" noProof="0">
                <a:ln>
                  <a:noFill/>
                </a:ln>
                <a:solidFill>
                  <a:prstClr val="white"/>
                </a:solidFill>
                <a:effectLst/>
                <a:uLnTx/>
                <a:uFillTx/>
                <a:latin typeface="ContinentaleOffice"/>
                <a:ea typeface="+mn-ea"/>
                <a:cs typeface="+mn-cs"/>
              </a:rPr>
              <a:t>Tariferweiterung bKV zum 01.04.2023</a:t>
            </a:r>
            <a:endParaRPr kumimoji="0" lang="de-DE" sz="750" b="0" i="0" u="none" strike="noStrike" kern="1200" cap="none" spc="0" normalizeH="0" baseline="0" noProof="0" dirty="0">
              <a:ln>
                <a:noFill/>
              </a:ln>
              <a:solidFill>
                <a:prstClr val="white"/>
              </a:solidFill>
              <a:effectLst/>
              <a:uLnTx/>
              <a:uFillTx/>
              <a:latin typeface="ContinentaleOffice"/>
              <a:ea typeface="+mn-ea"/>
              <a:cs typeface="+mn-cs"/>
            </a:endParaRPr>
          </a:p>
        </p:txBody>
      </p:sp>
      <p:sp>
        <p:nvSpPr>
          <p:cNvPr id="6" name="Foliennummernplatzhalter 5">
            <a:extLst>
              <a:ext uri="{FF2B5EF4-FFF2-40B4-BE49-F238E27FC236}">
                <a16:creationId xmlns:a16="http://schemas.microsoft.com/office/drawing/2014/main" id="{C9D0DA94-6473-8443-AA6D-16ECFB951D7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C8C4F1-257C-421B-BFF4-1F170FE3FB97}" type="slidenum">
              <a:rPr kumimoji="0" lang="de-DE" sz="900" b="0" i="0" u="none" strike="noStrike" kern="1200" cap="none" spc="0" normalizeH="0" baseline="0" noProof="0" smtClean="0">
                <a:ln>
                  <a:noFill/>
                </a:ln>
                <a:solidFill>
                  <a:prstClr val="white"/>
                </a:solidFill>
                <a:effectLst/>
                <a:uLnTx/>
                <a:uFillTx/>
                <a:latin typeface="ContinentaleOffice Semibold" panose="000007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de-DE" sz="900" b="0" i="0" u="none" strike="noStrike" kern="1200" cap="none" spc="0" normalizeH="0" baseline="0" noProof="0" dirty="0">
              <a:ln>
                <a:noFill/>
              </a:ln>
              <a:solidFill>
                <a:prstClr val="white"/>
              </a:solidFill>
              <a:effectLst/>
              <a:uLnTx/>
              <a:uFillTx/>
              <a:latin typeface="ContinentaleOffice Semibold" panose="00000700000000000000" pitchFamily="2" charset="0"/>
              <a:ea typeface="+mn-ea"/>
              <a:cs typeface="+mn-cs"/>
            </a:endParaRPr>
          </a:p>
        </p:txBody>
      </p:sp>
      <p:sp>
        <p:nvSpPr>
          <p:cNvPr id="14" name="Inhaltsplatzhalter 2">
            <a:extLst>
              <a:ext uri="{FF2B5EF4-FFF2-40B4-BE49-F238E27FC236}">
                <a16:creationId xmlns:a16="http://schemas.microsoft.com/office/drawing/2014/main" id="{C0E35396-5C7C-AD47-878A-4900B6CD0847}"/>
              </a:ext>
            </a:extLst>
          </p:cNvPr>
          <p:cNvSpPr>
            <a:spLocks noGrp="1"/>
          </p:cNvSpPr>
          <p:nvPr>
            <p:ph idx="1"/>
          </p:nvPr>
        </p:nvSpPr>
        <p:spPr>
          <a:xfrm>
            <a:off x="6313799" y="1659342"/>
            <a:ext cx="5316225" cy="3603123"/>
          </a:xfrm>
        </p:spPr>
        <p:txBody>
          <a:bodyPr/>
          <a:lstStyle/>
          <a:p>
            <a:pPr marL="342900" indent="-342900">
              <a:spcAft>
                <a:spcPts val="600"/>
              </a:spcAft>
              <a:buClr>
                <a:schemeClr val="tx1"/>
              </a:buClr>
              <a:buFont typeface="Arial" panose="020B0604020202020204" pitchFamily="34" charset="0"/>
              <a:buChar char="•"/>
              <a:defRPr/>
            </a:pPr>
            <a:r>
              <a:rPr lang="de-DE" sz="1800" b="1" dirty="0">
                <a:solidFill>
                  <a:schemeClr val="accent2"/>
                </a:solidFill>
              </a:rPr>
              <a:t>Verbrieftes Fortsetzungsrecht</a:t>
            </a:r>
            <a:r>
              <a:rPr lang="de-DE" sz="1800" dirty="0">
                <a:solidFill>
                  <a:schemeClr val="accent2"/>
                </a:solidFill>
              </a:rPr>
              <a:t> </a:t>
            </a:r>
            <a:r>
              <a:rPr lang="de-DE" sz="1800" dirty="0"/>
              <a:t>mit identischen Tarifleistungen über die gesetzlichen Vorgaben hinaus z. B. bei Ausscheiden aus dem Unternehmen oder bei Renteneintritt.</a:t>
            </a:r>
          </a:p>
          <a:p>
            <a:pPr marL="342900" indent="-342900">
              <a:spcAft>
                <a:spcPts val="600"/>
              </a:spcAft>
              <a:buFont typeface="Arial" panose="020B0604020202020204" pitchFamily="34" charset="0"/>
              <a:buChar char="•"/>
              <a:defRPr/>
            </a:pPr>
            <a:r>
              <a:rPr lang="de-DE" sz="1800" dirty="0"/>
              <a:t>Flexibilität auch in entgeltfreien Zeiten - eine </a:t>
            </a:r>
            <a:r>
              <a:rPr lang="de-DE" sz="1800" b="1" dirty="0">
                <a:solidFill>
                  <a:schemeClr val="accent2"/>
                </a:solidFill>
              </a:rPr>
              <a:t>Ruhendstellung des Vertrages </a:t>
            </a:r>
            <a:r>
              <a:rPr lang="de-DE" sz="1800" dirty="0"/>
              <a:t>bis zu 36 Monate ist in bestimmten Situationen problemlos möglich. </a:t>
            </a:r>
          </a:p>
          <a:p>
            <a:pPr marL="342900" indent="-342900">
              <a:spcAft>
                <a:spcPts val="600"/>
              </a:spcAft>
              <a:buFont typeface="Arial" panose="020B0604020202020204" pitchFamily="34" charset="0"/>
              <a:buChar char="•"/>
              <a:defRPr/>
            </a:pPr>
            <a:r>
              <a:rPr lang="de-DE" sz="1800" dirty="0"/>
              <a:t>Ebenso die Vereinbarung einer </a:t>
            </a:r>
            <a:r>
              <a:rPr lang="de-DE" sz="1800" b="1" dirty="0">
                <a:solidFill>
                  <a:schemeClr val="accent2"/>
                </a:solidFill>
              </a:rPr>
              <a:t>Beitragsbefreiung</a:t>
            </a:r>
            <a:r>
              <a:rPr lang="de-DE" sz="1800" dirty="0"/>
              <a:t> (direkt bei Vertragsabschluss, gegen geringen Mehrbeitrag), welche den Erhalt der gewohnten Versicherungsleistungen ermöglicht.</a:t>
            </a:r>
          </a:p>
        </p:txBody>
      </p:sp>
      <p:sp>
        <p:nvSpPr>
          <p:cNvPr id="9" name="Raute 8"/>
          <p:cNvSpPr/>
          <p:nvPr/>
        </p:nvSpPr>
        <p:spPr>
          <a:xfrm>
            <a:off x="10306050" y="74613"/>
            <a:ext cx="1676400" cy="1614487"/>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sz="1200" dirty="0">
              <a:solidFill>
                <a:schemeClr val="bg1"/>
              </a:solidFill>
            </a:endParaRPr>
          </a:p>
        </p:txBody>
      </p:sp>
      <p:sp>
        <p:nvSpPr>
          <p:cNvPr id="10" name="Textfeld 25"/>
          <p:cNvSpPr txBox="1">
            <a:spLocks noChangeArrowheads="1"/>
          </p:cNvSpPr>
          <p:nvPr/>
        </p:nvSpPr>
        <p:spPr bwMode="auto">
          <a:xfrm>
            <a:off x="10412413" y="620713"/>
            <a:ext cx="1512887"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ontinentaleOffice" panose="00000500000000000000" pitchFamily="2" charset="0"/>
              </a:defRPr>
            </a:lvl1pPr>
            <a:lvl2pPr marL="742950" indent="-285750">
              <a:defRPr>
                <a:solidFill>
                  <a:schemeClr val="tx1"/>
                </a:solidFill>
                <a:latin typeface="ContinentaleOffice" panose="00000500000000000000" pitchFamily="2" charset="0"/>
              </a:defRPr>
            </a:lvl2pPr>
            <a:lvl3pPr marL="1143000" indent="-228600">
              <a:defRPr>
                <a:solidFill>
                  <a:schemeClr val="tx1"/>
                </a:solidFill>
                <a:latin typeface="ContinentaleOffice" panose="00000500000000000000" pitchFamily="2" charset="0"/>
              </a:defRPr>
            </a:lvl3pPr>
            <a:lvl4pPr marL="1600200" indent="-228600">
              <a:defRPr>
                <a:solidFill>
                  <a:schemeClr val="tx1"/>
                </a:solidFill>
                <a:latin typeface="ContinentaleOffice" panose="00000500000000000000" pitchFamily="2" charset="0"/>
              </a:defRPr>
            </a:lvl4pPr>
            <a:lvl5pPr marL="2057400" indent="-228600">
              <a:defRPr>
                <a:solidFill>
                  <a:schemeClr val="tx1"/>
                </a:solidFill>
                <a:latin typeface="ContinentaleOffice" panose="00000500000000000000" pitchFamily="2" charset="0"/>
              </a:defRPr>
            </a:lvl5pPr>
            <a:lvl6pPr marL="2514600" indent="-228600" eaLnBrk="0" fontAlgn="base" hangingPunct="0">
              <a:spcBef>
                <a:spcPct val="0"/>
              </a:spcBef>
              <a:spcAft>
                <a:spcPct val="0"/>
              </a:spcAft>
              <a:defRPr>
                <a:solidFill>
                  <a:schemeClr val="tx1"/>
                </a:solidFill>
                <a:latin typeface="ContinentaleOffice" panose="00000500000000000000" pitchFamily="2" charset="0"/>
              </a:defRPr>
            </a:lvl6pPr>
            <a:lvl7pPr marL="2971800" indent="-228600" eaLnBrk="0" fontAlgn="base" hangingPunct="0">
              <a:spcBef>
                <a:spcPct val="0"/>
              </a:spcBef>
              <a:spcAft>
                <a:spcPct val="0"/>
              </a:spcAft>
              <a:defRPr>
                <a:solidFill>
                  <a:schemeClr val="tx1"/>
                </a:solidFill>
                <a:latin typeface="ContinentaleOffice" panose="00000500000000000000" pitchFamily="2" charset="0"/>
              </a:defRPr>
            </a:lvl7pPr>
            <a:lvl8pPr marL="3429000" indent="-228600" eaLnBrk="0" fontAlgn="base" hangingPunct="0">
              <a:spcBef>
                <a:spcPct val="0"/>
              </a:spcBef>
              <a:spcAft>
                <a:spcPct val="0"/>
              </a:spcAft>
              <a:defRPr>
                <a:solidFill>
                  <a:schemeClr val="tx1"/>
                </a:solidFill>
                <a:latin typeface="ContinentaleOffice" panose="00000500000000000000" pitchFamily="2" charset="0"/>
              </a:defRPr>
            </a:lvl8pPr>
            <a:lvl9pPr marL="3886200" indent="-228600" eaLnBrk="0" fontAlgn="base" hangingPunct="0">
              <a:spcBef>
                <a:spcPct val="0"/>
              </a:spcBef>
              <a:spcAft>
                <a:spcPct val="0"/>
              </a:spcAft>
              <a:defRPr>
                <a:solidFill>
                  <a:schemeClr val="tx1"/>
                </a:solidFill>
                <a:latin typeface="ContinentaleOffice" panose="00000500000000000000" pitchFamily="2" charset="0"/>
              </a:defRPr>
            </a:lvl9pPr>
          </a:lstStyle>
          <a:p>
            <a:pPr algn="ctr"/>
            <a:r>
              <a:rPr lang="de-DE" altLang="de-DE" sz="1600" b="1" dirty="0">
                <a:solidFill>
                  <a:schemeClr val="bg1"/>
                </a:solidFill>
              </a:rPr>
              <a:t>Fortsetzungs-recht</a:t>
            </a:r>
          </a:p>
        </p:txBody>
      </p:sp>
      <p:pic>
        <p:nvPicPr>
          <p:cNvPr id="3" name="Grafik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891"/>
            <a:ext cx="5760720" cy="6236208"/>
          </a:xfrm>
          <a:prstGeom prst="rect">
            <a:avLst/>
          </a:prstGeom>
        </p:spPr>
      </p:pic>
    </p:spTree>
    <p:extLst>
      <p:ext uri="{BB962C8B-B14F-4D97-AF65-F5344CB8AC3E}">
        <p14:creationId xmlns:p14="http://schemas.microsoft.com/office/powerpoint/2010/main" val="2192117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C8C4F1-257C-421B-BFF4-1F170FE3FB97}" type="slidenum">
              <a:rPr kumimoji="0" lang="de-DE" sz="900" b="0" i="0" u="none" strike="noStrike" kern="1200" cap="none" spc="0" normalizeH="0" baseline="0" noProof="0" smtClean="0">
                <a:ln>
                  <a:noFill/>
                </a:ln>
                <a:solidFill>
                  <a:prstClr val="white"/>
                </a:solidFill>
                <a:effectLst/>
                <a:uLnTx/>
                <a:uFillTx/>
                <a:latin typeface="ContinentaleOffice Semibold" panose="000007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de-DE" sz="900" b="0" i="0" u="none" strike="noStrike" kern="1200" cap="none" spc="0" normalizeH="0" baseline="0" noProof="0" dirty="0">
              <a:ln>
                <a:noFill/>
              </a:ln>
              <a:solidFill>
                <a:prstClr val="white"/>
              </a:solidFill>
              <a:effectLst/>
              <a:uLnTx/>
              <a:uFillTx/>
              <a:latin typeface="ContinentaleOffice Semibold" panose="00000700000000000000" pitchFamily="2" charset="0"/>
              <a:ea typeface="+mn-ea"/>
              <a:cs typeface="+mn-cs"/>
            </a:endParaRPr>
          </a:p>
        </p:txBody>
      </p:sp>
      <p:sp>
        <p:nvSpPr>
          <p:cNvPr id="12" name="Titel 1">
            <a:extLst>
              <a:ext uri="{FF2B5EF4-FFF2-40B4-BE49-F238E27FC236}">
                <a16:creationId xmlns:a16="http://schemas.microsoft.com/office/drawing/2014/main" id="{ECF0D488-0554-A647-8C5C-FE62A88DEAFA}"/>
              </a:ext>
            </a:extLst>
          </p:cNvPr>
          <p:cNvSpPr>
            <a:spLocks noGrp="1"/>
          </p:cNvSpPr>
          <p:nvPr>
            <p:ph type="title"/>
          </p:nvPr>
        </p:nvSpPr>
        <p:spPr>
          <a:xfrm>
            <a:off x="838200" y="516835"/>
            <a:ext cx="10515600" cy="835715"/>
          </a:xfrm>
        </p:spPr>
        <p:txBody>
          <a:bodyPr/>
          <a:lstStyle/>
          <a:p>
            <a:r>
              <a:rPr lang="de-DE" dirty="0"/>
              <a:t>Die </a:t>
            </a:r>
            <a:r>
              <a:rPr lang="de-DE" dirty="0" err="1"/>
              <a:t>bKV</a:t>
            </a:r>
            <a:r>
              <a:rPr lang="de-DE" dirty="0"/>
              <a:t> überzeugt!</a:t>
            </a:r>
          </a:p>
        </p:txBody>
      </p:sp>
      <p:sp>
        <p:nvSpPr>
          <p:cNvPr id="11" name="Datumsplatzhalter 3">
            <a:extLst>
              <a:ext uri="{FF2B5EF4-FFF2-40B4-BE49-F238E27FC236}">
                <a16:creationId xmlns:a16="http://schemas.microsoft.com/office/drawing/2014/main" id="{CB6F2F2F-520F-D34C-8A4B-DD367627A375}"/>
              </a:ext>
            </a:extLst>
          </p:cNvPr>
          <p:cNvSpPr>
            <a:spLocks noGrp="1"/>
          </p:cNvSpPr>
          <p:nvPr>
            <p:ph type="dt" sz="half" idx="10"/>
          </p:nvPr>
        </p:nvSpPr>
        <p:spPr>
          <a:xfrm>
            <a:off x="679181" y="6388153"/>
            <a:ext cx="578116"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5635ED-582F-42B2-8E05-D270282EBD54}" type="datetime1">
              <a:rPr kumimoji="0" lang="de-DE" sz="750" b="0" i="0" u="none" strike="noStrike" kern="1200" cap="none" spc="0" normalizeH="0" baseline="0" noProof="0" smtClean="0">
                <a:ln>
                  <a:noFill/>
                </a:ln>
                <a:solidFill>
                  <a:prstClr val="white"/>
                </a:solidFill>
                <a:effectLst/>
                <a:uLnTx/>
                <a:uFillTx/>
                <a:latin typeface="ContinentaleOffice"/>
                <a:ea typeface="+mn-ea"/>
                <a:cs typeface="+mn-cs"/>
              </a:rPr>
              <a:t>16.06.2023</a:t>
            </a:fld>
            <a:endParaRPr kumimoji="0" lang="de-DE" sz="750" b="0" i="0" u="none" strike="noStrike" kern="1200" cap="none" spc="0" normalizeH="0" baseline="0" noProof="0" dirty="0">
              <a:ln>
                <a:noFill/>
              </a:ln>
              <a:solidFill>
                <a:prstClr val="white"/>
              </a:solidFill>
              <a:effectLst/>
              <a:uLnTx/>
              <a:uFillTx/>
              <a:latin typeface="ContinentaleOffice"/>
              <a:ea typeface="+mn-ea"/>
              <a:cs typeface="+mn-cs"/>
            </a:endParaRPr>
          </a:p>
        </p:txBody>
      </p:sp>
      <p:sp>
        <p:nvSpPr>
          <p:cNvPr id="14" name="Fußzeilenplatzhalter 4">
            <a:extLst>
              <a:ext uri="{FF2B5EF4-FFF2-40B4-BE49-F238E27FC236}">
                <a16:creationId xmlns:a16="http://schemas.microsoft.com/office/drawing/2014/main" id="{67E217FA-D44A-1F47-9C20-8DEAF20EACA2}"/>
              </a:ext>
            </a:extLst>
          </p:cNvPr>
          <p:cNvSpPr>
            <a:spLocks noGrp="1"/>
          </p:cNvSpPr>
          <p:nvPr>
            <p:ph type="ftr" sz="quarter" idx="11"/>
          </p:nvPr>
        </p:nvSpPr>
        <p:spPr>
          <a:xfrm>
            <a:off x="1291753" y="6388153"/>
            <a:ext cx="8812365"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750" b="0" i="0" u="none" strike="noStrike" kern="1200" cap="none" spc="0" normalizeH="0" baseline="0" noProof="0">
                <a:ln>
                  <a:noFill/>
                </a:ln>
                <a:solidFill>
                  <a:prstClr val="white"/>
                </a:solidFill>
                <a:effectLst/>
                <a:uLnTx/>
                <a:uFillTx/>
                <a:latin typeface="ContinentaleOffice"/>
                <a:ea typeface="+mn-ea"/>
                <a:cs typeface="+mn-cs"/>
              </a:rPr>
              <a:t>Continentale Krankenversicherung a.G.</a:t>
            </a:r>
            <a:endParaRPr kumimoji="0" lang="de-DE" sz="750" b="0" i="0" u="none" strike="noStrike" kern="1200" cap="none" spc="0" normalizeH="0" baseline="0" noProof="0" dirty="0">
              <a:ln>
                <a:noFill/>
              </a:ln>
              <a:solidFill>
                <a:prstClr val="white"/>
              </a:solidFill>
              <a:effectLst/>
              <a:uLnTx/>
              <a:uFillTx/>
              <a:latin typeface="ContinentaleOffice"/>
              <a:ea typeface="+mn-ea"/>
              <a:cs typeface="+mn-cs"/>
            </a:endParaRPr>
          </a:p>
        </p:txBody>
      </p:sp>
      <p:pic>
        <p:nvPicPr>
          <p:cNvPr id="15" name="Grafik 14">
            <a:extLst>
              <a:ext uri="{FF2B5EF4-FFF2-40B4-BE49-F238E27FC236}">
                <a16:creationId xmlns:a16="http://schemas.microsoft.com/office/drawing/2014/main" id="{4790D31E-8262-26B1-CB89-98DBF51842C3}"/>
              </a:ext>
            </a:extLst>
          </p:cNvPr>
          <p:cNvPicPr>
            <a:picLocks noChangeAspect="1"/>
          </p:cNvPicPr>
          <p:nvPr/>
        </p:nvPicPr>
        <p:blipFill>
          <a:blip r:embed="rId3"/>
          <a:stretch>
            <a:fillRect/>
          </a:stretch>
        </p:blipFill>
        <p:spPr>
          <a:xfrm>
            <a:off x="7439702" y="1870749"/>
            <a:ext cx="714375" cy="695325"/>
          </a:xfrm>
          <a:prstGeom prst="rect">
            <a:avLst/>
          </a:prstGeom>
        </p:spPr>
      </p:pic>
      <p:pic>
        <p:nvPicPr>
          <p:cNvPr id="16" name="Grafik 15">
            <a:extLst>
              <a:ext uri="{FF2B5EF4-FFF2-40B4-BE49-F238E27FC236}">
                <a16:creationId xmlns:a16="http://schemas.microsoft.com/office/drawing/2014/main" id="{D1F002A5-B2FA-09EB-1EEF-7BA0960346F2}"/>
              </a:ext>
            </a:extLst>
          </p:cNvPr>
          <p:cNvPicPr>
            <a:picLocks noChangeAspect="1"/>
          </p:cNvPicPr>
          <p:nvPr/>
        </p:nvPicPr>
        <p:blipFill>
          <a:blip r:embed="rId4"/>
          <a:stretch>
            <a:fillRect/>
          </a:stretch>
        </p:blipFill>
        <p:spPr>
          <a:xfrm>
            <a:off x="7324096" y="3356574"/>
            <a:ext cx="800100" cy="714375"/>
          </a:xfrm>
          <a:prstGeom prst="rect">
            <a:avLst/>
          </a:prstGeom>
        </p:spPr>
      </p:pic>
      <p:pic>
        <p:nvPicPr>
          <p:cNvPr id="17" name="Grafik 16">
            <a:extLst>
              <a:ext uri="{FF2B5EF4-FFF2-40B4-BE49-F238E27FC236}">
                <a16:creationId xmlns:a16="http://schemas.microsoft.com/office/drawing/2014/main" id="{921B471C-A5B6-EECD-0C64-A7EBC75A728E}"/>
              </a:ext>
            </a:extLst>
          </p:cNvPr>
          <p:cNvPicPr>
            <a:picLocks noChangeAspect="1"/>
          </p:cNvPicPr>
          <p:nvPr/>
        </p:nvPicPr>
        <p:blipFill>
          <a:blip r:embed="rId5"/>
          <a:stretch>
            <a:fillRect/>
          </a:stretch>
        </p:blipFill>
        <p:spPr>
          <a:xfrm>
            <a:off x="7324096" y="4126887"/>
            <a:ext cx="847725" cy="742950"/>
          </a:xfrm>
          <a:prstGeom prst="rect">
            <a:avLst/>
          </a:prstGeom>
        </p:spPr>
      </p:pic>
      <p:pic>
        <p:nvPicPr>
          <p:cNvPr id="19" name="Grafik 18">
            <a:extLst>
              <a:ext uri="{FF2B5EF4-FFF2-40B4-BE49-F238E27FC236}">
                <a16:creationId xmlns:a16="http://schemas.microsoft.com/office/drawing/2014/main" id="{9D57E26C-7B32-6537-79D7-93142C12B2C3}"/>
              </a:ext>
            </a:extLst>
          </p:cNvPr>
          <p:cNvPicPr>
            <a:picLocks noChangeAspect="1"/>
          </p:cNvPicPr>
          <p:nvPr/>
        </p:nvPicPr>
        <p:blipFill>
          <a:blip r:embed="rId6"/>
          <a:stretch>
            <a:fillRect/>
          </a:stretch>
        </p:blipFill>
        <p:spPr>
          <a:xfrm>
            <a:off x="7324096" y="2637474"/>
            <a:ext cx="819150" cy="647700"/>
          </a:xfrm>
          <a:prstGeom prst="rect">
            <a:avLst/>
          </a:prstGeom>
        </p:spPr>
      </p:pic>
      <p:pic>
        <p:nvPicPr>
          <p:cNvPr id="20" name="Grafik 19">
            <a:extLst>
              <a:ext uri="{FF2B5EF4-FFF2-40B4-BE49-F238E27FC236}">
                <a16:creationId xmlns:a16="http://schemas.microsoft.com/office/drawing/2014/main" id="{E3DC488C-0644-7479-447A-EC12087E8E32}"/>
              </a:ext>
            </a:extLst>
          </p:cNvPr>
          <p:cNvPicPr>
            <a:picLocks noChangeAspect="1"/>
          </p:cNvPicPr>
          <p:nvPr/>
        </p:nvPicPr>
        <p:blipFill>
          <a:blip r:embed="rId7"/>
          <a:stretch>
            <a:fillRect/>
          </a:stretch>
        </p:blipFill>
        <p:spPr>
          <a:xfrm>
            <a:off x="7462208" y="4882875"/>
            <a:ext cx="571500" cy="828675"/>
          </a:xfrm>
          <a:prstGeom prst="rect">
            <a:avLst/>
          </a:prstGeom>
        </p:spPr>
      </p:pic>
      <p:sp>
        <p:nvSpPr>
          <p:cNvPr id="26" name="Rechteck 25">
            <a:extLst>
              <a:ext uri="{FF2B5EF4-FFF2-40B4-BE49-F238E27FC236}">
                <a16:creationId xmlns:a16="http://schemas.microsoft.com/office/drawing/2014/main" id="{42310B3B-F1F1-969E-4287-F0178AE4E8A0}"/>
              </a:ext>
            </a:extLst>
          </p:cNvPr>
          <p:cNvSpPr/>
          <p:nvPr/>
        </p:nvSpPr>
        <p:spPr>
          <a:xfrm>
            <a:off x="838201" y="2081975"/>
            <a:ext cx="4168140" cy="3552572"/>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2563" indent="-182563">
              <a:spcAft>
                <a:spcPts val="600"/>
              </a:spcAft>
              <a:buFont typeface="Wingdings" panose="05000000000000000000" pitchFamily="2" charset="2"/>
              <a:buChar char="§"/>
            </a:pPr>
            <a:r>
              <a:rPr lang="de-DE" sz="1600" dirty="0">
                <a:solidFill>
                  <a:schemeClr val="accent1"/>
                </a:solidFill>
              </a:rPr>
              <a:t>Gesunde Mitarbeiter</a:t>
            </a:r>
          </a:p>
          <a:p>
            <a:pPr marL="182563" indent="-182563">
              <a:spcAft>
                <a:spcPts val="600"/>
              </a:spcAft>
              <a:buFont typeface="Wingdings" panose="05000000000000000000" pitchFamily="2" charset="2"/>
              <a:buChar char="§"/>
            </a:pPr>
            <a:r>
              <a:rPr lang="de-DE" sz="1600" dirty="0">
                <a:solidFill>
                  <a:schemeClr val="accent1"/>
                </a:solidFill>
              </a:rPr>
              <a:t>Fehlzeitreduzierung</a:t>
            </a:r>
          </a:p>
          <a:p>
            <a:pPr marL="182563" indent="-182563">
              <a:spcAft>
                <a:spcPts val="600"/>
              </a:spcAft>
              <a:buFont typeface="Wingdings" panose="05000000000000000000" pitchFamily="2" charset="2"/>
              <a:buChar char="§"/>
            </a:pPr>
            <a:r>
              <a:rPr lang="de-DE" sz="1600" dirty="0">
                <a:solidFill>
                  <a:schemeClr val="accent1"/>
                </a:solidFill>
              </a:rPr>
              <a:t>Vorteile bei der Mitarbeitergewinnung</a:t>
            </a:r>
          </a:p>
          <a:p>
            <a:pPr marL="182563" indent="-182563">
              <a:spcAft>
                <a:spcPts val="600"/>
              </a:spcAft>
              <a:buFont typeface="Wingdings" panose="05000000000000000000" pitchFamily="2" charset="2"/>
              <a:buChar char="§"/>
            </a:pPr>
            <a:r>
              <a:rPr lang="de-DE" sz="1600" dirty="0">
                <a:solidFill>
                  <a:schemeClr val="accent1"/>
                </a:solidFill>
              </a:rPr>
              <a:t>Kostenloser Versicherungsschutz</a:t>
            </a:r>
          </a:p>
          <a:p>
            <a:pPr marL="182563" indent="-182563">
              <a:spcAft>
                <a:spcPts val="600"/>
              </a:spcAft>
              <a:buFont typeface="Wingdings" panose="05000000000000000000" pitchFamily="2" charset="2"/>
              <a:buChar char="§"/>
            </a:pPr>
            <a:r>
              <a:rPr lang="de-DE" sz="1600" dirty="0">
                <a:solidFill>
                  <a:schemeClr val="accent1"/>
                </a:solidFill>
              </a:rPr>
              <a:t>Neue Vertriebsansätze</a:t>
            </a:r>
          </a:p>
          <a:p>
            <a:pPr marL="182563" indent="-182563">
              <a:spcAft>
                <a:spcPts val="600"/>
              </a:spcAft>
              <a:buFont typeface="Wingdings" panose="05000000000000000000" pitchFamily="2" charset="2"/>
              <a:buChar char="§"/>
            </a:pPr>
            <a:r>
              <a:rPr lang="de-DE" sz="1600" dirty="0">
                <a:solidFill>
                  <a:schemeClr val="accent1"/>
                </a:solidFill>
              </a:rPr>
              <a:t>Ganzheitliche Beratung</a:t>
            </a:r>
          </a:p>
          <a:p>
            <a:pPr marL="182563" indent="-182563">
              <a:spcAft>
                <a:spcPts val="600"/>
              </a:spcAft>
              <a:buFont typeface="Wingdings" panose="05000000000000000000" pitchFamily="2" charset="2"/>
              <a:buChar char="§"/>
            </a:pPr>
            <a:r>
              <a:rPr lang="de-DE" sz="1600" dirty="0">
                <a:solidFill>
                  <a:schemeClr val="accent1"/>
                </a:solidFill>
              </a:rPr>
              <a:t>U.v.m.</a:t>
            </a:r>
            <a:endParaRPr lang="de-DE" sz="2000" dirty="0">
              <a:solidFill>
                <a:schemeClr val="accent1"/>
              </a:solidFill>
            </a:endParaRPr>
          </a:p>
        </p:txBody>
      </p:sp>
      <p:sp>
        <p:nvSpPr>
          <p:cNvPr id="27" name="Pfeil: nach rechts 26">
            <a:extLst>
              <a:ext uri="{FF2B5EF4-FFF2-40B4-BE49-F238E27FC236}">
                <a16:creationId xmlns:a16="http://schemas.microsoft.com/office/drawing/2014/main" id="{51FA1427-43C3-F989-5CA7-7D664E14BC7F}"/>
              </a:ext>
            </a:extLst>
          </p:cNvPr>
          <p:cNvSpPr/>
          <p:nvPr/>
        </p:nvSpPr>
        <p:spPr>
          <a:xfrm>
            <a:off x="5339392" y="2599489"/>
            <a:ext cx="1761835" cy="2541725"/>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dirty="0"/>
          </a:p>
        </p:txBody>
      </p:sp>
      <p:sp>
        <p:nvSpPr>
          <p:cNvPr id="28" name="Rechteck 27">
            <a:extLst>
              <a:ext uri="{FF2B5EF4-FFF2-40B4-BE49-F238E27FC236}">
                <a16:creationId xmlns:a16="http://schemas.microsoft.com/office/drawing/2014/main" id="{F37B43E1-9453-D86A-4220-A8A699B5DD9C}"/>
              </a:ext>
            </a:extLst>
          </p:cNvPr>
          <p:cNvSpPr/>
          <p:nvPr/>
        </p:nvSpPr>
        <p:spPr>
          <a:xfrm>
            <a:off x="8366760" y="2036693"/>
            <a:ext cx="3125805" cy="3552572"/>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2563" indent="-182563">
              <a:spcAft>
                <a:spcPts val="600"/>
              </a:spcAft>
              <a:buFont typeface="Wingdings" panose="05000000000000000000" pitchFamily="2" charset="2"/>
              <a:buChar char="§"/>
            </a:pPr>
            <a:r>
              <a:rPr lang="de-DE" sz="1600" dirty="0" err="1">
                <a:solidFill>
                  <a:schemeClr val="accent1"/>
                </a:solidFill>
              </a:rPr>
              <a:t>Assistanceleistungen</a:t>
            </a:r>
            <a:endParaRPr lang="de-DE" sz="1600" dirty="0">
              <a:solidFill>
                <a:schemeClr val="accent1"/>
              </a:solidFill>
            </a:endParaRPr>
          </a:p>
          <a:p>
            <a:pPr marL="182563" indent="-182563">
              <a:spcAft>
                <a:spcPts val="600"/>
              </a:spcAft>
              <a:buFont typeface="Wingdings" panose="05000000000000000000" pitchFamily="2" charset="2"/>
              <a:buChar char="§"/>
            </a:pPr>
            <a:r>
              <a:rPr lang="de-DE" sz="1600" dirty="0">
                <a:solidFill>
                  <a:schemeClr val="accent1"/>
                </a:solidFill>
              </a:rPr>
              <a:t>Umfangreicher Versicherungsschutz</a:t>
            </a:r>
          </a:p>
          <a:p>
            <a:pPr marL="182563" indent="-182563">
              <a:spcAft>
                <a:spcPts val="600"/>
              </a:spcAft>
              <a:buFont typeface="Wingdings" panose="05000000000000000000" pitchFamily="2" charset="2"/>
              <a:buChar char="§"/>
            </a:pPr>
            <a:r>
              <a:rPr lang="de-DE" sz="1600" dirty="0">
                <a:solidFill>
                  <a:schemeClr val="accent1"/>
                </a:solidFill>
              </a:rPr>
              <a:t>Innovative Produkte</a:t>
            </a:r>
          </a:p>
          <a:p>
            <a:pPr marL="182563" indent="-182563">
              <a:spcAft>
                <a:spcPts val="600"/>
              </a:spcAft>
              <a:buFont typeface="Wingdings" panose="05000000000000000000" pitchFamily="2" charset="2"/>
              <a:buChar char="§"/>
            </a:pPr>
            <a:r>
              <a:rPr lang="de-DE" sz="1600" dirty="0">
                <a:solidFill>
                  <a:schemeClr val="accent1"/>
                </a:solidFill>
              </a:rPr>
              <a:t>Digitale Prozesse</a:t>
            </a:r>
          </a:p>
          <a:p>
            <a:pPr marL="182563" indent="-182563">
              <a:spcAft>
                <a:spcPts val="600"/>
              </a:spcAft>
              <a:buFont typeface="Wingdings" panose="05000000000000000000" pitchFamily="2" charset="2"/>
              <a:buChar char="§"/>
            </a:pPr>
            <a:r>
              <a:rPr lang="de-DE" sz="1600" dirty="0">
                <a:solidFill>
                  <a:schemeClr val="accent1"/>
                </a:solidFill>
              </a:rPr>
              <a:t>(</a:t>
            </a:r>
            <a:r>
              <a:rPr lang="de-DE" sz="1600" dirty="0" err="1">
                <a:solidFill>
                  <a:schemeClr val="accent1"/>
                </a:solidFill>
              </a:rPr>
              <a:t>Xempus</a:t>
            </a:r>
            <a:r>
              <a:rPr lang="de-DE" sz="1600" dirty="0">
                <a:solidFill>
                  <a:schemeClr val="accent1"/>
                </a:solidFill>
              </a:rPr>
              <a:t>, </a:t>
            </a:r>
            <a:r>
              <a:rPr lang="de-DE" sz="1600" dirty="0" err="1">
                <a:solidFill>
                  <a:schemeClr val="accent1"/>
                </a:solidFill>
              </a:rPr>
              <a:t>ConCORP</a:t>
            </a:r>
            <a:r>
              <a:rPr lang="de-DE" sz="1600" dirty="0">
                <a:solidFill>
                  <a:schemeClr val="accent1"/>
                </a:solidFill>
              </a:rPr>
              <a:t>, </a:t>
            </a:r>
            <a:r>
              <a:rPr lang="de-DE" sz="1600" dirty="0" err="1">
                <a:solidFill>
                  <a:schemeClr val="accent1"/>
                </a:solidFill>
              </a:rPr>
              <a:t>RechnungsApp</a:t>
            </a:r>
            <a:r>
              <a:rPr lang="de-DE" sz="1600" dirty="0">
                <a:solidFill>
                  <a:schemeClr val="accent1"/>
                </a:solidFill>
              </a:rPr>
              <a:t>)</a:t>
            </a:r>
          </a:p>
          <a:p>
            <a:pPr marL="182563" indent="-182563">
              <a:spcAft>
                <a:spcPts val="600"/>
              </a:spcAft>
              <a:buFont typeface="Wingdings" panose="05000000000000000000" pitchFamily="2" charset="2"/>
              <a:buChar char="§"/>
            </a:pPr>
            <a:r>
              <a:rPr lang="de-DE" sz="1600" dirty="0">
                <a:solidFill>
                  <a:schemeClr val="accent1"/>
                </a:solidFill>
              </a:rPr>
              <a:t>u.v.m.</a:t>
            </a:r>
            <a:endParaRPr lang="de-DE" sz="2000" dirty="0">
              <a:solidFill>
                <a:schemeClr val="accent1"/>
              </a:solidFill>
            </a:endParaRPr>
          </a:p>
        </p:txBody>
      </p:sp>
    </p:spTree>
    <p:extLst>
      <p:ext uri="{BB962C8B-B14F-4D97-AF65-F5344CB8AC3E}">
        <p14:creationId xmlns:p14="http://schemas.microsoft.com/office/powerpoint/2010/main" val="819440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E64C231-5EB7-BB44-8911-C1F61FBD6DC7}"/>
              </a:ext>
            </a:extLst>
          </p:cNvPr>
          <p:cNvSpPr>
            <a:spLocks noGrp="1"/>
          </p:cNvSpPr>
          <p:nvPr>
            <p:ph type="ctrTitle"/>
          </p:nvPr>
        </p:nvSpPr>
        <p:spPr>
          <a:xfrm>
            <a:off x="530422" y="1360630"/>
            <a:ext cx="7920000" cy="728849"/>
          </a:xfrm>
        </p:spPr>
        <p:txBody>
          <a:bodyPr/>
          <a:lstStyle/>
          <a:p>
            <a:r>
              <a:rPr lang="de-DE" dirty="0"/>
              <a:t>Attraktive Monatsbeiträge</a:t>
            </a:r>
          </a:p>
        </p:txBody>
      </p:sp>
    </p:spTree>
    <p:extLst>
      <p:ext uri="{BB962C8B-B14F-4D97-AF65-F5344CB8AC3E}">
        <p14:creationId xmlns:p14="http://schemas.microsoft.com/office/powerpoint/2010/main" val="16455363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EDB7CEB-7396-2E49-AB34-2916013FF638}"/>
              </a:ext>
            </a:extLst>
          </p:cNvPr>
          <p:cNvSpPr>
            <a:spLocks noGrp="1"/>
          </p:cNvSpPr>
          <p:nvPr>
            <p:ph type="title"/>
          </p:nvPr>
        </p:nvSpPr>
        <p:spPr/>
        <p:txBody>
          <a:bodyPr/>
          <a:lstStyle/>
          <a:p>
            <a:r>
              <a:rPr lang="de-DE" dirty="0"/>
              <a:t>Tariflinie </a:t>
            </a:r>
            <a:r>
              <a:rPr lang="de-DE" dirty="0" err="1"/>
              <a:t>Choose</a:t>
            </a:r>
            <a:r>
              <a:rPr lang="de-DE" dirty="0"/>
              <a:t>: Attraktive Monatsbeiträge</a:t>
            </a:r>
          </a:p>
        </p:txBody>
      </p:sp>
      <p:sp>
        <p:nvSpPr>
          <p:cNvPr id="4" name="Datumsplatzhalter 3">
            <a:extLst>
              <a:ext uri="{FF2B5EF4-FFF2-40B4-BE49-F238E27FC236}">
                <a16:creationId xmlns:a16="http://schemas.microsoft.com/office/drawing/2014/main" id="{CB6F2F2F-520F-D34C-8A4B-DD367627A37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A4223B0-2979-44B6-BCD6-C1FE8DECF8C5}" type="datetime1">
              <a:rPr kumimoji="0" lang="de-DE" sz="750" b="0" i="0" u="none" strike="noStrike" kern="1200" cap="none" spc="0" normalizeH="0" baseline="0" noProof="0" smtClean="0">
                <a:ln>
                  <a:noFill/>
                </a:ln>
                <a:solidFill>
                  <a:prstClr val="white"/>
                </a:solidFill>
                <a:effectLst/>
                <a:uLnTx/>
                <a:uFillTx/>
                <a:latin typeface="ContinentaleOffice"/>
                <a:ea typeface="+mn-ea"/>
                <a:cs typeface="+mn-cs"/>
              </a:rPr>
              <a:t>16.06.2023</a:t>
            </a:fld>
            <a:endParaRPr kumimoji="0" lang="de-DE" sz="750" b="0" i="0" u="none" strike="noStrike" kern="1200" cap="none" spc="0" normalizeH="0" baseline="0" noProof="0" dirty="0">
              <a:ln>
                <a:noFill/>
              </a:ln>
              <a:solidFill>
                <a:prstClr val="white"/>
              </a:solidFill>
              <a:effectLst/>
              <a:uLnTx/>
              <a:uFillTx/>
              <a:latin typeface="ContinentaleOffice"/>
              <a:ea typeface="+mn-ea"/>
              <a:cs typeface="+mn-cs"/>
            </a:endParaRPr>
          </a:p>
        </p:txBody>
      </p:sp>
      <p:sp>
        <p:nvSpPr>
          <p:cNvPr id="5" name="Fußzeilenplatzhalter 4">
            <a:extLst>
              <a:ext uri="{FF2B5EF4-FFF2-40B4-BE49-F238E27FC236}">
                <a16:creationId xmlns:a16="http://schemas.microsoft.com/office/drawing/2014/main" id="{67E217FA-D44A-1F47-9C20-8DEAF20EACA2}"/>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750" b="0" i="0" u="none" strike="noStrike" kern="1200" cap="none" spc="0" normalizeH="0" baseline="0" noProof="0">
                <a:ln>
                  <a:noFill/>
                </a:ln>
                <a:solidFill>
                  <a:prstClr val="white"/>
                </a:solidFill>
                <a:effectLst/>
                <a:uLnTx/>
                <a:uFillTx/>
                <a:latin typeface="ContinentaleOffice"/>
                <a:ea typeface="+mn-ea"/>
                <a:cs typeface="+mn-cs"/>
              </a:rPr>
              <a:t>Tariferweiterung bKV zum 01.04.2023</a:t>
            </a:r>
            <a:endParaRPr kumimoji="0" lang="de-DE" sz="750" b="0" i="0" u="none" strike="noStrike" kern="1200" cap="none" spc="0" normalizeH="0" baseline="0" noProof="0" dirty="0">
              <a:ln>
                <a:noFill/>
              </a:ln>
              <a:solidFill>
                <a:prstClr val="white"/>
              </a:solidFill>
              <a:effectLst/>
              <a:uLnTx/>
              <a:uFillTx/>
              <a:latin typeface="ContinentaleOffice"/>
              <a:ea typeface="+mn-ea"/>
              <a:cs typeface="+mn-cs"/>
            </a:endParaRPr>
          </a:p>
        </p:txBody>
      </p:sp>
      <p:sp>
        <p:nvSpPr>
          <p:cNvPr id="6" name="Foliennummernplatzhalter 5">
            <a:extLst>
              <a:ext uri="{FF2B5EF4-FFF2-40B4-BE49-F238E27FC236}">
                <a16:creationId xmlns:a16="http://schemas.microsoft.com/office/drawing/2014/main" id="{421029A8-679C-8240-A90A-38FF4D449D8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C8C4F1-257C-421B-BFF4-1F170FE3FB97}" type="slidenum">
              <a:rPr kumimoji="0" lang="de-DE" sz="900" b="0" i="0" u="none" strike="noStrike" kern="1200" cap="none" spc="0" normalizeH="0" baseline="0" noProof="0" smtClean="0">
                <a:ln>
                  <a:noFill/>
                </a:ln>
                <a:solidFill>
                  <a:prstClr val="white"/>
                </a:solidFill>
                <a:effectLst/>
                <a:uLnTx/>
                <a:uFillTx/>
                <a:latin typeface="ContinentaleOffice Semibold" panose="000007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de-DE" sz="900" b="0" i="0" u="none" strike="noStrike" kern="1200" cap="none" spc="0" normalizeH="0" baseline="0" noProof="0" dirty="0">
              <a:ln>
                <a:noFill/>
              </a:ln>
              <a:solidFill>
                <a:prstClr val="white"/>
              </a:solidFill>
              <a:effectLst/>
              <a:uLnTx/>
              <a:uFillTx/>
              <a:latin typeface="ContinentaleOffice Semibold" panose="00000700000000000000" pitchFamily="2" charset="0"/>
              <a:ea typeface="+mn-ea"/>
              <a:cs typeface="+mn-cs"/>
            </a:endParaRPr>
          </a:p>
        </p:txBody>
      </p:sp>
      <p:graphicFrame>
        <p:nvGraphicFramePr>
          <p:cNvPr id="9" name="Tabelle 7">
            <a:extLst>
              <a:ext uri="{FF2B5EF4-FFF2-40B4-BE49-F238E27FC236}">
                <a16:creationId xmlns:a16="http://schemas.microsoft.com/office/drawing/2014/main" id="{D3A04F2E-6B51-0F43-9EB4-2D6CAC8C6128}"/>
              </a:ext>
            </a:extLst>
          </p:cNvPr>
          <p:cNvGraphicFramePr>
            <a:graphicFrameLocks/>
          </p:cNvGraphicFramePr>
          <p:nvPr>
            <p:extLst>
              <p:ext uri="{D42A27DB-BD31-4B8C-83A1-F6EECF244321}">
                <p14:modId xmlns:p14="http://schemas.microsoft.com/office/powerpoint/2010/main" val="739408360"/>
              </p:ext>
            </p:extLst>
          </p:nvPr>
        </p:nvGraphicFramePr>
        <p:xfrm>
          <a:off x="838201" y="1977454"/>
          <a:ext cx="10515599" cy="1584960"/>
        </p:xfrm>
        <a:graphic>
          <a:graphicData uri="http://schemas.openxmlformats.org/drawingml/2006/table">
            <a:tbl>
              <a:tblPr firstRow="1">
                <a:tableStyleId>{69012ECD-51FC-41F1-AA8D-1B2483CD663E}</a:tableStyleId>
              </a:tblPr>
              <a:tblGrid>
                <a:gridCol w="1766011">
                  <a:extLst>
                    <a:ext uri="{9D8B030D-6E8A-4147-A177-3AD203B41FA5}">
                      <a16:colId xmlns:a16="http://schemas.microsoft.com/office/drawing/2014/main" val="3002419186"/>
                    </a:ext>
                  </a:extLst>
                </a:gridCol>
                <a:gridCol w="2187397">
                  <a:extLst>
                    <a:ext uri="{9D8B030D-6E8A-4147-A177-3AD203B41FA5}">
                      <a16:colId xmlns:a16="http://schemas.microsoft.com/office/drawing/2014/main" val="773932502"/>
                    </a:ext>
                  </a:extLst>
                </a:gridCol>
                <a:gridCol w="2187397">
                  <a:extLst>
                    <a:ext uri="{9D8B030D-6E8A-4147-A177-3AD203B41FA5}">
                      <a16:colId xmlns:a16="http://schemas.microsoft.com/office/drawing/2014/main" val="2143198796"/>
                    </a:ext>
                  </a:extLst>
                </a:gridCol>
                <a:gridCol w="2187397">
                  <a:extLst>
                    <a:ext uri="{9D8B030D-6E8A-4147-A177-3AD203B41FA5}">
                      <a16:colId xmlns:a16="http://schemas.microsoft.com/office/drawing/2014/main" val="2213091240"/>
                    </a:ext>
                  </a:extLst>
                </a:gridCol>
                <a:gridCol w="2187397">
                  <a:extLst>
                    <a:ext uri="{9D8B030D-6E8A-4147-A177-3AD203B41FA5}">
                      <a16:colId xmlns:a16="http://schemas.microsoft.com/office/drawing/2014/main" val="719536934"/>
                    </a:ext>
                  </a:extLst>
                </a:gridCol>
              </a:tblGrid>
              <a:tr h="302146">
                <a:tc>
                  <a:txBody>
                    <a:bodyPr/>
                    <a:lstStyle/>
                    <a:p>
                      <a:pPr algn="l"/>
                      <a:r>
                        <a:rPr lang="de-DE" sz="1600" dirty="0"/>
                        <a:t>Tarif</a:t>
                      </a:r>
                      <a:endParaRPr lang="de-DE" sz="1600" baseline="0" dirty="0"/>
                    </a:p>
                  </a:txBody>
                  <a:tcPr>
                    <a:lnL w="12700" cap="flat" cmpd="sng" algn="ctr">
                      <a:noFill/>
                      <a:prstDash val="solid"/>
                      <a:round/>
                      <a:headEnd type="none" w="med" len="med"/>
                      <a:tailEnd type="none" w="med" len="med"/>
                    </a:lnL>
                    <a:lnR>
                      <a:noFill/>
                    </a:lnR>
                    <a:lnT w="6350" cap="flat" cmpd="sng" algn="ctr">
                      <a:noFill/>
                      <a:prstDash val="solid"/>
                      <a:miter lim="800000"/>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600" dirty="0"/>
                        <a:t>Obligatorisch</a:t>
                      </a:r>
                    </a:p>
                  </a:txBody>
                  <a:tcPr>
                    <a:lnL>
                      <a:noFill/>
                    </a:lnL>
                    <a:lnR>
                      <a:noFill/>
                    </a:lnR>
                    <a:lnT w="6350" cap="flat" cmpd="sng" algn="ctr">
                      <a:noFill/>
                      <a:prstDash val="solid"/>
                      <a:miter lim="800000"/>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dirty="0"/>
                        <a:t>Obligatorisch (BB BF)</a:t>
                      </a:r>
                    </a:p>
                  </a:txBody>
                  <a:tcPr>
                    <a:lnL>
                      <a:noFill/>
                    </a:lnL>
                    <a:lnR>
                      <a:noFill/>
                    </a:lnR>
                    <a:lnT w="6350" cap="flat" cmpd="sng" algn="ctr">
                      <a:noFill/>
                      <a:prstDash val="solid"/>
                      <a:miter lim="800000"/>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dirty="0"/>
                        <a:t>Fakultativ</a:t>
                      </a:r>
                    </a:p>
                  </a:txBody>
                  <a:tcPr>
                    <a:lnL>
                      <a:noFill/>
                    </a:lnL>
                    <a:lnR>
                      <a:noFill/>
                    </a:lnR>
                    <a:lnT w="6350" cap="flat" cmpd="sng" algn="ctr">
                      <a:noFill/>
                      <a:prstDash val="solid"/>
                      <a:miter lim="800000"/>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de-DE" sz="1600" dirty="0"/>
                    </a:p>
                  </a:txBody>
                  <a:tcPr>
                    <a:lnL>
                      <a:noFill/>
                    </a:lnL>
                    <a:lnR>
                      <a:noFill/>
                    </a:lnR>
                    <a:lnT w="6350" cap="flat" cmpd="sng" algn="ctr">
                      <a:noFill/>
                      <a:prstDash val="solid"/>
                      <a:miter lim="800000"/>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53024144"/>
                  </a:ext>
                </a:extLst>
              </a:tr>
              <a:tr h="0">
                <a:tc>
                  <a:txBody>
                    <a:bodyPr/>
                    <a:lstStyle/>
                    <a:p>
                      <a:pPr algn="l"/>
                      <a:endParaRPr lang="de-DE" sz="1600" baseline="0" dirty="0"/>
                    </a:p>
                  </a:txBody>
                  <a:tcPr>
                    <a:lnL w="12700" cap="flat" cmpd="sng" algn="ctr">
                      <a:noFill/>
                      <a:prstDash val="solid"/>
                      <a:round/>
                      <a:headEnd type="none" w="med" len="med"/>
                      <a:tailEnd type="none" w="med" len="med"/>
                    </a:lnL>
                    <a:lnR>
                      <a:noFill/>
                    </a:lnR>
                    <a:lnT w="6350" cap="flat" cmpd="sng" algn="ctr">
                      <a:noFill/>
                      <a:prstDash val="solid"/>
                      <a:miter lim="800000"/>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2C5B"/>
                    </a:solidFill>
                  </a:tcPr>
                </a:tc>
                <a:tc>
                  <a:txBody>
                    <a:bodyPr/>
                    <a:lstStyle/>
                    <a:p>
                      <a:pPr algn="ctr"/>
                      <a:r>
                        <a:rPr lang="de-DE" sz="1600" b="1" dirty="0">
                          <a:solidFill>
                            <a:schemeClr val="bg1"/>
                          </a:solidFill>
                        </a:rPr>
                        <a:t>16-70 Jahre</a:t>
                      </a:r>
                    </a:p>
                  </a:txBody>
                  <a:tcPr>
                    <a:lnL>
                      <a:noFill/>
                    </a:lnL>
                    <a:lnR>
                      <a:noFill/>
                    </a:lnR>
                    <a:lnT w="6350" cap="flat" cmpd="sng" algn="ctr">
                      <a:noFill/>
                      <a:prstDash val="solid"/>
                      <a:miter lim="800000"/>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2C5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b="1" dirty="0">
                          <a:solidFill>
                            <a:schemeClr val="bg1"/>
                          </a:solidFill>
                        </a:rPr>
                        <a:t>16-70 Jahre</a:t>
                      </a:r>
                    </a:p>
                  </a:txBody>
                  <a:tcPr>
                    <a:lnL>
                      <a:noFill/>
                    </a:lnL>
                    <a:lnR>
                      <a:noFill/>
                    </a:lnR>
                    <a:lnT w="6350" cap="flat" cmpd="sng" algn="ctr">
                      <a:noFill/>
                      <a:prstDash val="solid"/>
                      <a:miter lim="800000"/>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2C5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b="1" dirty="0">
                          <a:solidFill>
                            <a:schemeClr val="bg1"/>
                          </a:solidFill>
                        </a:rPr>
                        <a:t>0-20 Jahre</a:t>
                      </a:r>
                    </a:p>
                  </a:txBody>
                  <a:tcPr>
                    <a:lnL>
                      <a:noFill/>
                    </a:lnL>
                    <a:lnR>
                      <a:noFill/>
                    </a:lnR>
                    <a:lnT w="6350" cap="flat" cmpd="sng" algn="ctr">
                      <a:noFill/>
                      <a:prstDash val="solid"/>
                      <a:miter lim="800000"/>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2C5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b="1" dirty="0">
                          <a:solidFill>
                            <a:schemeClr val="bg1"/>
                          </a:solidFill>
                        </a:rPr>
                        <a:t>21-70 Jahre</a:t>
                      </a:r>
                    </a:p>
                  </a:txBody>
                  <a:tcPr>
                    <a:lnL>
                      <a:noFill/>
                    </a:lnL>
                    <a:lnR>
                      <a:noFill/>
                    </a:lnR>
                    <a:lnT w="6350" cap="flat" cmpd="sng" algn="ctr">
                      <a:noFill/>
                      <a:prstDash val="solid"/>
                      <a:miter lim="800000"/>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2C5B"/>
                    </a:solidFill>
                  </a:tcPr>
                </a:tc>
                <a:extLst>
                  <a:ext uri="{0D108BD9-81ED-4DB2-BD59-A6C34878D82A}">
                    <a16:rowId xmlns:a16="http://schemas.microsoft.com/office/drawing/2014/main" val="2925504692"/>
                  </a:ext>
                </a:extLst>
              </a:tr>
              <a:tr h="262164">
                <a:tc>
                  <a:txBody>
                    <a:bodyPr/>
                    <a:lstStyle/>
                    <a:p>
                      <a:r>
                        <a:rPr lang="de-DE" sz="1400" b="1" dirty="0">
                          <a:solidFill>
                            <a:schemeClr val="tx1"/>
                          </a:solidFill>
                        </a:rPr>
                        <a:t>Choose400</a:t>
                      </a:r>
                    </a:p>
                  </a:txBody>
                  <a:tcP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dirty="0">
                          <a:solidFill>
                            <a:schemeClr val="tx1"/>
                          </a:solidFill>
                        </a:rPr>
                        <a:t>13,80 €</a:t>
                      </a:r>
                    </a:p>
                  </a:txBody>
                  <a:tcPr>
                    <a:lnL>
                      <a:noFill/>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dirty="0">
                          <a:solidFill>
                            <a:schemeClr val="tx1"/>
                          </a:solidFill>
                        </a:rPr>
                        <a:t>14,49 €</a:t>
                      </a:r>
                    </a:p>
                  </a:txBody>
                  <a:tcPr>
                    <a:lnL>
                      <a:noFill/>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dirty="0">
                          <a:solidFill>
                            <a:schemeClr val="tx1"/>
                          </a:solidFill>
                        </a:rPr>
                        <a:t>4,00 €</a:t>
                      </a:r>
                    </a:p>
                  </a:txBody>
                  <a:tcPr>
                    <a:lnL>
                      <a:noFill/>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dirty="0">
                          <a:solidFill>
                            <a:schemeClr val="tx1"/>
                          </a:solidFill>
                        </a:rPr>
                        <a:t>16,00 €</a:t>
                      </a:r>
                    </a:p>
                  </a:txBody>
                  <a:tcPr>
                    <a:lnL>
                      <a:noFill/>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07433672"/>
                  </a:ext>
                </a:extLst>
              </a:tr>
              <a:tr h="169664">
                <a:tc>
                  <a:txBody>
                    <a:bodyPr/>
                    <a:lstStyle/>
                    <a:p>
                      <a:r>
                        <a:rPr lang="de-DE" sz="1400" b="1" dirty="0">
                          <a:solidFill>
                            <a:schemeClr val="tx1"/>
                          </a:solidFill>
                        </a:rPr>
                        <a:t>Choose800</a:t>
                      </a:r>
                    </a:p>
                  </a:txBody>
                  <a:tcPr>
                    <a:lnL w="12700" cap="flat" cmpd="sng" algn="ctr">
                      <a:no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srgbClr val="000000"/>
                          </a:solidFill>
                          <a:effectLst/>
                          <a:uLnTx/>
                          <a:uFillTx/>
                          <a:latin typeface="ContinentaleOffice"/>
                          <a:ea typeface="+mn-ea"/>
                          <a:cs typeface="+mn-cs"/>
                        </a:rPr>
                        <a:t>22,10 €</a:t>
                      </a:r>
                    </a:p>
                  </a:txBody>
                  <a:tcP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srgbClr val="000000"/>
                          </a:solidFill>
                          <a:effectLst/>
                          <a:uLnTx/>
                          <a:uFillTx/>
                          <a:latin typeface="ContinentaleOffice"/>
                          <a:ea typeface="+mn-ea"/>
                          <a:cs typeface="+mn-cs"/>
                        </a:rPr>
                        <a:t>23,21 €</a:t>
                      </a:r>
                    </a:p>
                  </a:txBody>
                  <a:tcP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dirty="0">
                          <a:solidFill>
                            <a:schemeClr val="tx1"/>
                          </a:solidFill>
                        </a:rPr>
                        <a:t>6,40 €</a:t>
                      </a:r>
                    </a:p>
                  </a:txBody>
                  <a:tcP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dirty="0">
                          <a:solidFill>
                            <a:schemeClr val="tx1"/>
                          </a:solidFill>
                        </a:rPr>
                        <a:t>25,60 €</a:t>
                      </a:r>
                    </a:p>
                  </a:txBody>
                  <a:tcP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05598081"/>
                  </a:ext>
                </a:extLst>
              </a:tr>
              <a:tr h="169664">
                <a:tc>
                  <a:txBody>
                    <a:bodyPr/>
                    <a:lstStyle/>
                    <a:p>
                      <a:r>
                        <a:rPr lang="de-DE" sz="1400" b="1" dirty="0">
                          <a:solidFill>
                            <a:schemeClr val="tx1"/>
                          </a:solidFill>
                        </a:rPr>
                        <a:t>Choose1200</a:t>
                      </a:r>
                    </a:p>
                  </a:txBody>
                  <a:tcPr>
                    <a:lnL w="12700" cap="flat" cmpd="sng" algn="ctr">
                      <a:no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400" dirty="0">
                          <a:solidFill>
                            <a:schemeClr val="tx1"/>
                          </a:solidFill>
                        </a:rPr>
                        <a:t>27,60 €</a:t>
                      </a:r>
                    </a:p>
                  </a:txBody>
                  <a:tcP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400" dirty="0">
                          <a:solidFill>
                            <a:schemeClr val="tx1"/>
                          </a:solidFill>
                        </a:rPr>
                        <a:t>28,98 €</a:t>
                      </a:r>
                    </a:p>
                  </a:txBody>
                  <a:tcP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dirty="0">
                          <a:solidFill>
                            <a:schemeClr val="tx1"/>
                          </a:solidFill>
                        </a:rPr>
                        <a:t>8,00 €</a:t>
                      </a:r>
                    </a:p>
                  </a:txBody>
                  <a:tcP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dirty="0">
                          <a:solidFill>
                            <a:schemeClr val="tx1"/>
                          </a:solidFill>
                        </a:rPr>
                        <a:t>32,00 €</a:t>
                      </a:r>
                    </a:p>
                  </a:txBody>
                  <a:tcP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83107712"/>
                  </a:ext>
                </a:extLst>
              </a:tr>
            </a:tbl>
          </a:graphicData>
        </a:graphic>
      </p:graphicFrame>
      <p:sp>
        <p:nvSpPr>
          <p:cNvPr id="12" name="Textfeld 11"/>
          <p:cNvSpPr txBox="1"/>
          <p:nvPr/>
        </p:nvSpPr>
        <p:spPr>
          <a:xfrm>
            <a:off x="838200" y="4659328"/>
            <a:ext cx="8132964" cy="1277273"/>
          </a:xfrm>
          <a:prstGeom prst="rect">
            <a:avLst/>
          </a:prstGeom>
          <a:noFill/>
        </p:spPr>
        <p:txBody>
          <a:bodyPr wrap="square" rtlCol="0">
            <a:spAutoFit/>
          </a:bodyPr>
          <a:lstStyle/>
          <a:p>
            <a:pPr marL="93663" lvl="0" indent="-93663">
              <a:spcAft>
                <a:spcPts val="600"/>
              </a:spcAft>
              <a:defRPr/>
            </a:pPr>
            <a:r>
              <a:rPr lang="de-DE" sz="1200" u="sng" dirty="0">
                <a:solidFill>
                  <a:srgbClr val="000000"/>
                </a:solidFill>
              </a:rPr>
              <a:t>Legende</a:t>
            </a:r>
            <a:r>
              <a:rPr lang="de-DE" sz="1200" dirty="0">
                <a:solidFill>
                  <a:srgbClr val="000000"/>
                </a:solidFill>
              </a:rPr>
              <a:t>: </a:t>
            </a:r>
          </a:p>
          <a:p>
            <a:pPr marL="93663" lvl="0" indent="-93663">
              <a:defRPr/>
            </a:pPr>
            <a:r>
              <a:rPr lang="de-DE" sz="1200" dirty="0">
                <a:solidFill>
                  <a:srgbClr val="000000"/>
                </a:solidFill>
              </a:rPr>
              <a:t>Obligatorisch	= arbeitgeberfinanziert; für Mitarbeiter              </a:t>
            </a:r>
          </a:p>
          <a:p>
            <a:pPr marL="93663" lvl="0" indent="-93663">
              <a:defRPr/>
            </a:pPr>
            <a:r>
              <a:rPr lang="de-DE" sz="1200" dirty="0">
                <a:solidFill>
                  <a:srgbClr val="000000"/>
                </a:solidFill>
              </a:rPr>
              <a:t>Fakultativ	= arbeitnehmerfinanziert; für Mitarbeiter, die sich zusätzlich zum arbeitgeberfinanzierten     </a:t>
            </a:r>
          </a:p>
          <a:p>
            <a:pPr marL="93663" lvl="0" indent="-93663">
              <a:defRPr/>
            </a:pPr>
            <a:r>
              <a:rPr lang="de-DE" sz="1200" dirty="0">
                <a:solidFill>
                  <a:srgbClr val="000000"/>
                </a:solidFill>
              </a:rPr>
              <a:t>                               Schutz absichern möchten und Angehörige            </a:t>
            </a:r>
          </a:p>
          <a:p>
            <a:pPr marL="93663" lvl="0" indent="-93663">
              <a:defRPr/>
            </a:pPr>
            <a:r>
              <a:rPr lang="de-DE" sz="1200" dirty="0">
                <a:solidFill>
                  <a:srgbClr val="000000"/>
                </a:solidFill>
              </a:rPr>
              <a:t>BB BF	= Besondere Bedingungen Beitragsbefreiung </a:t>
            </a:r>
          </a:p>
          <a:p>
            <a:pPr marL="93663" marR="0" lvl="0" indent="-93663"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dirty="0">
              <a:ln>
                <a:noFill/>
              </a:ln>
              <a:solidFill>
                <a:srgbClr val="000000"/>
              </a:solidFill>
              <a:effectLst/>
              <a:uLnTx/>
              <a:uFillTx/>
              <a:latin typeface="ContinentaleOffice"/>
              <a:ea typeface="+mn-ea"/>
              <a:cs typeface="+mn-cs"/>
            </a:endParaRPr>
          </a:p>
        </p:txBody>
      </p:sp>
    </p:spTree>
    <p:extLst>
      <p:ext uri="{BB962C8B-B14F-4D97-AF65-F5344CB8AC3E}">
        <p14:creationId xmlns:p14="http://schemas.microsoft.com/office/powerpoint/2010/main" val="42826673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EDB7CEB-7396-2E49-AB34-2916013FF638}"/>
              </a:ext>
            </a:extLst>
          </p:cNvPr>
          <p:cNvSpPr>
            <a:spLocks noGrp="1"/>
          </p:cNvSpPr>
          <p:nvPr>
            <p:ph type="title"/>
          </p:nvPr>
        </p:nvSpPr>
        <p:spPr/>
        <p:txBody>
          <a:bodyPr/>
          <a:lstStyle/>
          <a:p>
            <a:r>
              <a:rPr lang="de-DE" dirty="0"/>
              <a:t>Tariflinie </a:t>
            </a:r>
            <a:r>
              <a:rPr lang="de-DE" dirty="0" err="1"/>
              <a:t>Choose</a:t>
            </a:r>
            <a:r>
              <a:rPr lang="de-DE" dirty="0"/>
              <a:t>: Attraktive Monatsbeiträge</a:t>
            </a:r>
          </a:p>
        </p:txBody>
      </p:sp>
      <p:sp>
        <p:nvSpPr>
          <p:cNvPr id="4" name="Datumsplatzhalter 3">
            <a:extLst>
              <a:ext uri="{FF2B5EF4-FFF2-40B4-BE49-F238E27FC236}">
                <a16:creationId xmlns:a16="http://schemas.microsoft.com/office/drawing/2014/main" id="{CB6F2F2F-520F-D34C-8A4B-DD367627A37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D4D1829-3A7A-42E0-ABEF-A566C530F873}" type="datetime1">
              <a:rPr kumimoji="0" lang="de-DE" sz="750" b="0" i="0" u="none" strike="noStrike" kern="1200" cap="none" spc="0" normalizeH="0" baseline="0" noProof="0" smtClean="0">
                <a:ln>
                  <a:noFill/>
                </a:ln>
                <a:solidFill>
                  <a:prstClr val="white"/>
                </a:solidFill>
                <a:effectLst/>
                <a:uLnTx/>
                <a:uFillTx/>
                <a:latin typeface="ContinentaleOffice"/>
                <a:ea typeface="+mn-ea"/>
                <a:cs typeface="+mn-cs"/>
              </a:rPr>
              <a:t>16.06.2023</a:t>
            </a:fld>
            <a:endParaRPr kumimoji="0" lang="de-DE" sz="750" b="0" i="0" u="none" strike="noStrike" kern="1200" cap="none" spc="0" normalizeH="0" baseline="0" noProof="0" dirty="0">
              <a:ln>
                <a:noFill/>
              </a:ln>
              <a:solidFill>
                <a:prstClr val="white"/>
              </a:solidFill>
              <a:effectLst/>
              <a:uLnTx/>
              <a:uFillTx/>
              <a:latin typeface="ContinentaleOffice"/>
              <a:ea typeface="+mn-ea"/>
              <a:cs typeface="+mn-cs"/>
            </a:endParaRPr>
          </a:p>
        </p:txBody>
      </p:sp>
      <p:sp>
        <p:nvSpPr>
          <p:cNvPr id="5" name="Fußzeilenplatzhalter 4">
            <a:extLst>
              <a:ext uri="{FF2B5EF4-FFF2-40B4-BE49-F238E27FC236}">
                <a16:creationId xmlns:a16="http://schemas.microsoft.com/office/drawing/2014/main" id="{67E217FA-D44A-1F47-9C20-8DEAF20EACA2}"/>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750" b="0" i="0" u="none" strike="noStrike" kern="1200" cap="none" spc="0" normalizeH="0" baseline="0" noProof="0">
                <a:ln>
                  <a:noFill/>
                </a:ln>
                <a:solidFill>
                  <a:prstClr val="white"/>
                </a:solidFill>
                <a:effectLst/>
                <a:uLnTx/>
                <a:uFillTx/>
                <a:latin typeface="ContinentaleOffice"/>
                <a:ea typeface="+mn-ea"/>
                <a:cs typeface="+mn-cs"/>
              </a:rPr>
              <a:t>Tariferweiterung bKV zum 01.04.2023</a:t>
            </a:r>
            <a:endParaRPr kumimoji="0" lang="de-DE" sz="750" b="0" i="0" u="none" strike="noStrike" kern="1200" cap="none" spc="0" normalizeH="0" baseline="0" noProof="0" dirty="0">
              <a:ln>
                <a:noFill/>
              </a:ln>
              <a:solidFill>
                <a:prstClr val="white"/>
              </a:solidFill>
              <a:effectLst/>
              <a:uLnTx/>
              <a:uFillTx/>
              <a:latin typeface="ContinentaleOffice"/>
              <a:ea typeface="+mn-ea"/>
              <a:cs typeface="+mn-cs"/>
            </a:endParaRPr>
          </a:p>
        </p:txBody>
      </p:sp>
      <p:sp>
        <p:nvSpPr>
          <p:cNvPr id="6" name="Foliennummernplatzhalter 5">
            <a:extLst>
              <a:ext uri="{FF2B5EF4-FFF2-40B4-BE49-F238E27FC236}">
                <a16:creationId xmlns:a16="http://schemas.microsoft.com/office/drawing/2014/main" id="{421029A8-679C-8240-A90A-38FF4D449D8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C8C4F1-257C-421B-BFF4-1F170FE3FB97}" type="slidenum">
              <a:rPr kumimoji="0" lang="de-DE" sz="900" b="0" i="0" u="none" strike="noStrike" kern="1200" cap="none" spc="0" normalizeH="0" baseline="0" noProof="0" smtClean="0">
                <a:ln>
                  <a:noFill/>
                </a:ln>
                <a:solidFill>
                  <a:prstClr val="white"/>
                </a:solidFill>
                <a:effectLst/>
                <a:uLnTx/>
                <a:uFillTx/>
                <a:latin typeface="ContinentaleOffice Semibold" panose="000007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de-DE" sz="900" b="0" i="0" u="none" strike="noStrike" kern="1200" cap="none" spc="0" normalizeH="0" baseline="0" noProof="0" dirty="0">
              <a:ln>
                <a:noFill/>
              </a:ln>
              <a:solidFill>
                <a:prstClr val="white"/>
              </a:solidFill>
              <a:effectLst/>
              <a:uLnTx/>
              <a:uFillTx/>
              <a:latin typeface="ContinentaleOffice Semibold" panose="00000700000000000000" pitchFamily="2" charset="0"/>
              <a:ea typeface="+mn-ea"/>
              <a:cs typeface="+mn-cs"/>
            </a:endParaRPr>
          </a:p>
        </p:txBody>
      </p:sp>
      <p:graphicFrame>
        <p:nvGraphicFramePr>
          <p:cNvPr id="9" name="Tabelle 7">
            <a:extLst>
              <a:ext uri="{FF2B5EF4-FFF2-40B4-BE49-F238E27FC236}">
                <a16:creationId xmlns:a16="http://schemas.microsoft.com/office/drawing/2014/main" id="{D3A04F2E-6B51-0F43-9EB4-2D6CAC8C6128}"/>
              </a:ext>
            </a:extLst>
          </p:cNvPr>
          <p:cNvGraphicFramePr>
            <a:graphicFrameLocks/>
          </p:cNvGraphicFramePr>
          <p:nvPr>
            <p:extLst>
              <p:ext uri="{D42A27DB-BD31-4B8C-83A1-F6EECF244321}">
                <p14:modId xmlns:p14="http://schemas.microsoft.com/office/powerpoint/2010/main" val="185521614"/>
              </p:ext>
            </p:extLst>
          </p:nvPr>
        </p:nvGraphicFramePr>
        <p:xfrm>
          <a:off x="838201" y="1747765"/>
          <a:ext cx="10515599" cy="3108960"/>
        </p:xfrm>
        <a:graphic>
          <a:graphicData uri="http://schemas.openxmlformats.org/drawingml/2006/table">
            <a:tbl>
              <a:tblPr firstRow="1">
                <a:tableStyleId>{69012ECD-51FC-41F1-AA8D-1B2483CD663E}</a:tableStyleId>
              </a:tblPr>
              <a:tblGrid>
                <a:gridCol w="1766011">
                  <a:extLst>
                    <a:ext uri="{9D8B030D-6E8A-4147-A177-3AD203B41FA5}">
                      <a16:colId xmlns:a16="http://schemas.microsoft.com/office/drawing/2014/main" val="3002419186"/>
                    </a:ext>
                  </a:extLst>
                </a:gridCol>
                <a:gridCol w="2187397">
                  <a:extLst>
                    <a:ext uri="{9D8B030D-6E8A-4147-A177-3AD203B41FA5}">
                      <a16:colId xmlns:a16="http://schemas.microsoft.com/office/drawing/2014/main" val="773932502"/>
                    </a:ext>
                  </a:extLst>
                </a:gridCol>
                <a:gridCol w="2187397">
                  <a:extLst>
                    <a:ext uri="{9D8B030D-6E8A-4147-A177-3AD203B41FA5}">
                      <a16:colId xmlns:a16="http://schemas.microsoft.com/office/drawing/2014/main" val="2143198796"/>
                    </a:ext>
                  </a:extLst>
                </a:gridCol>
                <a:gridCol w="2187397">
                  <a:extLst>
                    <a:ext uri="{9D8B030D-6E8A-4147-A177-3AD203B41FA5}">
                      <a16:colId xmlns:a16="http://schemas.microsoft.com/office/drawing/2014/main" val="2213091240"/>
                    </a:ext>
                  </a:extLst>
                </a:gridCol>
                <a:gridCol w="2187397">
                  <a:extLst>
                    <a:ext uri="{9D8B030D-6E8A-4147-A177-3AD203B41FA5}">
                      <a16:colId xmlns:a16="http://schemas.microsoft.com/office/drawing/2014/main" val="719536934"/>
                    </a:ext>
                  </a:extLst>
                </a:gridCol>
              </a:tblGrid>
              <a:tr h="302146">
                <a:tc>
                  <a:txBody>
                    <a:bodyPr/>
                    <a:lstStyle/>
                    <a:p>
                      <a:pPr algn="l"/>
                      <a:r>
                        <a:rPr lang="de-DE" sz="1600" dirty="0"/>
                        <a:t>Tarif</a:t>
                      </a:r>
                      <a:endParaRPr lang="de-DE" sz="1600" baseline="0" dirty="0"/>
                    </a:p>
                  </a:txBody>
                  <a:tcPr>
                    <a:lnL w="12700" cap="flat" cmpd="sng" algn="ctr">
                      <a:noFill/>
                      <a:prstDash val="solid"/>
                      <a:round/>
                      <a:headEnd type="none" w="med" len="med"/>
                      <a:tailEnd type="none" w="med" len="med"/>
                    </a:lnL>
                    <a:lnR>
                      <a:noFill/>
                    </a:lnR>
                    <a:lnT w="6350" cap="flat" cmpd="sng" algn="ctr">
                      <a:noFill/>
                      <a:prstDash val="solid"/>
                      <a:miter lim="800000"/>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600" dirty="0"/>
                        <a:t>Obligatorisch</a:t>
                      </a:r>
                    </a:p>
                  </a:txBody>
                  <a:tcPr>
                    <a:lnL>
                      <a:noFill/>
                    </a:lnL>
                    <a:lnR>
                      <a:noFill/>
                    </a:lnR>
                    <a:lnT w="6350" cap="flat" cmpd="sng" algn="ctr">
                      <a:noFill/>
                      <a:prstDash val="solid"/>
                      <a:miter lim="800000"/>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dirty="0"/>
                        <a:t>Obligatorisch (BB BF)</a:t>
                      </a:r>
                    </a:p>
                  </a:txBody>
                  <a:tcPr>
                    <a:lnL>
                      <a:noFill/>
                    </a:lnL>
                    <a:lnR>
                      <a:noFill/>
                    </a:lnR>
                    <a:lnT w="6350" cap="flat" cmpd="sng" algn="ctr">
                      <a:noFill/>
                      <a:prstDash val="solid"/>
                      <a:miter lim="800000"/>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dirty="0"/>
                        <a:t>Fakultativ</a:t>
                      </a:r>
                    </a:p>
                  </a:txBody>
                  <a:tcPr>
                    <a:lnL>
                      <a:noFill/>
                    </a:lnL>
                    <a:lnR>
                      <a:noFill/>
                    </a:lnR>
                    <a:lnT w="6350" cap="flat" cmpd="sng" algn="ctr">
                      <a:noFill/>
                      <a:prstDash val="solid"/>
                      <a:miter lim="800000"/>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de-DE" sz="1600" dirty="0"/>
                    </a:p>
                  </a:txBody>
                  <a:tcPr>
                    <a:lnL>
                      <a:noFill/>
                    </a:lnL>
                    <a:lnR>
                      <a:noFill/>
                    </a:lnR>
                    <a:lnT w="6350" cap="flat" cmpd="sng" algn="ctr">
                      <a:noFill/>
                      <a:prstDash val="solid"/>
                      <a:miter lim="800000"/>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53024144"/>
                  </a:ext>
                </a:extLst>
              </a:tr>
              <a:tr h="0">
                <a:tc>
                  <a:txBody>
                    <a:bodyPr/>
                    <a:lstStyle/>
                    <a:p>
                      <a:pPr algn="l"/>
                      <a:endParaRPr lang="de-DE" sz="1600" baseline="0" dirty="0"/>
                    </a:p>
                  </a:txBody>
                  <a:tcPr>
                    <a:lnL w="12700" cap="flat" cmpd="sng" algn="ctr">
                      <a:noFill/>
                      <a:prstDash val="solid"/>
                      <a:round/>
                      <a:headEnd type="none" w="med" len="med"/>
                      <a:tailEnd type="none" w="med" len="med"/>
                    </a:lnL>
                    <a:lnR>
                      <a:noFill/>
                    </a:lnR>
                    <a:lnT w="6350" cap="flat" cmpd="sng" algn="ctr">
                      <a:noFill/>
                      <a:prstDash val="solid"/>
                      <a:miter lim="800000"/>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2C5B"/>
                    </a:solidFill>
                  </a:tcPr>
                </a:tc>
                <a:tc>
                  <a:txBody>
                    <a:bodyPr/>
                    <a:lstStyle/>
                    <a:p>
                      <a:pPr algn="ctr"/>
                      <a:r>
                        <a:rPr lang="de-DE" sz="1600" b="1" dirty="0">
                          <a:solidFill>
                            <a:schemeClr val="bg1"/>
                          </a:solidFill>
                        </a:rPr>
                        <a:t>16-70 Jahre</a:t>
                      </a:r>
                    </a:p>
                  </a:txBody>
                  <a:tcPr>
                    <a:lnL>
                      <a:noFill/>
                    </a:lnL>
                    <a:lnR>
                      <a:noFill/>
                    </a:lnR>
                    <a:lnT w="6350" cap="flat" cmpd="sng" algn="ctr">
                      <a:noFill/>
                      <a:prstDash val="solid"/>
                      <a:miter lim="800000"/>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2C5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b="1" dirty="0">
                          <a:solidFill>
                            <a:schemeClr val="bg1"/>
                          </a:solidFill>
                        </a:rPr>
                        <a:t>16-70 Jahre</a:t>
                      </a:r>
                    </a:p>
                  </a:txBody>
                  <a:tcPr>
                    <a:lnL>
                      <a:noFill/>
                    </a:lnL>
                    <a:lnR>
                      <a:noFill/>
                    </a:lnR>
                    <a:lnT w="6350" cap="flat" cmpd="sng" algn="ctr">
                      <a:noFill/>
                      <a:prstDash val="solid"/>
                      <a:miter lim="800000"/>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2C5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b="1" dirty="0">
                          <a:solidFill>
                            <a:schemeClr val="bg1"/>
                          </a:solidFill>
                        </a:rPr>
                        <a:t>0-20 Jahre</a:t>
                      </a:r>
                    </a:p>
                  </a:txBody>
                  <a:tcPr>
                    <a:lnL>
                      <a:noFill/>
                    </a:lnL>
                    <a:lnR>
                      <a:noFill/>
                    </a:lnR>
                    <a:lnT w="6350" cap="flat" cmpd="sng" algn="ctr">
                      <a:noFill/>
                      <a:prstDash val="solid"/>
                      <a:miter lim="800000"/>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2C5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b="1" dirty="0">
                          <a:solidFill>
                            <a:schemeClr val="bg1"/>
                          </a:solidFill>
                        </a:rPr>
                        <a:t>21-70 Jahre</a:t>
                      </a:r>
                    </a:p>
                  </a:txBody>
                  <a:tcPr>
                    <a:lnL>
                      <a:noFill/>
                    </a:lnL>
                    <a:lnR>
                      <a:noFill/>
                    </a:lnR>
                    <a:lnT w="6350" cap="flat" cmpd="sng" algn="ctr">
                      <a:noFill/>
                      <a:prstDash val="solid"/>
                      <a:miter lim="800000"/>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2C5B"/>
                    </a:solidFill>
                  </a:tcPr>
                </a:tc>
                <a:extLst>
                  <a:ext uri="{0D108BD9-81ED-4DB2-BD59-A6C34878D82A}">
                    <a16:rowId xmlns:a16="http://schemas.microsoft.com/office/drawing/2014/main" val="2925504692"/>
                  </a:ext>
                </a:extLst>
              </a:tr>
              <a:tr h="169664">
                <a:tc>
                  <a:txBody>
                    <a:bodyPr/>
                    <a:lstStyle/>
                    <a:p>
                      <a:r>
                        <a:rPr lang="de-DE" sz="1400" b="1" dirty="0" err="1">
                          <a:solidFill>
                            <a:schemeClr val="tx1"/>
                          </a:solidFill>
                        </a:rPr>
                        <a:t>Choose</a:t>
                      </a:r>
                      <a:r>
                        <a:rPr lang="de-DE" sz="1400" b="1" dirty="0">
                          <a:solidFill>
                            <a:schemeClr val="tx1"/>
                          </a:solidFill>
                        </a:rPr>
                        <a:t> More400</a:t>
                      </a:r>
                    </a:p>
                  </a:txBody>
                  <a:tcP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400" dirty="0">
                          <a:solidFill>
                            <a:schemeClr val="tx1"/>
                          </a:solidFill>
                        </a:rPr>
                        <a:t>15,20 €</a:t>
                      </a:r>
                    </a:p>
                  </a:txBody>
                  <a:tcPr>
                    <a:lnL>
                      <a:noFill/>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400" dirty="0">
                          <a:solidFill>
                            <a:schemeClr val="tx1"/>
                          </a:solidFill>
                        </a:rPr>
                        <a:t>15,96 €</a:t>
                      </a:r>
                    </a:p>
                  </a:txBody>
                  <a:tcPr>
                    <a:lnL>
                      <a:noFill/>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dirty="0">
                          <a:solidFill>
                            <a:schemeClr val="tx1"/>
                          </a:solidFill>
                        </a:rPr>
                        <a:t>5,50 €</a:t>
                      </a:r>
                    </a:p>
                  </a:txBody>
                  <a:tcPr>
                    <a:lnL>
                      <a:noFill/>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dirty="0">
                          <a:solidFill>
                            <a:schemeClr val="tx1"/>
                          </a:solidFill>
                        </a:rPr>
                        <a:t>19,60€</a:t>
                      </a:r>
                    </a:p>
                  </a:txBody>
                  <a:tcPr>
                    <a:lnL>
                      <a:noFill/>
                    </a:lnL>
                    <a:lnR>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59285117"/>
                  </a:ext>
                </a:extLst>
              </a:tr>
              <a:tr h="169664">
                <a:tc>
                  <a:txBody>
                    <a:bodyPr/>
                    <a:lstStyle/>
                    <a:p>
                      <a:r>
                        <a:rPr lang="de-DE" sz="1400" b="1" dirty="0" err="1">
                          <a:solidFill>
                            <a:schemeClr val="tx1"/>
                          </a:solidFill>
                        </a:rPr>
                        <a:t>Choose</a:t>
                      </a:r>
                      <a:r>
                        <a:rPr lang="de-DE" sz="1400" b="1" dirty="0">
                          <a:solidFill>
                            <a:schemeClr val="tx1"/>
                          </a:solidFill>
                        </a:rPr>
                        <a:t> More800</a:t>
                      </a:r>
                    </a:p>
                  </a:txBody>
                  <a:tcPr>
                    <a:lnL w="12700" cap="flat" cmpd="sng" algn="ctr">
                      <a:no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400" dirty="0">
                          <a:solidFill>
                            <a:schemeClr val="tx1"/>
                          </a:solidFill>
                        </a:rPr>
                        <a:t>25,90 €</a:t>
                      </a:r>
                    </a:p>
                  </a:txBody>
                  <a:tcP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400" dirty="0">
                          <a:solidFill>
                            <a:schemeClr val="tx1"/>
                          </a:solidFill>
                        </a:rPr>
                        <a:t>27,20 €</a:t>
                      </a:r>
                    </a:p>
                  </a:txBody>
                  <a:tcP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dirty="0">
                          <a:solidFill>
                            <a:schemeClr val="tx1"/>
                          </a:solidFill>
                        </a:rPr>
                        <a:t>9,30 €</a:t>
                      </a:r>
                    </a:p>
                  </a:txBody>
                  <a:tcP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dirty="0">
                          <a:solidFill>
                            <a:schemeClr val="tx1"/>
                          </a:solidFill>
                        </a:rPr>
                        <a:t>33,20 €</a:t>
                      </a:r>
                    </a:p>
                  </a:txBody>
                  <a:tcP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19921290"/>
                  </a:ext>
                </a:extLst>
              </a:tr>
              <a:tr h="262164">
                <a:tc>
                  <a:txBody>
                    <a:bodyPr/>
                    <a:lstStyle/>
                    <a:p>
                      <a:r>
                        <a:rPr lang="de-DE" sz="1400" b="1" dirty="0" err="1">
                          <a:solidFill>
                            <a:schemeClr val="tx1"/>
                          </a:solidFill>
                        </a:rPr>
                        <a:t>Choose</a:t>
                      </a:r>
                      <a:r>
                        <a:rPr lang="de-DE" sz="1400" b="1" dirty="0">
                          <a:solidFill>
                            <a:schemeClr val="tx1"/>
                          </a:solidFill>
                        </a:rPr>
                        <a:t> More1200</a:t>
                      </a:r>
                    </a:p>
                  </a:txBody>
                  <a:tcPr>
                    <a:lnL w="12700" cap="flat" cmpd="sng" algn="ctr">
                      <a:no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400" dirty="0">
                          <a:solidFill>
                            <a:schemeClr val="tx1"/>
                          </a:solidFill>
                        </a:rPr>
                        <a:t>34,20 €</a:t>
                      </a:r>
                    </a:p>
                  </a:txBody>
                  <a:tcP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400" dirty="0">
                          <a:solidFill>
                            <a:schemeClr val="tx1"/>
                          </a:solidFill>
                        </a:rPr>
                        <a:t>35,91 €</a:t>
                      </a:r>
                    </a:p>
                  </a:txBody>
                  <a:tcP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dirty="0">
                          <a:solidFill>
                            <a:schemeClr val="tx1"/>
                          </a:solidFill>
                        </a:rPr>
                        <a:t>12,30 €</a:t>
                      </a:r>
                    </a:p>
                  </a:txBody>
                  <a:tcP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dirty="0">
                          <a:solidFill>
                            <a:schemeClr val="tx1"/>
                          </a:solidFill>
                        </a:rPr>
                        <a:t>44,00 €</a:t>
                      </a:r>
                    </a:p>
                  </a:txBody>
                  <a:tcP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08393265"/>
                  </a:ext>
                </a:extLst>
              </a:tr>
              <a:tr h="262164">
                <a:tc>
                  <a:txBody>
                    <a:bodyPr/>
                    <a:lstStyle/>
                    <a:p>
                      <a:r>
                        <a:rPr lang="de-DE" sz="1400" b="1" dirty="0" err="1">
                          <a:solidFill>
                            <a:schemeClr val="tx1"/>
                          </a:solidFill>
                        </a:rPr>
                        <a:t>Choose</a:t>
                      </a:r>
                      <a:r>
                        <a:rPr lang="de-DE" sz="1400" b="1" dirty="0">
                          <a:solidFill>
                            <a:schemeClr val="tx1"/>
                          </a:solidFill>
                        </a:rPr>
                        <a:t> More1600</a:t>
                      </a:r>
                    </a:p>
                  </a:txBody>
                  <a:tcPr>
                    <a:lnL w="12700" cap="flat" cmpd="sng" algn="ctr">
                      <a:no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400" dirty="0">
                          <a:solidFill>
                            <a:schemeClr val="tx1"/>
                          </a:solidFill>
                        </a:rPr>
                        <a:t>40,30 €</a:t>
                      </a:r>
                    </a:p>
                  </a:txBody>
                  <a:tcP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400" dirty="0">
                          <a:solidFill>
                            <a:schemeClr val="tx1"/>
                          </a:solidFill>
                        </a:rPr>
                        <a:t>42,32 €</a:t>
                      </a:r>
                    </a:p>
                  </a:txBody>
                  <a:tcP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dirty="0">
                          <a:solidFill>
                            <a:schemeClr val="tx1"/>
                          </a:solidFill>
                        </a:rPr>
                        <a:t>14,50 €</a:t>
                      </a:r>
                    </a:p>
                  </a:txBody>
                  <a:tcP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dirty="0">
                          <a:solidFill>
                            <a:schemeClr val="tx1"/>
                          </a:solidFill>
                        </a:rPr>
                        <a:t>51,80 €</a:t>
                      </a:r>
                    </a:p>
                  </a:txBody>
                  <a:tcP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54887322"/>
                  </a:ext>
                </a:extLst>
              </a:tr>
              <a:tr h="262164">
                <a:tc>
                  <a:txBody>
                    <a:bodyPr/>
                    <a:lstStyle/>
                    <a:p>
                      <a:r>
                        <a:rPr lang="de-DE" sz="1400" b="1" dirty="0" err="1">
                          <a:solidFill>
                            <a:schemeClr val="tx1"/>
                          </a:solidFill>
                        </a:rPr>
                        <a:t>Choose</a:t>
                      </a:r>
                      <a:r>
                        <a:rPr lang="de-DE" sz="1400" b="1" dirty="0">
                          <a:solidFill>
                            <a:schemeClr val="tx1"/>
                          </a:solidFill>
                        </a:rPr>
                        <a:t> Max400</a:t>
                      </a:r>
                    </a:p>
                  </a:txBody>
                  <a:tcPr>
                    <a:lnL w="12700" cap="flat" cmpd="sng" algn="ctr">
                      <a:no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400" dirty="0">
                          <a:solidFill>
                            <a:schemeClr val="tx1"/>
                          </a:solidFill>
                        </a:rPr>
                        <a:t>16,30 €</a:t>
                      </a:r>
                    </a:p>
                  </a:txBody>
                  <a:tcP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400" dirty="0">
                          <a:solidFill>
                            <a:schemeClr val="tx1"/>
                          </a:solidFill>
                        </a:rPr>
                        <a:t>17,12 €</a:t>
                      </a:r>
                    </a:p>
                  </a:txBody>
                  <a:tcP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dirty="0">
                          <a:solidFill>
                            <a:schemeClr val="tx1"/>
                          </a:solidFill>
                        </a:rPr>
                        <a:t>-</a:t>
                      </a:r>
                    </a:p>
                  </a:txBody>
                  <a:tcP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dirty="0">
                          <a:solidFill>
                            <a:schemeClr val="tx1"/>
                          </a:solidFill>
                        </a:rPr>
                        <a:t>-</a:t>
                      </a:r>
                    </a:p>
                  </a:txBody>
                  <a:tcP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42157214"/>
                  </a:ext>
                </a:extLst>
              </a:tr>
              <a:tr h="262164">
                <a:tc>
                  <a:txBody>
                    <a:bodyPr/>
                    <a:lstStyle/>
                    <a:p>
                      <a:r>
                        <a:rPr lang="de-DE" sz="1400" b="1" dirty="0" err="1">
                          <a:solidFill>
                            <a:schemeClr val="tx1"/>
                          </a:solidFill>
                        </a:rPr>
                        <a:t>Choose</a:t>
                      </a:r>
                      <a:r>
                        <a:rPr lang="de-DE" sz="1400" b="1" dirty="0">
                          <a:solidFill>
                            <a:schemeClr val="tx1"/>
                          </a:solidFill>
                        </a:rPr>
                        <a:t> Max800</a:t>
                      </a:r>
                    </a:p>
                  </a:txBody>
                  <a:tcPr>
                    <a:lnL w="12700" cap="flat" cmpd="sng" algn="ctr">
                      <a:no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400" dirty="0">
                          <a:solidFill>
                            <a:schemeClr val="tx1"/>
                          </a:solidFill>
                        </a:rPr>
                        <a:t>30,90 €</a:t>
                      </a:r>
                    </a:p>
                  </a:txBody>
                  <a:tcP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400" dirty="0">
                          <a:solidFill>
                            <a:schemeClr val="tx1"/>
                          </a:solidFill>
                        </a:rPr>
                        <a:t>32,45 €</a:t>
                      </a:r>
                    </a:p>
                  </a:txBody>
                  <a:tcP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dirty="0">
                          <a:solidFill>
                            <a:schemeClr val="tx1"/>
                          </a:solidFill>
                        </a:rPr>
                        <a:t>-</a:t>
                      </a:r>
                    </a:p>
                  </a:txBody>
                  <a:tcP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dirty="0">
                          <a:solidFill>
                            <a:schemeClr val="tx1"/>
                          </a:solidFill>
                        </a:rPr>
                        <a:t>-</a:t>
                      </a:r>
                    </a:p>
                  </a:txBody>
                  <a:tcP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92145712"/>
                  </a:ext>
                </a:extLst>
              </a:tr>
              <a:tr h="262164">
                <a:tc>
                  <a:txBody>
                    <a:bodyPr/>
                    <a:lstStyle/>
                    <a:p>
                      <a:r>
                        <a:rPr lang="de-DE" sz="1400" b="1" dirty="0" err="1">
                          <a:solidFill>
                            <a:schemeClr val="tx1"/>
                          </a:solidFill>
                        </a:rPr>
                        <a:t>Choose</a:t>
                      </a:r>
                      <a:r>
                        <a:rPr lang="de-DE" sz="1400" b="1" dirty="0">
                          <a:solidFill>
                            <a:schemeClr val="tx1"/>
                          </a:solidFill>
                        </a:rPr>
                        <a:t> Max1200</a:t>
                      </a:r>
                    </a:p>
                  </a:txBody>
                  <a:tcPr>
                    <a:lnL w="12700" cap="flat" cmpd="sng" algn="ctr">
                      <a:no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400" dirty="0">
                          <a:solidFill>
                            <a:schemeClr val="tx1"/>
                          </a:solidFill>
                        </a:rPr>
                        <a:t>42,20 €</a:t>
                      </a:r>
                    </a:p>
                  </a:txBody>
                  <a:tcP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400" dirty="0">
                          <a:solidFill>
                            <a:schemeClr val="tx1"/>
                          </a:solidFill>
                        </a:rPr>
                        <a:t>44,31 €</a:t>
                      </a:r>
                    </a:p>
                  </a:txBody>
                  <a:tcP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dirty="0">
                          <a:solidFill>
                            <a:schemeClr val="tx1"/>
                          </a:solidFill>
                        </a:rPr>
                        <a:t>-</a:t>
                      </a:r>
                    </a:p>
                  </a:txBody>
                  <a:tcP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dirty="0">
                          <a:solidFill>
                            <a:schemeClr val="tx1"/>
                          </a:solidFill>
                        </a:rPr>
                        <a:t>-</a:t>
                      </a:r>
                    </a:p>
                  </a:txBody>
                  <a:tcP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43104571"/>
                  </a:ext>
                </a:extLst>
              </a:tr>
              <a:tr h="262164">
                <a:tc>
                  <a:txBody>
                    <a:bodyPr/>
                    <a:lstStyle/>
                    <a:p>
                      <a:r>
                        <a:rPr lang="de-DE" sz="1400" b="1" dirty="0" err="1">
                          <a:solidFill>
                            <a:schemeClr val="tx1"/>
                          </a:solidFill>
                        </a:rPr>
                        <a:t>Choose</a:t>
                      </a:r>
                      <a:r>
                        <a:rPr lang="de-DE" sz="1400" b="1" dirty="0">
                          <a:solidFill>
                            <a:schemeClr val="tx1"/>
                          </a:solidFill>
                        </a:rPr>
                        <a:t> Max1600</a:t>
                      </a:r>
                    </a:p>
                  </a:txBody>
                  <a:tcPr>
                    <a:lnL w="12700" cap="flat" cmpd="sng" algn="ctr">
                      <a:no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400" dirty="0">
                          <a:solidFill>
                            <a:schemeClr val="tx1"/>
                          </a:solidFill>
                        </a:rPr>
                        <a:t>49,50 €</a:t>
                      </a:r>
                    </a:p>
                  </a:txBody>
                  <a:tcP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400" dirty="0">
                          <a:solidFill>
                            <a:schemeClr val="tx1"/>
                          </a:solidFill>
                        </a:rPr>
                        <a:t>51,98 €</a:t>
                      </a:r>
                    </a:p>
                  </a:txBody>
                  <a:tcP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dirty="0">
                          <a:solidFill>
                            <a:schemeClr val="tx1"/>
                          </a:solidFill>
                        </a:rPr>
                        <a:t>-</a:t>
                      </a:r>
                    </a:p>
                  </a:txBody>
                  <a:tcP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dirty="0">
                          <a:solidFill>
                            <a:schemeClr val="tx1"/>
                          </a:solidFill>
                        </a:rPr>
                        <a:t>-</a:t>
                      </a:r>
                    </a:p>
                  </a:txBody>
                  <a:tcPr>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72663612"/>
                  </a:ext>
                </a:extLst>
              </a:tr>
            </a:tbl>
          </a:graphicData>
        </a:graphic>
      </p:graphicFrame>
      <p:sp>
        <p:nvSpPr>
          <p:cNvPr id="8" name="Textfeld 7"/>
          <p:cNvSpPr txBox="1"/>
          <p:nvPr/>
        </p:nvSpPr>
        <p:spPr>
          <a:xfrm>
            <a:off x="838200" y="5160075"/>
            <a:ext cx="8132964" cy="1277273"/>
          </a:xfrm>
          <a:prstGeom prst="rect">
            <a:avLst/>
          </a:prstGeom>
          <a:noFill/>
        </p:spPr>
        <p:txBody>
          <a:bodyPr wrap="square" rtlCol="0">
            <a:spAutoFit/>
          </a:bodyPr>
          <a:lstStyle/>
          <a:p>
            <a:pPr marL="93663" lvl="0" indent="-93663">
              <a:spcAft>
                <a:spcPts val="600"/>
              </a:spcAft>
              <a:defRPr/>
            </a:pPr>
            <a:r>
              <a:rPr lang="de-DE" sz="1200" u="sng" dirty="0">
                <a:solidFill>
                  <a:srgbClr val="000000"/>
                </a:solidFill>
              </a:rPr>
              <a:t>Legende</a:t>
            </a:r>
            <a:r>
              <a:rPr lang="de-DE" sz="1200" dirty="0">
                <a:solidFill>
                  <a:srgbClr val="000000"/>
                </a:solidFill>
              </a:rPr>
              <a:t>: </a:t>
            </a:r>
          </a:p>
          <a:p>
            <a:pPr marL="93663" lvl="0" indent="-93663">
              <a:defRPr/>
            </a:pPr>
            <a:r>
              <a:rPr lang="de-DE" sz="1200" dirty="0">
                <a:solidFill>
                  <a:srgbClr val="000000"/>
                </a:solidFill>
              </a:rPr>
              <a:t>Obligatorisch	= arbeitgeberfinanziert; für Mitarbeiter              </a:t>
            </a:r>
          </a:p>
          <a:p>
            <a:pPr marL="93663" lvl="0" indent="-93663">
              <a:defRPr/>
            </a:pPr>
            <a:r>
              <a:rPr lang="de-DE" sz="1200" dirty="0">
                <a:solidFill>
                  <a:srgbClr val="000000"/>
                </a:solidFill>
              </a:rPr>
              <a:t>Fakultativ	= arbeitnehmerfinanziert; für Mitarbeiter, die sich zusätzlich zum arbeitgeberfinanzierten     </a:t>
            </a:r>
          </a:p>
          <a:p>
            <a:pPr marL="93663" lvl="0" indent="-93663">
              <a:defRPr/>
            </a:pPr>
            <a:r>
              <a:rPr lang="de-DE" sz="1200" dirty="0">
                <a:solidFill>
                  <a:srgbClr val="000000"/>
                </a:solidFill>
              </a:rPr>
              <a:t>                               Schutz absichern möchten und Angehörige            </a:t>
            </a:r>
          </a:p>
          <a:p>
            <a:pPr marL="93663" lvl="0" indent="-93663">
              <a:defRPr/>
            </a:pPr>
            <a:r>
              <a:rPr lang="de-DE" sz="1200" dirty="0">
                <a:solidFill>
                  <a:srgbClr val="000000"/>
                </a:solidFill>
              </a:rPr>
              <a:t>BB BF	= Besondere Bedingungen Beitragsbefreiung </a:t>
            </a:r>
          </a:p>
          <a:p>
            <a:pPr marL="93663" marR="0" lvl="0" indent="-93663"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dirty="0">
              <a:ln>
                <a:noFill/>
              </a:ln>
              <a:solidFill>
                <a:srgbClr val="000000"/>
              </a:solidFill>
              <a:effectLst/>
              <a:uLnTx/>
              <a:uFillTx/>
              <a:latin typeface="ContinentaleOffice"/>
              <a:ea typeface="+mn-ea"/>
              <a:cs typeface="+mn-cs"/>
            </a:endParaRPr>
          </a:p>
        </p:txBody>
      </p:sp>
      <p:sp>
        <p:nvSpPr>
          <p:cNvPr id="3" name="Rechteck 2">
            <a:extLst>
              <a:ext uri="{FF2B5EF4-FFF2-40B4-BE49-F238E27FC236}">
                <a16:creationId xmlns:a16="http://schemas.microsoft.com/office/drawing/2014/main" id="{5DDFE9FD-0DFE-1B90-ED67-7D01E432EDF9}"/>
              </a:ext>
            </a:extLst>
          </p:cNvPr>
          <p:cNvSpPr/>
          <p:nvPr/>
        </p:nvSpPr>
        <p:spPr>
          <a:xfrm>
            <a:off x="6996793" y="3649435"/>
            <a:ext cx="4357006" cy="122361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p>
        </p:txBody>
      </p:sp>
      <p:sp>
        <p:nvSpPr>
          <p:cNvPr id="7" name="Textfeld 6">
            <a:extLst>
              <a:ext uri="{FF2B5EF4-FFF2-40B4-BE49-F238E27FC236}">
                <a16:creationId xmlns:a16="http://schemas.microsoft.com/office/drawing/2014/main" id="{90A63416-05AE-3D42-DA30-A7414D9F0331}"/>
              </a:ext>
            </a:extLst>
          </p:cNvPr>
          <p:cNvSpPr txBox="1"/>
          <p:nvPr/>
        </p:nvSpPr>
        <p:spPr>
          <a:xfrm>
            <a:off x="7338332" y="4085902"/>
            <a:ext cx="3673928" cy="276999"/>
          </a:xfrm>
          <a:prstGeom prst="rect">
            <a:avLst/>
          </a:prstGeom>
          <a:noFill/>
        </p:spPr>
        <p:txBody>
          <a:bodyPr wrap="square" rtlCol="0">
            <a:spAutoFit/>
          </a:bodyPr>
          <a:lstStyle/>
          <a:p>
            <a:pPr algn="ctr"/>
            <a:r>
              <a:rPr lang="de-DE" sz="1200" dirty="0"/>
              <a:t>nicht versicherbar</a:t>
            </a:r>
          </a:p>
        </p:txBody>
      </p:sp>
    </p:spTree>
    <p:extLst>
      <p:ext uri="{BB962C8B-B14F-4D97-AF65-F5344CB8AC3E}">
        <p14:creationId xmlns:p14="http://schemas.microsoft.com/office/powerpoint/2010/main" val="38341241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C8C4F1-257C-421B-BFF4-1F170FE3FB97}" type="slidenum">
              <a:rPr kumimoji="0" lang="de-DE" sz="900" b="0" i="0" u="none" strike="noStrike" kern="1200" cap="none" spc="0" normalizeH="0" baseline="0" noProof="0" smtClean="0">
                <a:ln>
                  <a:noFill/>
                </a:ln>
                <a:solidFill>
                  <a:prstClr val="white"/>
                </a:solidFill>
                <a:effectLst/>
                <a:uLnTx/>
                <a:uFillTx/>
                <a:latin typeface="ContinentaleOffice Semibold" panose="000007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de-DE" sz="900" b="0" i="0" u="none" strike="noStrike" kern="1200" cap="none" spc="0" normalizeH="0" baseline="0" noProof="0" dirty="0">
              <a:ln>
                <a:noFill/>
              </a:ln>
              <a:solidFill>
                <a:prstClr val="white"/>
              </a:solidFill>
              <a:effectLst/>
              <a:uLnTx/>
              <a:uFillTx/>
              <a:latin typeface="ContinentaleOffice Semibold" panose="00000700000000000000" pitchFamily="2" charset="0"/>
              <a:ea typeface="+mn-ea"/>
              <a:cs typeface="+mn-cs"/>
            </a:endParaRPr>
          </a:p>
        </p:txBody>
      </p:sp>
      <p:sp>
        <p:nvSpPr>
          <p:cNvPr id="12" name="Titel 1">
            <a:extLst>
              <a:ext uri="{FF2B5EF4-FFF2-40B4-BE49-F238E27FC236}">
                <a16:creationId xmlns:a16="http://schemas.microsoft.com/office/drawing/2014/main" id="{ECF0D488-0554-A647-8C5C-FE62A88DEAFA}"/>
              </a:ext>
            </a:extLst>
          </p:cNvPr>
          <p:cNvSpPr>
            <a:spLocks noGrp="1"/>
          </p:cNvSpPr>
          <p:nvPr>
            <p:ph type="title"/>
          </p:nvPr>
        </p:nvSpPr>
        <p:spPr>
          <a:xfrm>
            <a:off x="838200" y="516835"/>
            <a:ext cx="10515600" cy="835715"/>
          </a:xfrm>
        </p:spPr>
        <p:txBody>
          <a:bodyPr/>
          <a:lstStyle/>
          <a:p>
            <a:r>
              <a:rPr lang="de-DE" dirty="0" err="1"/>
              <a:t>Choose</a:t>
            </a:r>
            <a:r>
              <a:rPr lang="de-DE" dirty="0"/>
              <a:t> More &amp; </a:t>
            </a:r>
            <a:r>
              <a:rPr lang="de-DE" dirty="0" err="1"/>
              <a:t>Choose</a:t>
            </a:r>
            <a:r>
              <a:rPr lang="de-DE" dirty="0"/>
              <a:t> Max</a:t>
            </a:r>
          </a:p>
        </p:txBody>
      </p:sp>
      <p:sp>
        <p:nvSpPr>
          <p:cNvPr id="11" name="Datumsplatzhalter 3">
            <a:extLst>
              <a:ext uri="{FF2B5EF4-FFF2-40B4-BE49-F238E27FC236}">
                <a16:creationId xmlns:a16="http://schemas.microsoft.com/office/drawing/2014/main" id="{CB6F2F2F-520F-D34C-8A4B-DD367627A375}"/>
              </a:ext>
            </a:extLst>
          </p:cNvPr>
          <p:cNvSpPr>
            <a:spLocks noGrp="1"/>
          </p:cNvSpPr>
          <p:nvPr>
            <p:ph type="dt" sz="half" idx="10"/>
          </p:nvPr>
        </p:nvSpPr>
        <p:spPr>
          <a:xfrm>
            <a:off x="679181" y="6388153"/>
            <a:ext cx="578116"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5635ED-582F-42B2-8E05-D270282EBD54}" type="datetime1">
              <a:rPr kumimoji="0" lang="de-DE" sz="750" b="0" i="0" u="none" strike="noStrike" kern="1200" cap="none" spc="0" normalizeH="0" baseline="0" noProof="0" smtClean="0">
                <a:ln>
                  <a:noFill/>
                </a:ln>
                <a:solidFill>
                  <a:prstClr val="white"/>
                </a:solidFill>
                <a:effectLst/>
                <a:uLnTx/>
                <a:uFillTx/>
                <a:latin typeface="ContinentaleOffice"/>
                <a:ea typeface="+mn-ea"/>
                <a:cs typeface="+mn-cs"/>
              </a:rPr>
              <a:t>16.06.2023</a:t>
            </a:fld>
            <a:endParaRPr kumimoji="0" lang="de-DE" sz="750" b="0" i="0" u="none" strike="noStrike" kern="1200" cap="none" spc="0" normalizeH="0" baseline="0" noProof="0" dirty="0">
              <a:ln>
                <a:noFill/>
              </a:ln>
              <a:solidFill>
                <a:prstClr val="white"/>
              </a:solidFill>
              <a:effectLst/>
              <a:uLnTx/>
              <a:uFillTx/>
              <a:latin typeface="ContinentaleOffice"/>
              <a:ea typeface="+mn-ea"/>
              <a:cs typeface="+mn-cs"/>
            </a:endParaRPr>
          </a:p>
        </p:txBody>
      </p:sp>
      <p:sp>
        <p:nvSpPr>
          <p:cNvPr id="14" name="Fußzeilenplatzhalter 4">
            <a:extLst>
              <a:ext uri="{FF2B5EF4-FFF2-40B4-BE49-F238E27FC236}">
                <a16:creationId xmlns:a16="http://schemas.microsoft.com/office/drawing/2014/main" id="{67E217FA-D44A-1F47-9C20-8DEAF20EACA2}"/>
              </a:ext>
            </a:extLst>
          </p:cNvPr>
          <p:cNvSpPr>
            <a:spLocks noGrp="1"/>
          </p:cNvSpPr>
          <p:nvPr>
            <p:ph type="ftr" sz="quarter" idx="11"/>
          </p:nvPr>
        </p:nvSpPr>
        <p:spPr>
          <a:xfrm>
            <a:off x="1291753" y="6388153"/>
            <a:ext cx="8812365"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750" b="0" i="0" u="none" strike="noStrike" kern="1200" cap="none" spc="0" normalizeH="0" baseline="0" noProof="0">
                <a:ln>
                  <a:noFill/>
                </a:ln>
                <a:solidFill>
                  <a:prstClr val="white"/>
                </a:solidFill>
                <a:effectLst/>
                <a:uLnTx/>
                <a:uFillTx/>
                <a:latin typeface="ContinentaleOffice"/>
                <a:ea typeface="+mn-ea"/>
                <a:cs typeface="+mn-cs"/>
              </a:rPr>
              <a:t>Continentale Krankenversicherung a.G.</a:t>
            </a:r>
            <a:endParaRPr kumimoji="0" lang="de-DE" sz="750" b="0" i="0" u="none" strike="noStrike" kern="1200" cap="none" spc="0" normalizeH="0" baseline="0" noProof="0" dirty="0">
              <a:ln>
                <a:noFill/>
              </a:ln>
              <a:solidFill>
                <a:prstClr val="white"/>
              </a:solidFill>
              <a:effectLst/>
              <a:uLnTx/>
              <a:uFillTx/>
              <a:latin typeface="ContinentaleOffice"/>
              <a:ea typeface="+mn-ea"/>
              <a:cs typeface="+mn-cs"/>
            </a:endParaRPr>
          </a:p>
        </p:txBody>
      </p:sp>
      <p:sp>
        <p:nvSpPr>
          <p:cNvPr id="16" name="Rechteck 15">
            <a:extLst>
              <a:ext uri="{FF2B5EF4-FFF2-40B4-BE49-F238E27FC236}">
                <a16:creationId xmlns:a16="http://schemas.microsoft.com/office/drawing/2014/main" id="{49E6659B-2B10-023C-DCB0-519055116D55}"/>
              </a:ext>
            </a:extLst>
          </p:cNvPr>
          <p:cNvSpPr/>
          <p:nvPr/>
        </p:nvSpPr>
        <p:spPr>
          <a:xfrm>
            <a:off x="5795766" y="3589739"/>
            <a:ext cx="4219272" cy="363777"/>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600" dirty="0">
                <a:solidFill>
                  <a:schemeClr val="accent1"/>
                </a:solidFill>
              </a:rPr>
              <a:t>Bis </a:t>
            </a:r>
            <a:r>
              <a:rPr lang="de-DE" sz="1600" b="1" dirty="0">
                <a:solidFill>
                  <a:schemeClr val="accent1"/>
                </a:solidFill>
              </a:rPr>
              <a:t>1.600€ Budget </a:t>
            </a:r>
            <a:r>
              <a:rPr lang="de-DE" sz="1600" dirty="0">
                <a:solidFill>
                  <a:schemeClr val="accent1"/>
                </a:solidFill>
              </a:rPr>
              <a:t>– das höchste am Markt</a:t>
            </a:r>
          </a:p>
        </p:txBody>
      </p:sp>
      <p:sp>
        <p:nvSpPr>
          <p:cNvPr id="17" name="Rechteck 16">
            <a:extLst>
              <a:ext uri="{FF2B5EF4-FFF2-40B4-BE49-F238E27FC236}">
                <a16:creationId xmlns:a16="http://schemas.microsoft.com/office/drawing/2014/main" id="{7AECD876-A49E-63A7-156A-FFF78E71EBD6}"/>
              </a:ext>
            </a:extLst>
          </p:cNvPr>
          <p:cNvSpPr/>
          <p:nvPr/>
        </p:nvSpPr>
        <p:spPr>
          <a:xfrm>
            <a:off x="5795767" y="4137334"/>
            <a:ext cx="4219272" cy="543096"/>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600" dirty="0">
                <a:solidFill>
                  <a:schemeClr val="accent1"/>
                </a:solidFill>
              </a:rPr>
              <a:t>Einzigartiger </a:t>
            </a:r>
            <a:r>
              <a:rPr lang="de-DE" sz="1600" b="1" dirty="0">
                <a:solidFill>
                  <a:schemeClr val="accent1"/>
                </a:solidFill>
              </a:rPr>
              <a:t>Budget-Bonus </a:t>
            </a:r>
            <a:r>
              <a:rPr lang="de-DE" sz="1600" dirty="0">
                <a:solidFill>
                  <a:schemeClr val="accent1"/>
                </a:solidFill>
              </a:rPr>
              <a:t>bei Leistungsfreiheit</a:t>
            </a:r>
          </a:p>
        </p:txBody>
      </p:sp>
      <p:sp>
        <p:nvSpPr>
          <p:cNvPr id="18" name="Rechteck 17">
            <a:extLst>
              <a:ext uri="{FF2B5EF4-FFF2-40B4-BE49-F238E27FC236}">
                <a16:creationId xmlns:a16="http://schemas.microsoft.com/office/drawing/2014/main" id="{3E107148-FA7B-ABAA-24A2-3BF9625AA8F9}"/>
              </a:ext>
            </a:extLst>
          </p:cNvPr>
          <p:cNvSpPr/>
          <p:nvPr/>
        </p:nvSpPr>
        <p:spPr>
          <a:xfrm>
            <a:off x="5795766" y="1888031"/>
            <a:ext cx="4219272" cy="1509664"/>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600" b="1" dirty="0">
                <a:solidFill>
                  <a:schemeClr val="accent1"/>
                </a:solidFill>
              </a:rPr>
              <a:t>Äußerst umfangreiches Leistungsspektrum </a:t>
            </a:r>
          </a:p>
          <a:p>
            <a:pPr marL="342900" indent="-342900">
              <a:buFont typeface="Wingdings" panose="05000000000000000000" pitchFamily="2" charset="2"/>
              <a:buChar char="§"/>
            </a:pPr>
            <a:r>
              <a:rPr lang="de-DE" sz="1600" dirty="0">
                <a:solidFill>
                  <a:schemeClr val="accent1"/>
                </a:solidFill>
              </a:rPr>
              <a:t>Heil- und Hilfsmittel</a:t>
            </a:r>
          </a:p>
          <a:p>
            <a:pPr marL="342900" indent="-342900">
              <a:buFont typeface="Wingdings" panose="05000000000000000000" pitchFamily="2" charset="2"/>
              <a:buChar char="§"/>
            </a:pPr>
            <a:r>
              <a:rPr lang="de-DE" sz="1600" dirty="0">
                <a:solidFill>
                  <a:schemeClr val="accent1"/>
                </a:solidFill>
              </a:rPr>
              <a:t>Arznei- und Verbandmittel </a:t>
            </a:r>
          </a:p>
          <a:p>
            <a:pPr marL="342900" indent="-342900">
              <a:buFont typeface="Wingdings" panose="05000000000000000000" pitchFamily="2" charset="2"/>
              <a:buChar char="§"/>
            </a:pPr>
            <a:r>
              <a:rPr lang="de-DE" sz="1600" b="1" dirty="0">
                <a:solidFill>
                  <a:schemeClr val="accent1"/>
                </a:solidFill>
              </a:rPr>
              <a:t>Vorsorge</a:t>
            </a:r>
            <a:endParaRPr lang="de-DE" sz="1600" dirty="0">
              <a:solidFill>
                <a:schemeClr val="accent1"/>
              </a:solidFill>
            </a:endParaRPr>
          </a:p>
          <a:p>
            <a:pPr marL="342900" indent="-342900">
              <a:buFont typeface="Wingdings" panose="05000000000000000000" pitchFamily="2" charset="2"/>
              <a:buChar char="§"/>
            </a:pPr>
            <a:r>
              <a:rPr lang="de-DE" sz="1600" dirty="0">
                <a:solidFill>
                  <a:schemeClr val="accent1"/>
                </a:solidFill>
              </a:rPr>
              <a:t>Zahnersatz</a:t>
            </a:r>
          </a:p>
          <a:p>
            <a:pPr marL="342900" indent="-342900">
              <a:buFont typeface="Wingdings" panose="05000000000000000000" pitchFamily="2" charset="2"/>
              <a:buChar char="§"/>
            </a:pPr>
            <a:r>
              <a:rPr lang="de-DE" sz="1600" dirty="0">
                <a:solidFill>
                  <a:schemeClr val="accent1"/>
                </a:solidFill>
              </a:rPr>
              <a:t>Transportkosten</a:t>
            </a:r>
          </a:p>
        </p:txBody>
      </p:sp>
      <p:sp>
        <p:nvSpPr>
          <p:cNvPr id="19" name="Rechteck 18">
            <a:extLst>
              <a:ext uri="{FF2B5EF4-FFF2-40B4-BE49-F238E27FC236}">
                <a16:creationId xmlns:a16="http://schemas.microsoft.com/office/drawing/2014/main" id="{0AA2C87C-A53B-DF1E-25DE-77A0A862E7A5}"/>
              </a:ext>
            </a:extLst>
          </p:cNvPr>
          <p:cNvSpPr/>
          <p:nvPr/>
        </p:nvSpPr>
        <p:spPr>
          <a:xfrm>
            <a:off x="5795766" y="4892443"/>
            <a:ext cx="4219272" cy="363777"/>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600" b="1" dirty="0">
                <a:solidFill>
                  <a:schemeClr val="accent1"/>
                </a:solidFill>
              </a:rPr>
              <a:t>Extra-Budget</a:t>
            </a:r>
            <a:r>
              <a:rPr lang="de-DE" sz="1600" dirty="0">
                <a:solidFill>
                  <a:schemeClr val="accent1"/>
                </a:solidFill>
              </a:rPr>
              <a:t> bei Arbeitsunfall (</a:t>
            </a:r>
            <a:r>
              <a:rPr lang="de-DE" sz="1600" dirty="0" err="1">
                <a:solidFill>
                  <a:schemeClr val="accent1"/>
                </a:solidFill>
              </a:rPr>
              <a:t>Choose</a:t>
            </a:r>
            <a:r>
              <a:rPr lang="de-DE" sz="1600" dirty="0">
                <a:solidFill>
                  <a:schemeClr val="accent1"/>
                </a:solidFill>
              </a:rPr>
              <a:t> Max)</a:t>
            </a:r>
            <a:endParaRPr lang="de-DE" sz="1600" b="1" dirty="0">
              <a:solidFill>
                <a:schemeClr val="accent1"/>
              </a:solidFill>
            </a:endParaRPr>
          </a:p>
        </p:txBody>
      </p:sp>
      <p:sp>
        <p:nvSpPr>
          <p:cNvPr id="20" name="Rechteck 19">
            <a:extLst>
              <a:ext uri="{FF2B5EF4-FFF2-40B4-BE49-F238E27FC236}">
                <a16:creationId xmlns:a16="http://schemas.microsoft.com/office/drawing/2014/main" id="{16C339A0-9183-4797-99D0-EEEC1A00082B}"/>
              </a:ext>
            </a:extLst>
          </p:cNvPr>
          <p:cNvSpPr/>
          <p:nvPr/>
        </p:nvSpPr>
        <p:spPr>
          <a:xfrm>
            <a:off x="5795766" y="5456396"/>
            <a:ext cx="4219272" cy="363777"/>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600" b="1" dirty="0">
                <a:solidFill>
                  <a:schemeClr val="accent1"/>
                </a:solidFill>
              </a:rPr>
              <a:t>Keine Sublimits </a:t>
            </a:r>
            <a:r>
              <a:rPr lang="de-DE" sz="1600" dirty="0">
                <a:solidFill>
                  <a:schemeClr val="accent1"/>
                </a:solidFill>
              </a:rPr>
              <a:t>(</a:t>
            </a:r>
            <a:r>
              <a:rPr lang="de-DE" sz="1600" dirty="0" err="1">
                <a:solidFill>
                  <a:schemeClr val="accent1"/>
                </a:solidFill>
              </a:rPr>
              <a:t>Choose</a:t>
            </a:r>
            <a:r>
              <a:rPr lang="de-DE" sz="1600" dirty="0">
                <a:solidFill>
                  <a:schemeClr val="accent1"/>
                </a:solidFill>
              </a:rPr>
              <a:t> Max)</a:t>
            </a:r>
            <a:endParaRPr lang="de-DE" sz="1600" b="1" dirty="0">
              <a:solidFill>
                <a:schemeClr val="accent1"/>
              </a:solidFill>
            </a:endParaRPr>
          </a:p>
        </p:txBody>
      </p:sp>
      <p:pic>
        <p:nvPicPr>
          <p:cNvPr id="2" name="Grafik 1">
            <a:extLst>
              <a:ext uri="{FF2B5EF4-FFF2-40B4-BE49-F238E27FC236}">
                <a16:creationId xmlns:a16="http://schemas.microsoft.com/office/drawing/2014/main" id="{39669EEA-AF38-176F-3811-761F52924CC5}"/>
              </a:ext>
            </a:extLst>
          </p:cNvPr>
          <p:cNvPicPr>
            <a:picLocks noChangeAspect="1"/>
          </p:cNvPicPr>
          <p:nvPr/>
        </p:nvPicPr>
        <p:blipFill>
          <a:blip r:embed="rId3"/>
          <a:stretch>
            <a:fillRect/>
          </a:stretch>
        </p:blipFill>
        <p:spPr>
          <a:xfrm>
            <a:off x="838200" y="1888031"/>
            <a:ext cx="4822767" cy="3931603"/>
          </a:xfrm>
          <a:prstGeom prst="rect">
            <a:avLst/>
          </a:prstGeom>
          <a:effectLst>
            <a:outerShdw blurRad="50800" dist="38100" dir="2700000" algn="tl" rotWithShape="0">
              <a:prstClr val="black">
                <a:alpha val="40000"/>
              </a:prstClr>
            </a:outerShdw>
          </a:effectLst>
        </p:spPr>
      </p:pic>
      <p:sp>
        <p:nvSpPr>
          <p:cNvPr id="3" name="Rechteck 2">
            <a:extLst>
              <a:ext uri="{FF2B5EF4-FFF2-40B4-BE49-F238E27FC236}">
                <a16:creationId xmlns:a16="http://schemas.microsoft.com/office/drawing/2014/main" id="{A23BA515-C2CA-EE65-21EA-EFB7DC15AF41}"/>
              </a:ext>
            </a:extLst>
          </p:cNvPr>
          <p:cNvSpPr/>
          <p:nvPr/>
        </p:nvSpPr>
        <p:spPr>
          <a:xfrm>
            <a:off x="10149837" y="4137334"/>
            <a:ext cx="1458706" cy="1682301"/>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1600" dirty="0">
              <a:solidFill>
                <a:schemeClr val="accent1"/>
              </a:solidFill>
            </a:endParaRPr>
          </a:p>
        </p:txBody>
      </p:sp>
      <p:sp>
        <p:nvSpPr>
          <p:cNvPr id="4" name="Textfeld 3">
            <a:extLst>
              <a:ext uri="{FF2B5EF4-FFF2-40B4-BE49-F238E27FC236}">
                <a16:creationId xmlns:a16="http://schemas.microsoft.com/office/drawing/2014/main" id="{FFF55416-6778-25A5-3E7B-40DBD99FB71C}"/>
              </a:ext>
            </a:extLst>
          </p:cNvPr>
          <p:cNvSpPr txBox="1"/>
          <p:nvPr/>
        </p:nvSpPr>
        <p:spPr>
          <a:xfrm>
            <a:off x="10149837" y="4249974"/>
            <a:ext cx="1458706" cy="1569660"/>
          </a:xfrm>
          <a:prstGeom prst="rect">
            <a:avLst/>
          </a:prstGeom>
          <a:noFill/>
        </p:spPr>
        <p:txBody>
          <a:bodyPr wrap="square" rtlCol="0">
            <a:spAutoFit/>
          </a:bodyPr>
          <a:lstStyle/>
          <a:p>
            <a:r>
              <a:rPr lang="de-DE" sz="1200" b="1" dirty="0">
                <a:solidFill>
                  <a:schemeClr val="accent1"/>
                </a:solidFill>
              </a:rPr>
              <a:t>Beitragsvergleich</a:t>
            </a:r>
          </a:p>
          <a:p>
            <a:r>
              <a:rPr lang="de-DE" sz="1200" b="1" dirty="0">
                <a:solidFill>
                  <a:schemeClr val="accent1"/>
                </a:solidFill>
              </a:rPr>
              <a:t>1.200€ Budget</a:t>
            </a:r>
          </a:p>
          <a:p>
            <a:endParaRPr lang="de-DE" sz="1200" b="1" dirty="0">
              <a:solidFill>
                <a:schemeClr val="accent1"/>
              </a:solidFill>
            </a:endParaRPr>
          </a:p>
          <a:p>
            <a:endParaRPr lang="de-DE" sz="1200" b="1" dirty="0">
              <a:solidFill>
                <a:schemeClr val="accent1"/>
              </a:solidFill>
            </a:endParaRPr>
          </a:p>
          <a:p>
            <a:r>
              <a:rPr lang="de-DE" sz="1200" b="1" dirty="0">
                <a:solidFill>
                  <a:schemeClr val="accent1"/>
                </a:solidFill>
              </a:rPr>
              <a:t>Allianz:        48,89€</a:t>
            </a:r>
          </a:p>
          <a:p>
            <a:r>
              <a:rPr lang="de-DE" sz="1200" b="1" dirty="0">
                <a:solidFill>
                  <a:schemeClr val="accent1"/>
                </a:solidFill>
              </a:rPr>
              <a:t>Conti:           35,91€</a:t>
            </a:r>
          </a:p>
          <a:p>
            <a:r>
              <a:rPr lang="de-DE" sz="1200" b="1" dirty="0">
                <a:solidFill>
                  <a:schemeClr val="accent1"/>
                </a:solidFill>
              </a:rPr>
              <a:t>Hallesche: 44,22€</a:t>
            </a:r>
          </a:p>
          <a:p>
            <a:endParaRPr lang="de-DE" sz="1200" b="1" dirty="0">
              <a:solidFill>
                <a:schemeClr val="accent1"/>
              </a:solidFill>
            </a:endParaRPr>
          </a:p>
        </p:txBody>
      </p:sp>
    </p:spTree>
    <p:extLst>
      <p:ext uri="{BB962C8B-B14F-4D97-AF65-F5344CB8AC3E}">
        <p14:creationId xmlns:p14="http://schemas.microsoft.com/office/powerpoint/2010/main" val="3036257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0" grpId="0" animBg="1"/>
      <p:bldP spid="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feld 6">
            <a:extLst>
              <a:ext uri="{FF2B5EF4-FFF2-40B4-BE49-F238E27FC236}">
                <a16:creationId xmlns:a16="http://schemas.microsoft.com/office/drawing/2014/main" id="{BAD19F53-1BC3-0968-35CB-3DA0A49006C7}"/>
              </a:ext>
            </a:extLst>
          </p:cNvPr>
          <p:cNvSpPr txBox="1"/>
          <p:nvPr/>
        </p:nvSpPr>
        <p:spPr>
          <a:xfrm>
            <a:off x="1400736" y="1853879"/>
            <a:ext cx="8548956" cy="3928257"/>
          </a:xfrm>
          <a:prstGeom prst="rect">
            <a:avLst/>
          </a:prstGeom>
          <a:solidFill>
            <a:srgbClr val="EDEDED"/>
          </a:solidFill>
        </p:spPr>
        <p:txBody>
          <a:bodyPr wrap="square" rtlCol="0">
            <a:spAutoFit/>
          </a:bodyPr>
          <a:lstStyle/>
          <a:p>
            <a:endParaRPr lang="de-DE" dirty="0"/>
          </a:p>
        </p:txBody>
      </p:sp>
      <p:sp>
        <p:nvSpPr>
          <p:cNvPr id="2" name="Titel 1"/>
          <p:cNvSpPr>
            <a:spLocks noGrp="1"/>
          </p:cNvSpPr>
          <p:nvPr>
            <p:ph type="title"/>
          </p:nvPr>
        </p:nvSpPr>
        <p:spPr/>
        <p:txBody>
          <a:bodyPr/>
          <a:lstStyle/>
          <a:p>
            <a:r>
              <a:rPr lang="de-DE" dirty="0"/>
              <a:t>Tariflinie Choose: TOP Argumente für Ihre Beratung! </a:t>
            </a:r>
          </a:p>
        </p:txBody>
      </p:sp>
      <p:sp>
        <p:nvSpPr>
          <p:cNvPr id="3" name="Inhaltsplatzhalter 2"/>
          <p:cNvSpPr>
            <a:spLocks noGrp="1"/>
          </p:cNvSpPr>
          <p:nvPr>
            <p:ph idx="1"/>
          </p:nvPr>
        </p:nvSpPr>
        <p:spPr>
          <a:xfrm>
            <a:off x="1594411" y="2063509"/>
            <a:ext cx="8544952" cy="4324591"/>
          </a:xfrm>
        </p:spPr>
        <p:txBody>
          <a:bodyPr/>
          <a:lstStyle/>
          <a:p>
            <a:pPr marL="0" indent="0">
              <a:buNone/>
            </a:pPr>
            <a:r>
              <a:rPr lang="de-DE" sz="2800" dirty="0"/>
              <a:t>1. </a:t>
            </a:r>
            <a:r>
              <a:rPr lang="de-DE" sz="2800" b="1" dirty="0">
                <a:solidFill>
                  <a:schemeClr val="accent2"/>
                </a:solidFill>
              </a:rPr>
              <a:t>Höchstmögliches Budget </a:t>
            </a:r>
            <a:r>
              <a:rPr lang="de-DE" sz="2800" dirty="0"/>
              <a:t>am gesamten Markt</a:t>
            </a:r>
          </a:p>
          <a:p>
            <a:pPr marL="342900" indent="-342900">
              <a:buFont typeface="+mj-lt"/>
              <a:buAutoNum type="arabicPeriod"/>
            </a:pPr>
            <a:endParaRPr lang="de-DE" sz="2800" dirty="0"/>
          </a:p>
          <a:p>
            <a:pPr marL="0" indent="0">
              <a:buNone/>
            </a:pPr>
            <a:r>
              <a:rPr lang="de-DE" sz="2800" dirty="0"/>
              <a:t>2. Breites, wenn nicht sogar das </a:t>
            </a:r>
            <a:r>
              <a:rPr lang="de-DE" sz="2800" b="1" dirty="0">
                <a:solidFill>
                  <a:schemeClr val="accent2"/>
                </a:solidFill>
              </a:rPr>
              <a:t>umfangreichste </a:t>
            </a:r>
            <a:br>
              <a:rPr lang="de-DE" sz="2800" b="1" dirty="0">
                <a:solidFill>
                  <a:schemeClr val="accent2"/>
                </a:solidFill>
              </a:rPr>
            </a:br>
            <a:r>
              <a:rPr lang="de-DE" sz="2800" b="1" dirty="0">
                <a:solidFill>
                  <a:schemeClr val="accent2"/>
                </a:solidFill>
              </a:rPr>
              <a:t>     Leistungsspektrum</a:t>
            </a:r>
            <a:r>
              <a:rPr lang="de-DE" sz="2800" dirty="0">
                <a:solidFill>
                  <a:schemeClr val="accent2"/>
                </a:solidFill>
              </a:rPr>
              <a:t> </a:t>
            </a:r>
            <a:r>
              <a:rPr lang="de-DE" sz="2800" dirty="0"/>
              <a:t>am Markt (Budgettarife)</a:t>
            </a:r>
          </a:p>
          <a:p>
            <a:pPr marL="342900" indent="-342900">
              <a:buFont typeface="+mj-lt"/>
              <a:buAutoNum type="arabicPeriod"/>
            </a:pPr>
            <a:endParaRPr lang="de-DE" sz="2800" dirty="0"/>
          </a:p>
          <a:p>
            <a:pPr marL="0" indent="0">
              <a:buNone/>
            </a:pPr>
            <a:r>
              <a:rPr lang="de-DE" sz="2800" dirty="0"/>
              <a:t>3. Möglichkeit zur </a:t>
            </a:r>
            <a:r>
              <a:rPr lang="de-DE" sz="2800" b="1" dirty="0">
                <a:solidFill>
                  <a:schemeClr val="accent2"/>
                </a:solidFill>
              </a:rPr>
              <a:t>Aufhebung sämtlicher Sublimits</a:t>
            </a:r>
          </a:p>
          <a:p>
            <a:pPr marL="2286000" lvl="5" indent="0">
              <a:buNone/>
            </a:pPr>
            <a:endParaRPr lang="de-DE" dirty="0"/>
          </a:p>
        </p:txBody>
      </p:sp>
      <p:sp>
        <p:nvSpPr>
          <p:cNvPr id="4" name="Datumsplatzhalter 3"/>
          <p:cNvSpPr>
            <a:spLocks noGrp="1"/>
          </p:cNvSpPr>
          <p:nvPr>
            <p:ph type="dt" sz="half" idx="10"/>
          </p:nvPr>
        </p:nvSpPr>
        <p:spPr/>
        <p:txBody>
          <a:bodyPr/>
          <a:lstStyle/>
          <a:p>
            <a:fld id="{C79411B5-9655-4CF7-A868-6E200D669ECD}" type="datetime1">
              <a:rPr lang="de-DE" smtClean="0"/>
              <a:t>16.06.2023</a:t>
            </a:fld>
            <a:endParaRPr lang="de-DE" dirty="0"/>
          </a:p>
        </p:txBody>
      </p:sp>
      <p:sp>
        <p:nvSpPr>
          <p:cNvPr id="5" name="Fußzeilenplatzhalter 4"/>
          <p:cNvSpPr>
            <a:spLocks noGrp="1"/>
          </p:cNvSpPr>
          <p:nvPr>
            <p:ph type="ftr" sz="quarter" idx="11"/>
          </p:nvPr>
        </p:nvSpPr>
        <p:spPr/>
        <p:txBody>
          <a:bodyPr/>
          <a:lstStyle/>
          <a:p>
            <a:r>
              <a:rPr lang="de-DE"/>
              <a:t>Tariferweiterung bKV zum 01.04.2023</a:t>
            </a:r>
            <a:endParaRPr lang="de-DE" dirty="0"/>
          </a:p>
        </p:txBody>
      </p:sp>
      <p:sp>
        <p:nvSpPr>
          <p:cNvPr id="6" name="Foliennummernplatzhalter 5"/>
          <p:cNvSpPr>
            <a:spLocks noGrp="1"/>
          </p:cNvSpPr>
          <p:nvPr>
            <p:ph type="sldNum" sz="quarter" idx="12"/>
          </p:nvPr>
        </p:nvSpPr>
        <p:spPr/>
        <p:txBody>
          <a:bodyPr/>
          <a:lstStyle/>
          <a:p>
            <a:fld id="{B2C8C4F1-257C-421B-BFF4-1F170FE3FB97}" type="slidenum">
              <a:rPr lang="de-DE" smtClean="0"/>
              <a:pPr/>
              <a:t>36</a:t>
            </a:fld>
            <a:endParaRPr lang="de-DE" dirty="0"/>
          </a:p>
        </p:txBody>
      </p:sp>
    </p:spTree>
    <p:extLst>
      <p:ext uri="{BB962C8B-B14F-4D97-AF65-F5344CB8AC3E}">
        <p14:creationId xmlns:p14="http://schemas.microsoft.com/office/powerpoint/2010/main" val="8493621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C8C4F1-257C-421B-BFF4-1F170FE3FB97}" type="slidenum">
              <a:rPr kumimoji="0" lang="de-DE" sz="900" b="0" i="0" u="none" strike="noStrike" kern="1200" cap="none" spc="0" normalizeH="0" baseline="0" noProof="0" smtClean="0">
                <a:ln>
                  <a:noFill/>
                </a:ln>
                <a:solidFill>
                  <a:prstClr val="white"/>
                </a:solidFill>
                <a:effectLst/>
                <a:uLnTx/>
                <a:uFillTx/>
                <a:latin typeface="ContinentaleOffice Semibold" panose="000007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de-DE" sz="900" b="0" i="0" u="none" strike="noStrike" kern="1200" cap="none" spc="0" normalizeH="0" baseline="0" noProof="0" dirty="0">
              <a:ln>
                <a:noFill/>
              </a:ln>
              <a:solidFill>
                <a:prstClr val="white"/>
              </a:solidFill>
              <a:effectLst/>
              <a:uLnTx/>
              <a:uFillTx/>
              <a:latin typeface="ContinentaleOffice Semibold" panose="00000700000000000000" pitchFamily="2" charset="0"/>
              <a:ea typeface="+mn-ea"/>
              <a:cs typeface="+mn-cs"/>
            </a:endParaRPr>
          </a:p>
        </p:txBody>
      </p:sp>
      <p:sp>
        <p:nvSpPr>
          <p:cNvPr id="12" name="Titel 1">
            <a:extLst>
              <a:ext uri="{FF2B5EF4-FFF2-40B4-BE49-F238E27FC236}">
                <a16:creationId xmlns:a16="http://schemas.microsoft.com/office/drawing/2014/main" id="{ECF0D488-0554-A647-8C5C-FE62A88DEAFA}"/>
              </a:ext>
            </a:extLst>
          </p:cNvPr>
          <p:cNvSpPr>
            <a:spLocks noGrp="1"/>
          </p:cNvSpPr>
          <p:nvPr>
            <p:ph type="title"/>
          </p:nvPr>
        </p:nvSpPr>
        <p:spPr>
          <a:xfrm>
            <a:off x="838200" y="516835"/>
            <a:ext cx="10515600" cy="835715"/>
          </a:xfrm>
        </p:spPr>
        <p:txBody>
          <a:bodyPr/>
          <a:lstStyle/>
          <a:p>
            <a:r>
              <a:rPr lang="de-DE" dirty="0" err="1"/>
              <a:t>ConCEPT</a:t>
            </a:r>
            <a:r>
              <a:rPr lang="de-DE" dirty="0"/>
              <a:t> begeistert!</a:t>
            </a:r>
          </a:p>
        </p:txBody>
      </p:sp>
      <p:sp>
        <p:nvSpPr>
          <p:cNvPr id="11" name="Datumsplatzhalter 3">
            <a:extLst>
              <a:ext uri="{FF2B5EF4-FFF2-40B4-BE49-F238E27FC236}">
                <a16:creationId xmlns:a16="http://schemas.microsoft.com/office/drawing/2014/main" id="{CB6F2F2F-520F-D34C-8A4B-DD367627A375}"/>
              </a:ext>
            </a:extLst>
          </p:cNvPr>
          <p:cNvSpPr>
            <a:spLocks noGrp="1"/>
          </p:cNvSpPr>
          <p:nvPr>
            <p:ph type="dt" sz="half" idx="10"/>
          </p:nvPr>
        </p:nvSpPr>
        <p:spPr>
          <a:xfrm>
            <a:off x="679181" y="6388153"/>
            <a:ext cx="578116"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5635ED-582F-42B2-8E05-D270282EBD54}" type="datetime1">
              <a:rPr kumimoji="0" lang="de-DE" sz="750" b="0" i="0" u="none" strike="noStrike" kern="1200" cap="none" spc="0" normalizeH="0" baseline="0" noProof="0" smtClean="0">
                <a:ln>
                  <a:noFill/>
                </a:ln>
                <a:solidFill>
                  <a:prstClr val="white"/>
                </a:solidFill>
                <a:effectLst/>
                <a:uLnTx/>
                <a:uFillTx/>
                <a:latin typeface="ContinentaleOffice"/>
                <a:ea typeface="+mn-ea"/>
                <a:cs typeface="+mn-cs"/>
              </a:rPr>
              <a:t>16.06.2023</a:t>
            </a:fld>
            <a:endParaRPr kumimoji="0" lang="de-DE" sz="750" b="0" i="0" u="none" strike="noStrike" kern="1200" cap="none" spc="0" normalizeH="0" baseline="0" noProof="0" dirty="0">
              <a:ln>
                <a:noFill/>
              </a:ln>
              <a:solidFill>
                <a:prstClr val="white"/>
              </a:solidFill>
              <a:effectLst/>
              <a:uLnTx/>
              <a:uFillTx/>
              <a:latin typeface="ContinentaleOffice"/>
              <a:ea typeface="+mn-ea"/>
              <a:cs typeface="+mn-cs"/>
            </a:endParaRPr>
          </a:p>
        </p:txBody>
      </p:sp>
      <p:sp>
        <p:nvSpPr>
          <p:cNvPr id="14" name="Fußzeilenplatzhalter 4">
            <a:extLst>
              <a:ext uri="{FF2B5EF4-FFF2-40B4-BE49-F238E27FC236}">
                <a16:creationId xmlns:a16="http://schemas.microsoft.com/office/drawing/2014/main" id="{67E217FA-D44A-1F47-9C20-8DEAF20EACA2}"/>
              </a:ext>
            </a:extLst>
          </p:cNvPr>
          <p:cNvSpPr>
            <a:spLocks noGrp="1"/>
          </p:cNvSpPr>
          <p:nvPr>
            <p:ph type="ftr" sz="quarter" idx="11"/>
          </p:nvPr>
        </p:nvSpPr>
        <p:spPr>
          <a:xfrm>
            <a:off x="1291753" y="6388153"/>
            <a:ext cx="8812365"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750" b="0" i="0" u="none" strike="noStrike" kern="1200" cap="none" spc="0" normalizeH="0" baseline="0" noProof="0">
                <a:ln>
                  <a:noFill/>
                </a:ln>
                <a:solidFill>
                  <a:prstClr val="white"/>
                </a:solidFill>
                <a:effectLst/>
                <a:uLnTx/>
                <a:uFillTx/>
                <a:latin typeface="ContinentaleOffice"/>
                <a:ea typeface="+mn-ea"/>
                <a:cs typeface="+mn-cs"/>
              </a:rPr>
              <a:t>Continentale Krankenversicherung a.G.</a:t>
            </a:r>
            <a:endParaRPr kumimoji="0" lang="de-DE" sz="750" b="0" i="0" u="none" strike="noStrike" kern="1200" cap="none" spc="0" normalizeH="0" baseline="0" noProof="0" dirty="0">
              <a:ln>
                <a:noFill/>
              </a:ln>
              <a:solidFill>
                <a:prstClr val="white"/>
              </a:solidFill>
              <a:effectLst/>
              <a:uLnTx/>
              <a:uFillTx/>
              <a:latin typeface="ContinentaleOffice"/>
              <a:ea typeface="+mn-ea"/>
              <a:cs typeface="+mn-cs"/>
            </a:endParaRPr>
          </a:p>
        </p:txBody>
      </p:sp>
      <p:sp>
        <p:nvSpPr>
          <p:cNvPr id="2" name="Rechteck 1">
            <a:extLst>
              <a:ext uri="{FF2B5EF4-FFF2-40B4-BE49-F238E27FC236}">
                <a16:creationId xmlns:a16="http://schemas.microsoft.com/office/drawing/2014/main" id="{28C5559B-093E-6B23-CADC-9B5CD1F58DD8}"/>
              </a:ext>
            </a:extLst>
          </p:cNvPr>
          <p:cNvSpPr/>
          <p:nvPr/>
        </p:nvSpPr>
        <p:spPr>
          <a:xfrm>
            <a:off x="8867373" y="0"/>
            <a:ext cx="3420881" cy="1600867"/>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de-DE" sz="3600" b="1" dirty="0">
              <a:solidFill>
                <a:srgbClr val="FF0000"/>
              </a:solidFill>
            </a:endParaRPr>
          </a:p>
        </p:txBody>
      </p:sp>
      <p:pic>
        <p:nvPicPr>
          <p:cNvPr id="4" name="Grafik 3">
            <a:extLst>
              <a:ext uri="{FF2B5EF4-FFF2-40B4-BE49-F238E27FC236}">
                <a16:creationId xmlns:a16="http://schemas.microsoft.com/office/drawing/2014/main" id="{0DB7E7C9-5B99-0D78-4B1F-A0AEBA55A52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7178" y="2161808"/>
            <a:ext cx="3365899" cy="3367912"/>
          </a:xfrm>
          <a:prstGeom prst="rect">
            <a:avLst/>
          </a:prstGeom>
        </p:spPr>
      </p:pic>
      <p:grpSp>
        <p:nvGrpSpPr>
          <p:cNvPr id="7" name="Gruppieren 9">
            <a:extLst>
              <a:ext uri="{FF2B5EF4-FFF2-40B4-BE49-F238E27FC236}">
                <a16:creationId xmlns:a16="http://schemas.microsoft.com/office/drawing/2014/main" id="{376CE42D-15B1-5661-7195-95419BC044A1}"/>
              </a:ext>
            </a:extLst>
          </p:cNvPr>
          <p:cNvGrpSpPr>
            <a:grpSpLocks noChangeAspect="1"/>
          </p:cNvGrpSpPr>
          <p:nvPr/>
        </p:nvGrpSpPr>
        <p:grpSpPr bwMode="auto">
          <a:xfrm>
            <a:off x="3325816" y="1910089"/>
            <a:ext cx="1987550" cy="1000124"/>
            <a:chOff x="9358978" y="2960238"/>
            <a:chExt cx="1986113" cy="1000855"/>
          </a:xfrm>
        </p:grpSpPr>
        <p:sp>
          <p:nvSpPr>
            <p:cNvPr id="8" name="Träne 7">
              <a:extLst>
                <a:ext uri="{FF2B5EF4-FFF2-40B4-BE49-F238E27FC236}">
                  <a16:creationId xmlns:a16="http://schemas.microsoft.com/office/drawing/2014/main" id="{C4CFFC36-7D1E-E437-BD98-95C07366FD58}"/>
                </a:ext>
              </a:extLst>
            </p:cNvPr>
            <p:cNvSpPr>
              <a:spLocks noChangeAspect="1"/>
            </p:cNvSpPr>
            <p:nvPr/>
          </p:nvSpPr>
          <p:spPr>
            <a:xfrm>
              <a:off x="10344103" y="2960238"/>
              <a:ext cx="1000988" cy="1000855"/>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sz="2000" b="1" dirty="0"/>
            </a:p>
          </p:txBody>
        </p:sp>
        <p:sp>
          <p:nvSpPr>
            <p:cNvPr id="9" name="Abgerundetes Rechteck 10">
              <a:extLst>
                <a:ext uri="{FF2B5EF4-FFF2-40B4-BE49-F238E27FC236}">
                  <a16:creationId xmlns:a16="http://schemas.microsoft.com/office/drawing/2014/main" id="{E522C762-41E8-4E6B-B573-B262BA3A6D5B}"/>
                </a:ext>
              </a:extLst>
            </p:cNvPr>
            <p:cNvSpPr/>
            <p:nvPr/>
          </p:nvSpPr>
          <p:spPr>
            <a:xfrm>
              <a:off x="9358978" y="2960238"/>
              <a:ext cx="1970248" cy="1000855"/>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600" b="1" dirty="0"/>
                <a:t>1. Platz</a:t>
              </a:r>
            </a:p>
          </p:txBody>
        </p:sp>
      </p:grpSp>
      <p:pic>
        <p:nvPicPr>
          <p:cNvPr id="18" name="Grafik 17">
            <a:extLst>
              <a:ext uri="{FF2B5EF4-FFF2-40B4-BE49-F238E27FC236}">
                <a16:creationId xmlns:a16="http://schemas.microsoft.com/office/drawing/2014/main" id="{60DE3CAF-B7D2-3E87-1DDC-8DEB708EFA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91716" y="2210983"/>
            <a:ext cx="2882332" cy="3294506"/>
          </a:xfrm>
          <a:prstGeom prst="rect">
            <a:avLst/>
          </a:prstGeom>
        </p:spPr>
      </p:pic>
      <p:grpSp>
        <p:nvGrpSpPr>
          <p:cNvPr id="15" name="Gruppieren 9">
            <a:extLst>
              <a:ext uri="{FF2B5EF4-FFF2-40B4-BE49-F238E27FC236}">
                <a16:creationId xmlns:a16="http://schemas.microsoft.com/office/drawing/2014/main" id="{66FFD7BA-86E5-8CE2-D545-371D5BB80C88}"/>
              </a:ext>
            </a:extLst>
          </p:cNvPr>
          <p:cNvGrpSpPr>
            <a:grpSpLocks noChangeAspect="1"/>
          </p:cNvGrpSpPr>
          <p:nvPr/>
        </p:nvGrpSpPr>
        <p:grpSpPr bwMode="auto">
          <a:xfrm>
            <a:off x="9366250" y="1927062"/>
            <a:ext cx="1987550" cy="1000124"/>
            <a:chOff x="9358978" y="2960238"/>
            <a:chExt cx="1986113" cy="1000855"/>
          </a:xfrm>
        </p:grpSpPr>
        <p:sp>
          <p:nvSpPr>
            <p:cNvPr id="16" name="Träne 15">
              <a:extLst>
                <a:ext uri="{FF2B5EF4-FFF2-40B4-BE49-F238E27FC236}">
                  <a16:creationId xmlns:a16="http://schemas.microsoft.com/office/drawing/2014/main" id="{4ACE40FC-C9BA-A8A2-3B30-1C1159E9E473}"/>
                </a:ext>
              </a:extLst>
            </p:cNvPr>
            <p:cNvSpPr>
              <a:spLocks noChangeAspect="1"/>
            </p:cNvSpPr>
            <p:nvPr/>
          </p:nvSpPr>
          <p:spPr>
            <a:xfrm>
              <a:off x="10344103" y="2960238"/>
              <a:ext cx="1000988" cy="1000855"/>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sz="2000" b="1" dirty="0"/>
            </a:p>
          </p:txBody>
        </p:sp>
        <p:sp>
          <p:nvSpPr>
            <p:cNvPr id="17" name="Abgerundetes Rechteck 10">
              <a:extLst>
                <a:ext uri="{FF2B5EF4-FFF2-40B4-BE49-F238E27FC236}">
                  <a16:creationId xmlns:a16="http://schemas.microsoft.com/office/drawing/2014/main" id="{EDFB685A-B926-215C-A433-DB6F6A20E4E3}"/>
                </a:ext>
              </a:extLst>
            </p:cNvPr>
            <p:cNvSpPr/>
            <p:nvPr/>
          </p:nvSpPr>
          <p:spPr>
            <a:xfrm>
              <a:off x="9358978" y="2960238"/>
              <a:ext cx="1970248" cy="1000855"/>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de-DE" sz="1600" b="1" dirty="0" err="1"/>
                <a:t>Choose</a:t>
              </a:r>
              <a:r>
                <a:rPr lang="de-DE" sz="1600" b="1" dirty="0"/>
                <a:t> More</a:t>
              </a:r>
            </a:p>
            <a:p>
              <a:pPr algn="ctr" eaLnBrk="1" fontAlgn="auto" hangingPunct="1">
                <a:spcBef>
                  <a:spcPts val="0"/>
                </a:spcBef>
                <a:spcAft>
                  <a:spcPts val="0"/>
                </a:spcAft>
                <a:defRPr/>
              </a:pPr>
              <a:r>
                <a:rPr lang="de-DE" sz="1600" b="1" dirty="0" err="1"/>
                <a:t>Choose</a:t>
              </a:r>
              <a:r>
                <a:rPr lang="de-DE" sz="1600" b="1" dirty="0"/>
                <a:t> Max</a:t>
              </a:r>
            </a:p>
          </p:txBody>
        </p:sp>
      </p:grpSp>
    </p:spTree>
    <p:extLst>
      <p:ext uri="{BB962C8B-B14F-4D97-AF65-F5344CB8AC3E}">
        <p14:creationId xmlns:p14="http://schemas.microsoft.com/office/powerpoint/2010/main" val="30007436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91F8B76-84A3-AB48-B69A-BC2567FF28CB}"/>
              </a:ext>
            </a:extLst>
          </p:cNvPr>
          <p:cNvSpPr>
            <a:spLocks noGrp="1"/>
          </p:cNvSpPr>
          <p:nvPr>
            <p:ph type="title"/>
          </p:nvPr>
        </p:nvSpPr>
        <p:spPr/>
        <p:txBody>
          <a:bodyPr/>
          <a:lstStyle/>
          <a:p>
            <a:r>
              <a:rPr lang="de-DE" dirty="0"/>
              <a:t>Ihr Fahrplan – </a:t>
            </a:r>
            <a:br>
              <a:rPr lang="de-DE" dirty="0"/>
            </a:br>
            <a:r>
              <a:rPr lang="de-DE" dirty="0"/>
              <a:t>unsere Unterstützung</a:t>
            </a:r>
          </a:p>
        </p:txBody>
      </p:sp>
      <p:sp>
        <p:nvSpPr>
          <p:cNvPr id="4" name="Datumsplatzhalter 3">
            <a:extLst>
              <a:ext uri="{FF2B5EF4-FFF2-40B4-BE49-F238E27FC236}">
                <a16:creationId xmlns:a16="http://schemas.microsoft.com/office/drawing/2014/main" id="{9E901F19-967B-2842-8B1D-4AD4DF3AF9F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BD352FD-963C-4AF8-ADA3-D5A7976921EB}" type="datetime1">
              <a:rPr kumimoji="0" lang="de-DE" sz="750" b="0" i="0" u="none" strike="noStrike" kern="1200" cap="none" spc="0" normalizeH="0" baseline="0" noProof="0" smtClean="0">
                <a:ln>
                  <a:noFill/>
                </a:ln>
                <a:solidFill>
                  <a:prstClr val="white"/>
                </a:solidFill>
                <a:effectLst/>
                <a:uLnTx/>
                <a:uFillTx/>
                <a:latin typeface="ContinentaleOffice"/>
                <a:ea typeface="+mn-ea"/>
                <a:cs typeface="+mn-cs"/>
              </a:rPr>
              <a:t>16.06.2023</a:t>
            </a:fld>
            <a:endParaRPr kumimoji="0" lang="de-DE" sz="750" b="0" i="0" u="none" strike="noStrike" kern="1200" cap="none" spc="0" normalizeH="0" baseline="0" noProof="0" dirty="0">
              <a:ln>
                <a:noFill/>
              </a:ln>
              <a:solidFill>
                <a:prstClr val="white"/>
              </a:solidFill>
              <a:effectLst/>
              <a:uLnTx/>
              <a:uFillTx/>
              <a:latin typeface="ContinentaleOffice"/>
              <a:ea typeface="+mn-ea"/>
              <a:cs typeface="+mn-cs"/>
            </a:endParaRPr>
          </a:p>
        </p:txBody>
      </p:sp>
      <p:sp>
        <p:nvSpPr>
          <p:cNvPr id="5" name="Fußzeilenplatzhalter 4">
            <a:extLst>
              <a:ext uri="{FF2B5EF4-FFF2-40B4-BE49-F238E27FC236}">
                <a16:creationId xmlns:a16="http://schemas.microsoft.com/office/drawing/2014/main" id="{CBBE4346-20EA-6A44-823A-01D95D17CEE4}"/>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750" b="0" i="0" u="none" strike="noStrike" kern="1200" cap="none" spc="0" normalizeH="0" baseline="0" noProof="0">
                <a:ln>
                  <a:noFill/>
                </a:ln>
                <a:solidFill>
                  <a:prstClr val="white"/>
                </a:solidFill>
                <a:effectLst/>
                <a:uLnTx/>
                <a:uFillTx/>
                <a:latin typeface="ContinentaleOffice"/>
                <a:ea typeface="+mn-ea"/>
                <a:cs typeface="+mn-cs"/>
              </a:rPr>
              <a:t>Tariferweiterung bKV zum 01.04.2023</a:t>
            </a:r>
            <a:endParaRPr kumimoji="0" lang="de-DE" sz="750" b="0" i="0" u="none" strike="noStrike" kern="1200" cap="none" spc="0" normalizeH="0" baseline="0" noProof="0" dirty="0">
              <a:ln>
                <a:noFill/>
              </a:ln>
              <a:solidFill>
                <a:prstClr val="white"/>
              </a:solidFill>
              <a:effectLst/>
              <a:uLnTx/>
              <a:uFillTx/>
              <a:latin typeface="ContinentaleOffice"/>
              <a:ea typeface="+mn-ea"/>
              <a:cs typeface="+mn-cs"/>
            </a:endParaRPr>
          </a:p>
        </p:txBody>
      </p:sp>
      <p:sp>
        <p:nvSpPr>
          <p:cNvPr id="6" name="Foliennummernplatzhalter 5">
            <a:extLst>
              <a:ext uri="{FF2B5EF4-FFF2-40B4-BE49-F238E27FC236}">
                <a16:creationId xmlns:a16="http://schemas.microsoft.com/office/drawing/2014/main" id="{C9D0DA94-6473-8443-AA6D-16ECFB951D7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C8C4F1-257C-421B-BFF4-1F170FE3FB97}" type="slidenum">
              <a:rPr kumimoji="0" lang="de-DE" sz="900" b="0" i="0" u="none" strike="noStrike" kern="1200" cap="none" spc="0" normalizeH="0" baseline="0" noProof="0" smtClean="0">
                <a:ln>
                  <a:noFill/>
                </a:ln>
                <a:solidFill>
                  <a:prstClr val="white"/>
                </a:solidFill>
                <a:effectLst/>
                <a:uLnTx/>
                <a:uFillTx/>
                <a:latin typeface="ContinentaleOffice Semibold" panose="000007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de-DE" sz="900" b="0" i="0" u="none" strike="noStrike" kern="1200" cap="none" spc="0" normalizeH="0" baseline="0" noProof="0" dirty="0">
              <a:ln>
                <a:noFill/>
              </a:ln>
              <a:solidFill>
                <a:prstClr val="white"/>
              </a:solidFill>
              <a:effectLst/>
              <a:uLnTx/>
              <a:uFillTx/>
              <a:latin typeface="ContinentaleOffice Semibold" panose="00000700000000000000" pitchFamily="2" charset="0"/>
              <a:ea typeface="+mn-ea"/>
              <a:cs typeface="+mn-cs"/>
            </a:endParaRPr>
          </a:p>
        </p:txBody>
      </p:sp>
      <p:sp>
        <p:nvSpPr>
          <p:cNvPr id="14" name="Inhaltsplatzhalter 2">
            <a:extLst>
              <a:ext uri="{FF2B5EF4-FFF2-40B4-BE49-F238E27FC236}">
                <a16:creationId xmlns:a16="http://schemas.microsoft.com/office/drawing/2014/main" id="{C0E35396-5C7C-AD47-878A-4900B6CD0847}"/>
              </a:ext>
            </a:extLst>
          </p:cNvPr>
          <p:cNvSpPr>
            <a:spLocks noGrp="1"/>
          </p:cNvSpPr>
          <p:nvPr>
            <p:ph idx="1"/>
          </p:nvPr>
        </p:nvSpPr>
        <p:spPr>
          <a:xfrm>
            <a:off x="6313800" y="1659342"/>
            <a:ext cx="5207211" cy="3821855"/>
          </a:xfrm>
        </p:spPr>
        <p:txBody>
          <a:bodyPr/>
          <a:lstStyle/>
          <a:p>
            <a:pPr>
              <a:spcBef>
                <a:spcPts val="600"/>
              </a:spcBef>
            </a:pPr>
            <a:r>
              <a:rPr lang="de-DE" dirty="0"/>
              <a:t>Wir begleiten Sie durch den kompletten Prozess!</a:t>
            </a:r>
          </a:p>
          <a:p>
            <a:pPr>
              <a:spcBef>
                <a:spcPts val="600"/>
              </a:spcBef>
            </a:pPr>
            <a:endParaRPr lang="de-DE" dirty="0"/>
          </a:p>
          <a:p>
            <a:pPr>
              <a:spcBef>
                <a:spcPts val="600"/>
              </a:spcBef>
            </a:pPr>
            <a:r>
              <a:rPr lang="de-DE" dirty="0"/>
              <a:t>In jeder Phase der Umsetzung stehen wir Ihnen mit Rat und Tat und hilfreichen Informationen partnerschaftlich zur Seite. </a:t>
            </a:r>
          </a:p>
          <a:p>
            <a:pPr>
              <a:spcBef>
                <a:spcPts val="600"/>
              </a:spcBef>
            </a:pPr>
            <a:r>
              <a:rPr lang="de-DE" dirty="0"/>
              <a:t>So erhalten Sie beispielsweise einen individuell auf Ihre Firma abgestimmten Fahrplan. </a:t>
            </a:r>
          </a:p>
          <a:p>
            <a:pPr>
              <a:spcBef>
                <a:spcPts val="600"/>
              </a:spcBef>
            </a:pPr>
            <a:endParaRPr lang="de-DE" dirty="0"/>
          </a:p>
          <a:p>
            <a:pPr>
              <a:spcBef>
                <a:spcPts val="600"/>
              </a:spcBef>
            </a:pPr>
            <a:r>
              <a:rPr lang="de-DE" dirty="0"/>
              <a:t>Oder wie wir es nennen:</a:t>
            </a:r>
            <a:r>
              <a:rPr lang="de-DE" b="1" dirty="0"/>
              <a:t> </a:t>
            </a:r>
            <a:r>
              <a:rPr lang="de-DE" b="1" dirty="0">
                <a:solidFill>
                  <a:schemeClr val="accent2"/>
                </a:solidFill>
              </a:rPr>
              <a:t>Vertrauen, das bleibt.</a:t>
            </a:r>
          </a:p>
        </p:txBody>
      </p:sp>
      <p:pic>
        <p:nvPicPr>
          <p:cNvPr id="3" name="Grafik 2"/>
          <p:cNvPicPr>
            <a:picLocks noChangeAspect="1"/>
          </p:cNvPicPr>
          <p:nvPr/>
        </p:nvPicPr>
        <p:blipFill rotWithShape="1">
          <a:blip r:embed="rId3">
            <a:extLst>
              <a:ext uri="{28A0092B-C50C-407E-A947-70E740481C1C}">
                <a14:useLocalDpi xmlns:a14="http://schemas.microsoft.com/office/drawing/2010/main" val="0"/>
              </a:ext>
            </a:extLst>
          </a:blip>
          <a:srcRect b="414"/>
          <a:stretch/>
        </p:blipFill>
        <p:spPr>
          <a:xfrm>
            <a:off x="0" y="0"/>
            <a:ext cx="5775478" cy="6242858"/>
          </a:xfrm>
          <a:prstGeom prst="rect">
            <a:avLst/>
          </a:prstGeom>
        </p:spPr>
      </p:pic>
    </p:spTree>
    <p:extLst>
      <p:ext uri="{BB962C8B-B14F-4D97-AF65-F5344CB8AC3E}">
        <p14:creationId xmlns:p14="http://schemas.microsoft.com/office/powerpoint/2010/main" val="16097373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a:extLst>
              <a:ext uri="{FF2B5EF4-FFF2-40B4-BE49-F238E27FC236}">
                <a16:creationId xmlns:a16="http://schemas.microsoft.com/office/drawing/2014/main" id="{33E6D49C-CB4F-4EEE-6B1D-67CE2EC80656}"/>
              </a:ext>
            </a:extLst>
          </p:cNvPr>
          <p:cNvSpPr>
            <a:spLocks noGrp="1"/>
          </p:cNvSpPr>
          <p:nvPr>
            <p:ph type="dt" sz="half" idx="10"/>
          </p:nvPr>
        </p:nvSpPr>
        <p:spPr/>
        <p:txBody>
          <a:bodyPr/>
          <a:lstStyle/>
          <a:p>
            <a:fld id="{958806E6-3EAA-4DA1-A65F-C1E301AF3FF4}" type="datetime1">
              <a:rPr lang="de-DE" smtClean="0"/>
              <a:t>16.06.2023</a:t>
            </a:fld>
            <a:endParaRPr lang="de-DE" dirty="0"/>
          </a:p>
        </p:txBody>
      </p:sp>
      <p:sp>
        <p:nvSpPr>
          <p:cNvPr id="5" name="Fußzeilenplatzhalter 4">
            <a:extLst>
              <a:ext uri="{FF2B5EF4-FFF2-40B4-BE49-F238E27FC236}">
                <a16:creationId xmlns:a16="http://schemas.microsoft.com/office/drawing/2014/main" id="{D5CD5B6E-3BF6-7FDF-005D-0A7DE42AEA9A}"/>
              </a:ext>
            </a:extLst>
          </p:cNvPr>
          <p:cNvSpPr>
            <a:spLocks noGrp="1"/>
          </p:cNvSpPr>
          <p:nvPr>
            <p:ph type="ftr" sz="quarter" idx="11"/>
          </p:nvPr>
        </p:nvSpPr>
        <p:spPr/>
        <p:txBody>
          <a:bodyPr/>
          <a:lstStyle/>
          <a:p>
            <a:r>
              <a:rPr lang="de-DE"/>
              <a:t>Tariferweiterung bKV zum 01.04.2023</a:t>
            </a:r>
            <a:endParaRPr lang="de-DE" dirty="0"/>
          </a:p>
        </p:txBody>
      </p:sp>
      <p:sp>
        <p:nvSpPr>
          <p:cNvPr id="6" name="Foliennummernplatzhalter 5">
            <a:extLst>
              <a:ext uri="{FF2B5EF4-FFF2-40B4-BE49-F238E27FC236}">
                <a16:creationId xmlns:a16="http://schemas.microsoft.com/office/drawing/2014/main" id="{D40D5CB5-1A0E-B10B-CE90-857BB4D069DB}"/>
              </a:ext>
            </a:extLst>
          </p:cNvPr>
          <p:cNvSpPr>
            <a:spLocks noGrp="1"/>
          </p:cNvSpPr>
          <p:nvPr>
            <p:ph type="sldNum" sz="quarter" idx="12"/>
          </p:nvPr>
        </p:nvSpPr>
        <p:spPr/>
        <p:txBody>
          <a:bodyPr/>
          <a:lstStyle/>
          <a:p>
            <a:fld id="{B2C8C4F1-257C-421B-BFF4-1F170FE3FB97}" type="slidenum">
              <a:rPr lang="de-DE" smtClean="0"/>
              <a:t>39</a:t>
            </a:fld>
            <a:endParaRPr lang="de-DE" dirty="0"/>
          </a:p>
        </p:txBody>
      </p:sp>
      <p:pic>
        <p:nvPicPr>
          <p:cNvPr id="10" name="Bildplatzhalter 9">
            <a:extLst>
              <a:ext uri="{FF2B5EF4-FFF2-40B4-BE49-F238E27FC236}">
                <a16:creationId xmlns:a16="http://schemas.microsoft.com/office/drawing/2014/main" id="{4DBCC829-57D0-EB70-6837-3973E5B78323}"/>
              </a:ext>
            </a:extLst>
          </p:cNvPr>
          <p:cNvPicPr>
            <a:picLocks noGrp="1" noChangeAspect="1"/>
          </p:cNvPicPr>
          <p:nvPr>
            <p:ph type="pic" sz="quarter" idx="4294967295"/>
          </p:nvPr>
        </p:nvPicPr>
        <p:blipFill rotWithShape="1">
          <a:blip r:embed="rId3"/>
          <a:srcRect t="6156" b="6156"/>
          <a:stretch/>
        </p:blipFill>
        <p:spPr>
          <a:xfrm>
            <a:off x="267050" y="594804"/>
            <a:ext cx="9389713" cy="4805223"/>
          </a:xfrm>
        </p:spPr>
      </p:pic>
      <p:sp>
        <p:nvSpPr>
          <p:cNvPr id="16" name="Textfeld 15">
            <a:extLst>
              <a:ext uri="{FF2B5EF4-FFF2-40B4-BE49-F238E27FC236}">
                <a16:creationId xmlns:a16="http://schemas.microsoft.com/office/drawing/2014/main" id="{BD1854E4-2F2A-3468-B5A4-5477E95CB34F}"/>
              </a:ext>
            </a:extLst>
          </p:cNvPr>
          <p:cNvSpPr txBox="1"/>
          <p:nvPr/>
        </p:nvSpPr>
        <p:spPr>
          <a:xfrm rot="10800000" flipV="1">
            <a:off x="2929631" y="5565752"/>
            <a:ext cx="7324078" cy="369332"/>
          </a:xfrm>
          <a:prstGeom prst="rect">
            <a:avLst/>
          </a:prstGeom>
          <a:noFill/>
        </p:spPr>
        <p:txBody>
          <a:bodyPr wrap="square">
            <a:spAutoFit/>
          </a:bodyPr>
          <a:lstStyle/>
          <a:p>
            <a:r>
              <a:rPr lang="de-DE" dirty="0"/>
              <a:t>https://makler.continentale.de/bkv-downloadcenter</a:t>
            </a:r>
          </a:p>
        </p:txBody>
      </p:sp>
    </p:spTree>
    <p:extLst>
      <p:ext uri="{BB962C8B-B14F-4D97-AF65-F5344CB8AC3E}">
        <p14:creationId xmlns:p14="http://schemas.microsoft.com/office/powerpoint/2010/main" val="17975411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EDB7CEB-7396-2E49-AB34-2916013FF638}"/>
              </a:ext>
            </a:extLst>
          </p:cNvPr>
          <p:cNvSpPr>
            <a:spLocks noGrp="1"/>
          </p:cNvSpPr>
          <p:nvPr>
            <p:ph type="title"/>
          </p:nvPr>
        </p:nvSpPr>
        <p:spPr/>
        <p:txBody>
          <a:bodyPr/>
          <a:lstStyle/>
          <a:p>
            <a:r>
              <a:rPr lang="de-DE" dirty="0" err="1"/>
              <a:t>bKV</a:t>
            </a:r>
            <a:r>
              <a:rPr lang="de-DE" dirty="0"/>
              <a:t> – online Workshops</a:t>
            </a:r>
          </a:p>
        </p:txBody>
      </p:sp>
      <p:sp>
        <p:nvSpPr>
          <p:cNvPr id="3" name="Inhaltsplatzhalter 2">
            <a:extLst>
              <a:ext uri="{FF2B5EF4-FFF2-40B4-BE49-F238E27FC236}">
                <a16:creationId xmlns:a16="http://schemas.microsoft.com/office/drawing/2014/main" id="{884BFFCF-99EA-E847-8F9F-BFC7BD06E725}"/>
              </a:ext>
            </a:extLst>
          </p:cNvPr>
          <p:cNvSpPr>
            <a:spLocks noGrp="1"/>
          </p:cNvSpPr>
          <p:nvPr>
            <p:ph idx="1"/>
          </p:nvPr>
        </p:nvSpPr>
        <p:spPr/>
        <p:txBody>
          <a:bodyPr/>
          <a:lstStyle/>
          <a:p>
            <a:pPr marL="0" indent="0">
              <a:spcAft>
                <a:spcPts val="1200"/>
              </a:spcAft>
              <a:buNone/>
            </a:pPr>
            <a:r>
              <a:rPr lang="de-DE" sz="1600" b="1" dirty="0">
                <a:solidFill>
                  <a:schemeClr val="accent1"/>
                </a:solidFill>
                <a:latin typeface="+mj-lt"/>
                <a:ea typeface="+mj-ea"/>
                <a:cs typeface="+mj-cs"/>
              </a:rPr>
              <a:t>Termine 2023:</a:t>
            </a:r>
          </a:p>
          <a:p>
            <a:pPr>
              <a:spcAft>
                <a:spcPts val="1200"/>
              </a:spcAft>
            </a:pPr>
            <a:r>
              <a:rPr lang="de-DE" sz="1600" dirty="0"/>
              <a:t>05. Juli			Modul 4: </a:t>
            </a:r>
            <a:r>
              <a:rPr lang="de-DE" sz="1600" dirty="0" err="1"/>
              <a:t>How</a:t>
            </a:r>
            <a:r>
              <a:rPr lang="de-DE" sz="1600" dirty="0"/>
              <a:t> </a:t>
            </a:r>
            <a:r>
              <a:rPr lang="de-DE" sz="1600" dirty="0" err="1"/>
              <a:t>to</a:t>
            </a:r>
            <a:r>
              <a:rPr lang="de-DE" sz="1600" dirty="0"/>
              <a:t> </a:t>
            </a:r>
            <a:r>
              <a:rPr lang="de-DE" sz="1600" dirty="0" err="1"/>
              <a:t>bKV</a:t>
            </a:r>
            <a:r>
              <a:rPr lang="de-DE" sz="1600" dirty="0"/>
              <a:t> – Ihr Fahrplan für die Firmenkundenberatung </a:t>
            </a:r>
            <a:r>
              <a:rPr lang="de-DE" sz="1600" b="1" dirty="0">
                <a:solidFill>
                  <a:schemeClr val="accent1"/>
                </a:solidFill>
                <a:latin typeface="+mj-lt"/>
                <a:ea typeface="+mj-ea"/>
                <a:cs typeface="+mj-cs"/>
              </a:rPr>
              <a:t>(55 min WB-Zeit)</a:t>
            </a:r>
          </a:p>
          <a:p>
            <a:pPr>
              <a:spcAft>
                <a:spcPts val="1200"/>
              </a:spcAft>
            </a:pPr>
            <a:r>
              <a:rPr lang="de-DE" sz="1600" dirty="0"/>
              <a:t>16. August		Modul 5: BGM, BGF und </a:t>
            </a:r>
            <a:r>
              <a:rPr lang="de-DE" sz="1600" dirty="0" err="1"/>
              <a:t>bKV</a:t>
            </a:r>
            <a:r>
              <a:rPr lang="de-DE" sz="1600" dirty="0"/>
              <a:t> </a:t>
            </a:r>
            <a:r>
              <a:rPr lang="de-DE" sz="1600" b="1" dirty="0">
                <a:solidFill>
                  <a:schemeClr val="accent1"/>
                </a:solidFill>
                <a:latin typeface="+mj-lt"/>
                <a:ea typeface="+mj-ea"/>
                <a:cs typeface="+mj-cs"/>
              </a:rPr>
              <a:t>(55 min WB-Zeit)</a:t>
            </a:r>
          </a:p>
          <a:p>
            <a:pPr>
              <a:spcAft>
                <a:spcPts val="1200"/>
              </a:spcAft>
            </a:pPr>
            <a:r>
              <a:rPr lang="de-DE" sz="1600" dirty="0"/>
              <a:t>27. September		Modul 6: Sales Stories zu AG - Ansprache für Ihre </a:t>
            </a:r>
            <a:r>
              <a:rPr lang="de-DE" sz="1600" dirty="0" err="1"/>
              <a:t>bKV</a:t>
            </a:r>
            <a:r>
              <a:rPr lang="de-DE" sz="1600" dirty="0"/>
              <a:t>-Beratung </a:t>
            </a:r>
            <a:r>
              <a:rPr lang="de-DE" sz="1600" b="1" dirty="0">
                <a:solidFill>
                  <a:schemeClr val="accent1"/>
                </a:solidFill>
                <a:latin typeface="+mj-lt"/>
                <a:ea typeface="+mj-ea"/>
                <a:cs typeface="+mj-cs"/>
              </a:rPr>
              <a:t>(55 min WB-Zeit)</a:t>
            </a:r>
            <a:br>
              <a:rPr lang="de-DE" sz="1600" b="1" dirty="0">
                <a:solidFill>
                  <a:schemeClr val="accent1"/>
                </a:solidFill>
                <a:latin typeface="+mj-lt"/>
                <a:ea typeface="+mj-ea"/>
                <a:cs typeface="+mj-cs"/>
              </a:rPr>
            </a:br>
            <a:endParaRPr lang="de-DE" sz="1600" b="1" dirty="0">
              <a:solidFill>
                <a:schemeClr val="accent1"/>
              </a:solidFill>
              <a:latin typeface="+mj-lt"/>
              <a:ea typeface="+mj-ea"/>
              <a:cs typeface="+mj-cs"/>
            </a:endParaRPr>
          </a:p>
          <a:p>
            <a:pPr marL="0" indent="0">
              <a:spcAft>
                <a:spcPts val="1200"/>
              </a:spcAft>
              <a:buNone/>
            </a:pPr>
            <a:r>
              <a:rPr lang="de-DE" sz="1600" b="1" dirty="0">
                <a:solidFill>
                  <a:schemeClr val="accent1"/>
                </a:solidFill>
                <a:latin typeface="+mj-lt"/>
                <a:ea typeface="+mj-ea"/>
                <a:cs typeface="+mj-cs"/>
              </a:rPr>
              <a:t>Anmeldung über das Maklerportal: https://makler.continentale.de/bkv-workshopreihe</a:t>
            </a:r>
          </a:p>
          <a:p>
            <a:pPr>
              <a:spcAft>
                <a:spcPts val="1200"/>
              </a:spcAft>
            </a:pPr>
            <a:endParaRPr lang="de-DE" sz="1600" dirty="0"/>
          </a:p>
          <a:p>
            <a:pPr>
              <a:spcAft>
                <a:spcPts val="1200"/>
              </a:spcAft>
            </a:pPr>
            <a:endParaRPr lang="de-DE" sz="1600" dirty="0"/>
          </a:p>
          <a:p>
            <a:pPr>
              <a:spcAft>
                <a:spcPts val="1200"/>
              </a:spcAft>
            </a:pPr>
            <a:endParaRPr lang="de-DE" sz="1600" dirty="0"/>
          </a:p>
          <a:p>
            <a:pPr>
              <a:spcAft>
                <a:spcPts val="1200"/>
              </a:spcAft>
            </a:pPr>
            <a:endParaRPr lang="de-DE" sz="1600" dirty="0"/>
          </a:p>
          <a:p>
            <a:pPr marL="0" indent="0">
              <a:buNone/>
            </a:pPr>
            <a:endParaRPr lang="de-DE" sz="1600" dirty="0"/>
          </a:p>
        </p:txBody>
      </p:sp>
      <p:sp>
        <p:nvSpPr>
          <p:cNvPr id="4" name="Datumsplatzhalter 3">
            <a:extLst>
              <a:ext uri="{FF2B5EF4-FFF2-40B4-BE49-F238E27FC236}">
                <a16:creationId xmlns:a16="http://schemas.microsoft.com/office/drawing/2014/main" id="{CB6F2F2F-520F-D34C-8A4B-DD367627A375}"/>
              </a:ext>
            </a:extLst>
          </p:cNvPr>
          <p:cNvSpPr>
            <a:spLocks noGrp="1"/>
          </p:cNvSpPr>
          <p:nvPr>
            <p:ph type="dt" sz="half" idx="10"/>
          </p:nvPr>
        </p:nvSpPr>
        <p:spPr/>
        <p:txBody>
          <a:bodyPr/>
          <a:lstStyle/>
          <a:p>
            <a:fld id="{0751C836-A811-4F8E-A9B9-56990CF113F4}" type="datetime1">
              <a:rPr lang="de-DE" smtClean="0"/>
              <a:t>16.06.2023</a:t>
            </a:fld>
            <a:endParaRPr lang="de-DE" dirty="0"/>
          </a:p>
        </p:txBody>
      </p:sp>
      <p:sp>
        <p:nvSpPr>
          <p:cNvPr id="5" name="Fußzeilenplatzhalter 4">
            <a:extLst>
              <a:ext uri="{FF2B5EF4-FFF2-40B4-BE49-F238E27FC236}">
                <a16:creationId xmlns:a16="http://schemas.microsoft.com/office/drawing/2014/main" id="{67E217FA-D44A-1F47-9C20-8DEAF20EACA2}"/>
              </a:ext>
            </a:extLst>
          </p:cNvPr>
          <p:cNvSpPr>
            <a:spLocks noGrp="1"/>
          </p:cNvSpPr>
          <p:nvPr>
            <p:ph type="ftr" sz="quarter" idx="11"/>
          </p:nvPr>
        </p:nvSpPr>
        <p:spPr/>
        <p:txBody>
          <a:bodyPr/>
          <a:lstStyle/>
          <a:p>
            <a:r>
              <a:rPr lang="de-DE"/>
              <a:t>Tariferweiterung bKV zum 01.04.2023</a:t>
            </a:r>
            <a:endParaRPr lang="de-DE" dirty="0"/>
          </a:p>
        </p:txBody>
      </p:sp>
      <p:sp>
        <p:nvSpPr>
          <p:cNvPr id="6" name="Foliennummernplatzhalter 5">
            <a:extLst>
              <a:ext uri="{FF2B5EF4-FFF2-40B4-BE49-F238E27FC236}">
                <a16:creationId xmlns:a16="http://schemas.microsoft.com/office/drawing/2014/main" id="{421029A8-679C-8240-A90A-38FF4D449D82}"/>
              </a:ext>
            </a:extLst>
          </p:cNvPr>
          <p:cNvSpPr>
            <a:spLocks noGrp="1"/>
          </p:cNvSpPr>
          <p:nvPr>
            <p:ph type="sldNum" sz="quarter" idx="12"/>
          </p:nvPr>
        </p:nvSpPr>
        <p:spPr/>
        <p:txBody>
          <a:bodyPr/>
          <a:lstStyle/>
          <a:p>
            <a:fld id="{B2C8C4F1-257C-421B-BFF4-1F170FE3FB97}" type="slidenum">
              <a:rPr lang="de-DE" smtClean="0"/>
              <a:pPr/>
              <a:t>40</a:t>
            </a:fld>
            <a:endParaRPr lang="de-DE" dirty="0"/>
          </a:p>
        </p:txBody>
      </p:sp>
      <p:pic>
        <p:nvPicPr>
          <p:cNvPr id="9" name="Grafik 8">
            <a:extLst>
              <a:ext uri="{FF2B5EF4-FFF2-40B4-BE49-F238E27FC236}">
                <a16:creationId xmlns:a16="http://schemas.microsoft.com/office/drawing/2014/main" id="{1F1D4F41-6689-D021-692E-AF1DD70204E2}"/>
              </a:ext>
            </a:extLst>
          </p:cNvPr>
          <p:cNvPicPr>
            <a:picLocks noChangeAspect="1"/>
          </p:cNvPicPr>
          <p:nvPr/>
        </p:nvPicPr>
        <p:blipFill>
          <a:blip r:embed="rId3"/>
          <a:stretch>
            <a:fillRect/>
          </a:stretch>
        </p:blipFill>
        <p:spPr>
          <a:xfrm>
            <a:off x="809215" y="5532893"/>
            <a:ext cx="8255274" cy="536650"/>
          </a:xfrm>
          <a:prstGeom prst="rect">
            <a:avLst/>
          </a:prstGeom>
        </p:spPr>
      </p:pic>
    </p:spTree>
    <p:extLst>
      <p:ext uri="{BB962C8B-B14F-4D97-AF65-F5344CB8AC3E}">
        <p14:creationId xmlns:p14="http://schemas.microsoft.com/office/powerpoint/2010/main" val="17065812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1593433" y="1020338"/>
            <a:ext cx="7920000" cy="2430785"/>
          </a:xfrm>
        </p:spPr>
        <p:txBody>
          <a:bodyPr/>
          <a:lstStyle/>
          <a:p>
            <a:r>
              <a:rPr lang="de-DE" sz="5400" dirty="0"/>
              <a:t>Vielen Dank für Ihre Aufmerksamkeit</a:t>
            </a:r>
            <a:br>
              <a:rPr lang="de-DE" sz="5400" dirty="0"/>
            </a:br>
            <a:endParaRPr lang="de-DE" sz="6000" dirty="0"/>
          </a:p>
        </p:txBody>
      </p:sp>
    </p:spTree>
    <p:extLst>
      <p:ext uri="{BB962C8B-B14F-4D97-AF65-F5344CB8AC3E}">
        <p14:creationId xmlns:p14="http://schemas.microsoft.com/office/powerpoint/2010/main" val="3031506947"/>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1593433" y="763665"/>
            <a:ext cx="7920000" cy="4658567"/>
          </a:xfrm>
        </p:spPr>
        <p:txBody>
          <a:bodyPr/>
          <a:lstStyle/>
          <a:p>
            <a:r>
              <a:rPr lang="de-DE" sz="5400" dirty="0"/>
              <a:t>Exkurse:</a:t>
            </a:r>
            <a:br>
              <a:rPr lang="de-DE" sz="5400" dirty="0"/>
            </a:br>
            <a:r>
              <a:rPr lang="de-DE" sz="5400" dirty="0"/>
              <a:t>XEMPUS</a:t>
            </a:r>
            <a:br>
              <a:rPr lang="de-DE" sz="5400" dirty="0"/>
            </a:br>
            <a:r>
              <a:rPr lang="de-DE" sz="5400" dirty="0" err="1"/>
              <a:t>ConCORP</a:t>
            </a:r>
            <a:br>
              <a:rPr lang="de-DE" sz="5400" dirty="0"/>
            </a:br>
            <a:r>
              <a:rPr lang="de-DE" sz="5400" dirty="0"/>
              <a:t>Rechnungsapp</a:t>
            </a:r>
            <a:br>
              <a:rPr lang="de-DE" sz="5400" dirty="0"/>
            </a:br>
            <a:r>
              <a:rPr lang="de-DE" sz="5400" dirty="0"/>
              <a:t>Excel-Vergleich </a:t>
            </a:r>
            <a:endParaRPr lang="de-DE" sz="6000" dirty="0"/>
          </a:p>
        </p:txBody>
      </p:sp>
    </p:spTree>
    <p:extLst>
      <p:ext uri="{BB962C8B-B14F-4D97-AF65-F5344CB8AC3E}">
        <p14:creationId xmlns:p14="http://schemas.microsoft.com/office/powerpoint/2010/main" val="165143693"/>
      </p:ext>
    </p:extLst>
  </p:cSld>
  <p:clrMapOvr>
    <a:masterClrMapping/>
  </p:clrMapOvr>
  <mc:AlternateContent xmlns:mc="http://schemas.openxmlformats.org/markup-compatibility/2006">
    <mc:Choice xmlns:p14="http://schemas.microsoft.com/office/powerpoint/2010/main" Requires="p14">
      <p:transition spd="slow">
        <p14:flash/>
      </p:transition>
    </mc:Choice>
    <mc:Fallback>
      <p:transition spd="slow">
        <p:fade/>
      </p:transition>
    </mc:Fallback>
  </mc:AlternateContent>
</p:sld>
</file>

<file path=ppt/theme/theme1.xml><?xml version="1.0" encoding="utf-8"?>
<a:theme xmlns:a="http://schemas.openxmlformats.org/drawingml/2006/main" name="Die Continentale">
  <a:themeElements>
    <a:clrScheme name="Continentale Final">
      <a:dk1>
        <a:srgbClr val="000000"/>
      </a:dk1>
      <a:lt1>
        <a:sysClr val="window" lastClr="FFFFFF"/>
      </a:lt1>
      <a:dk2>
        <a:srgbClr val="878787"/>
      </a:dk2>
      <a:lt2>
        <a:srgbClr val="EDEDED"/>
      </a:lt2>
      <a:accent1>
        <a:srgbClr val="002C5B"/>
      </a:accent1>
      <a:accent2>
        <a:srgbClr val="C01953"/>
      </a:accent2>
      <a:accent3>
        <a:srgbClr val="A3C4E9"/>
      </a:accent3>
      <a:accent4>
        <a:srgbClr val="7181A8"/>
      </a:accent4>
      <a:accent5>
        <a:srgbClr val="DE97A2"/>
      </a:accent5>
      <a:accent6>
        <a:srgbClr val="F6AF95"/>
      </a:accent6>
      <a:hlink>
        <a:srgbClr val="002C5B"/>
      </a:hlink>
      <a:folHlink>
        <a:srgbClr val="8A3E73"/>
      </a:folHlink>
    </a:clrScheme>
    <a:fontScheme name="Continentale Final">
      <a:majorFont>
        <a:latin typeface="ContinentaleOffice"/>
        <a:ea typeface=""/>
        <a:cs typeface=""/>
      </a:majorFont>
      <a:minorFont>
        <a:latin typeface="ContinentaleOffic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tlCol="0" anchor="ctr"/>
      <a:lstStyle>
        <a:defPPr algn="ctr">
          <a:defRPr sz="2000" b="1"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2021-06-10 Präsentationsvorlage.potx" id="{E2FA3BC6-D101-4A3E-A1DA-1B1D6DA1DCC9}" vid="{0F88C600-A109-4590-8FA7-608564485ABB}"/>
    </a:ext>
  </a:extLst>
</a:theme>
</file>

<file path=ppt/theme/theme2.xml><?xml version="1.0" encoding="utf-8"?>
<a:theme xmlns:a="http://schemas.openxmlformats.org/drawingml/2006/main" name="4_Die Continentale">
  <a:themeElements>
    <a:clrScheme name="Continentale Final">
      <a:dk1>
        <a:srgbClr val="000000"/>
      </a:dk1>
      <a:lt1>
        <a:sysClr val="window" lastClr="FFFFFF"/>
      </a:lt1>
      <a:dk2>
        <a:srgbClr val="878787"/>
      </a:dk2>
      <a:lt2>
        <a:srgbClr val="EDEDED"/>
      </a:lt2>
      <a:accent1>
        <a:srgbClr val="002C5B"/>
      </a:accent1>
      <a:accent2>
        <a:srgbClr val="C01953"/>
      </a:accent2>
      <a:accent3>
        <a:srgbClr val="A3C4E9"/>
      </a:accent3>
      <a:accent4>
        <a:srgbClr val="7181A8"/>
      </a:accent4>
      <a:accent5>
        <a:srgbClr val="DE97A2"/>
      </a:accent5>
      <a:accent6>
        <a:srgbClr val="F6AF95"/>
      </a:accent6>
      <a:hlink>
        <a:srgbClr val="002C5B"/>
      </a:hlink>
      <a:folHlink>
        <a:srgbClr val="8A3E73"/>
      </a:folHlink>
    </a:clrScheme>
    <a:fontScheme name="Continentale Final">
      <a:majorFont>
        <a:latin typeface="ContinentaleOffice"/>
        <a:ea typeface=""/>
        <a:cs typeface=""/>
      </a:majorFont>
      <a:minorFont>
        <a:latin typeface="ContinentaleOffic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tlCol="0" anchor="ctr"/>
      <a:lstStyle>
        <a:defPPr algn="ctr">
          <a:defRPr sz="2000" b="1"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2021-06-10 Präsentationsvorlage.potx" id="{E2FA3BC6-D101-4A3E-A1DA-1B1D6DA1DCC9}" vid="{0F88C600-A109-4590-8FA7-608564485ABB}"/>
    </a:ext>
  </a:extLst>
</a:theme>
</file>

<file path=ppt/theme/theme3.xml><?xml version="1.0" encoding="utf-8"?>
<a:theme xmlns:a="http://schemas.openxmlformats.org/drawingml/2006/main" name="3_Die Continentale">
  <a:themeElements>
    <a:clrScheme name="Continentale Final">
      <a:dk1>
        <a:srgbClr val="000000"/>
      </a:dk1>
      <a:lt1>
        <a:sysClr val="window" lastClr="FFFFFF"/>
      </a:lt1>
      <a:dk2>
        <a:srgbClr val="878787"/>
      </a:dk2>
      <a:lt2>
        <a:srgbClr val="EDEDED"/>
      </a:lt2>
      <a:accent1>
        <a:srgbClr val="002C5B"/>
      </a:accent1>
      <a:accent2>
        <a:srgbClr val="C01953"/>
      </a:accent2>
      <a:accent3>
        <a:srgbClr val="A3C4E9"/>
      </a:accent3>
      <a:accent4>
        <a:srgbClr val="7181A8"/>
      </a:accent4>
      <a:accent5>
        <a:srgbClr val="DE97A2"/>
      </a:accent5>
      <a:accent6>
        <a:srgbClr val="F6AF95"/>
      </a:accent6>
      <a:hlink>
        <a:srgbClr val="002C5B"/>
      </a:hlink>
      <a:folHlink>
        <a:srgbClr val="8A3E73"/>
      </a:folHlink>
    </a:clrScheme>
    <a:fontScheme name="Continentale Final">
      <a:majorFont>
        <a:latin typeface="ContinentaleOffice"/>
        <a:ea typeface=""/>
        <a:cs typeface=""/>
      </a:majorFont>
      <a:minorFont>
        <a:latin typeface="ContinentaleOffic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tlCol="0" anchor="ctr"/>
      <a:lstStyle>
        <a:defPPr algn="ctr">
          <a:defRPr sz="2000" b="1"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2021-06-10 Präsentationsvorlage.potx" id="{E2FA3BC6-D101-4A3E-A1DA-1B1D6DA1DCC9}" vid="{0F88C600-A109-4590-8FA7-608564485ABB}"/>
    </a:ext>
  </a:extLst>
</a:theme>
</file>

<file path=ppt/theme/theme4.xml><?xml version="1.0" encoding="utf-8"?>
<a:theme xmlns:a="http://schemas.openxmlformats.org/drawingml/2006/main" name="1_Die Continentale">
  <a:themeElements>
    <a:clrScheme name="Continentale Final">
      <a:dk1>
        <a:srgbClr val="000000"/>
      </a:dk1>
      <a:lt1>
        <a:sysClr val="window" lastClr="FFFFFF"/>
      </a:lt1>
      <a:dk2>
        <a:srgbClr val="878787"/>
      </a:dk2>
      <a:lt2>
        <a:srgbClr val="EDEDED"/>
      </a:lt2>
      <a:accent1>
        <a:srgbClr val="002C5B"/>
      </a:accent1>
      <a:accent2>
        <a:srgbClr val="C01953"/>
      </a:accent2>
      <a:accent3>
        <a:srgbClr val="A3C4E9"/>
      </a:accent3>
      <a:accent4>
        <a:srgbClr val="7181A8"/>
      </a:accent4>
      <a:accent5>
        <a:srgbClr val="DE97A2"/>
      </a:accent5>
      <a:accent6>
        <a:srgbClr val="F6AF95"/>
      </a:accent6>
      <a:hlink>
        <a:srgbClr val="002C5B"/>
      </a:hlink>
      <a:folHlink>
        <a:srgbClr val="8A3E73"/>
      </a:folHlink>
    </a:clrScheme>
    <a:fontScheme name="Continentale Final">
      <a:majorFont>
        <a:latin typeface="ContinentaleOffice"/>
        <a:ea typeface=""/>
        <a:cs typeface=""/>
      </a:majorFont>
      <a:minorFont>
        <a:latin typeface="ContinentaleOffic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tlCol="0" anchor="ctr"/>
      <a:lstStyle>
        <a:defPPr algn="ctr">
          <a:defRPr sz="2000" b="1"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2021-06-10 Präsentationsvorlage.potx" id="{E2FA3BC6-D101-4A3E-A1DA-1B1D6DA1DCC9}" vid="{0F88C600-A109-4590-8FA7-608564485ABB}"/>
    </a:ext>
  </a:extLst>
</a:theme>
</file>

<file path=ppt/theme/theme5.xml><?xml version="1.0" encoding="utf-8"?>
<a:theme xmlns:a="http://schemas.openxmlformats.org/drawingml/2006/main" name="2_Die Continentale">
  <a:themeElements>
    <a:clrScheme name="Continentale Final">
      <a:dk1>
        <a:srgbClr val="000000"/>
      </a:dk1>
      <a:lt1>
        <a:sysClr val="window" lastClr="FFFFFF"/>
      </a:lt1>
      <a:dk2>
        <a:srgbClr val="878787"/>
      </a:dk2>
      <a:lt2>
        <a:srgbClr val="EDEDED"/>
      </a:lt2>
      <a:accent1>
        <a:srgbClr val="002C5B"/>
      </a:accent1>
      <a:accent2>
        <a:srgbClr val="C01953"/>
      </a:accent2>
      <a:accent3>
        <a:srgbClr val="A3C4E9"/>
      </a:accent3>
      <a:accent4>
        <a:srgbClr val="7181A8"/>
      </a:accent4>
      <a:accent5>
        <a:srgbClr val="DE97A2"/>
      </a:accent5>
      <a:accent6>
        <a:srgbClr val="F6AF95"/>
      </a:accent6>
      <a:hlink>
        <a:srgbClr val="002C5B"/>
      </a:hlink>
      <a:folHlink>
        <a:srgbClr val="8A3E73"/>
      </a:folHlink>
    </a:clrScheme>
    <a:fontScheme name="Continentale Final">
      <a:majorFont>
        <a:latin typeface="ContinentaleOffice"/>
        <a:ea typeface=""/>
        <a:cs typeface=""/>
      </a:majorFont>
      <a:minorFont>
        <a:latin typeface="ContinentaleOffic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tlCol="0" anchor="ctr"/>
      <a:lstStyle>
        <a:defPPr algn="ctr">
          <a:defRPr sz="2000" b="1"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2021-06-10 Präsentationsvorlage.potx" id="{E2FA3BC6-D101-4A3E-A1DA-1B1D6DA1DCC9}" vid="{0F88C600-A109-4590-8FA7-608564485ABB}"/>
    </a:ext>
  </a:extLst>
</a:theme>
</file>

<file path=ppt/theme/theme6.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2789</Words>
  <Application>Microsoft Office PowerPoint</Application>
  <PresentationFormat>Breitbild</PresentationFormat>
  <Paragraphs>604</Paragraphs>
  <Slides>42</Slides>
  <Notes>38</Notes>
  <HiddenSlides>0</HiddenSlides>
  <MMClips>0</MMClips>
  <ScaleCrop>false</ScaleCrop>
  <HeadingPairs>
    <vt:vector size="6" baseType="variant">
      <vt:variant>
        <vt:lpstr>Verwendete Schriftarten</vt:lpstr>
      </vt:variant>
      <vt:variant>
        <vt:i4>8</vt:i4>
      </vt:variant>
      <vt:variant>
        <vt:lpstr>Design</vt:lpstr>
      </vt:variant>
      <vt:variant>
        <vt:i4>5</vt:i4>
      </vt:variant>
      <vt:variant>
        <vt:lpstr>Folientitel</vt:lpstr>
      </vt:variant>
      <vt:variant>
        <vt:i4>42</vt:i4>
      </vt:variant>
    </vt:vector>
  </HeadingPairs>
  <TitlesOfParts>
    <vt:vector size="55" baseType="lpstr">
      <vt:lpstr>Arial</vt:lpstr>
      <vt:lpstr>Calibri</vt:lpstr>
      <vt:lpstr>ContinentaleOffice</vt:lpstr>
      <vt:lpstr>ContinentaleOffice Semibold</vt:lpstr>
      <vt:lpstr>Courier New</vt:lpstr>
      <vt:lpstr>Microsoft PhagsPa</vt:lpstr>
      <vt:lpstr>Symbol</vt:lpstr>
      <vt:lpstr>Wingdings</vt:lpstr>
      <vt:lpstr>Die Continentale</vt:lpstr>
      <vt:lpstr>4_Die Continentale</vt:lpstr>
      <vt:lpstr>3_Die Continentale</vt:lpstr>
      <vt:lpstr>1_Die Continentale</vt:lpstr>
      <vt:lpstr>2_Die Continentale</vt:lpstr>
      <vt:lpstr>PowerPoint-Präsentation</vt:lpstr>
      <vt:lpstr>PowerPoint-Präsentation</vt:lpstr>
      <vt:lpstr>TOP-FIT die neue bKV der Conti</vt:lpstr>
      <vt:lpstr>Die Ausgangslage</vt:lpstr>
      <vt:lpstr>Worauf es wirklich ankommt!</vt:lpstr>
      <vt:lpstr>Worauf es wirklich ankommt …</vt:lpstr>
      <vt:lpstr>Die bKV im Aufwind!</vt:lpstr>
      <vt:lpstr>Agenda</vt:lpstr>
      <vt:lpstr>Neues aus der bKV</vt:lpstr>
      <vt:lpstr>Neues aus der bKV</vt:lpstr>
      <vt:lpstr>Neues aus der bKV</vt:lpstr>
      <vt:lpstr>Erweiterung Produktportfolio  bKV-ConCEPT  2 neue Budgettarife: Choose More und Choose Max</vt:lpstr>
      <vt:lpstr>bKV ConCEPT – Weitergedacht!</vt:lpstr>
      <vt:lpstr>Choose / Choose More / Choose Max</vt:lpstr>
      <vt:lpstr>NEU: Choose More / Choose Max</vt:lpstr>
      <vt:lpstr>Choose / Choose More / Choose Max: Leistungsübersicht</vt:lpstr>
      <vt:lpstr>Choose / Choose More / Choose Max: Leistungsübersicht</vt:lpstr>
      <vt:lpstr>Choose / Choose More / Choose Max: Leistungsübersicht </vt:lpstr>
      <vt:lpstr>Choose / Choose More / Choose Max: Leistungsübersicht</vt:lpstr>
      <vt:lpstr>Choose / Choose More / Choose Max: Leistungsübersicht</vt:lpstr>
      <vt:lpstr>ConCEPT – Sicher und wirtschaftlich</vt:lpstr>
      <vt:lpstr>Tariflinie Choose: Einzigartiger Bonus bei Leistungsfreiheit</vt:lpstr>
      <vt:lpstr>Choose Max - Auswirkungen eines Arbeitsunfalls</vt:lpstr>
      <vt:lpstr>Choose Max - Auswirkungen eines Arbeitsunfalls</vt:lpstr>
      <vt:lpstr>ConCEPT – Dem  Mitarbeiter mehr bieten!</vt:lpstr>
      <vt:lpstr>ConCEPT – Schnellere Rückkehr dank schnellerer Genesung !</vt:lpstr>
      <vt:lpstr>ConCEPT – Schnellere Rückkehr dank schnellerer Genesung!</vt:lpstr>
      <vt:lpstr>ConCEPT – Digitale Prozesse sparen Zeit und Geld!</vt:lpstr>
      <vt:lpstr>ConCEPT –  Digitale Prozesse</vt:lpstr>
      <vt:lpstr>ConCEPT –  Lösungen für später</vt:lpstr>
      <vt:lpstr>Die bKV überzeugt!</vt:lpstr>
      <vt:lpstr>Attraktive Monatsbeiträge</vt:lpstr>
      <vt:lpstr>Tariflinie Choose: Attraktive Monatsbeiträge</vt:lpstr>
      <vt:lpstr>Tariflinie Choose: Attraktive Monatsbeiträge</vt:lpstr>
      <vt:lpstr>Choose More &amp; Choose Max</vt:lpstr>
      <vt:lpstr>Tariflinie Choose: TOP Argumente für Ihre Beratung! </vt:lpstr>
      <vt:lpstr>ConCEPT begeistert!</vt:lpstr>
      <vt:lpstr>Ihr Fahrplan –  unsere Unterstützung</vt:lpstr>
      <vt:lpstr>PowerPoint-Präsentation</vt:lpstr>
      <vt:lpstr>bKV – online Workshops</vt:lpstr>
      <vt:lpstr>Vielen Dank für Ihre Aufmerksamkeit </vt:lpstr>
      <vt:lpstr>Exkurse: XEMPUS ConCORP Rechnungsapp Excel-Vergleich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Zukunftsmarkt bKV:  Ihre Zielgruppe – Ihre Chancen.</dc:title>
  <dc:creator>Pappert, Selina (k-pm3)</dc:creator>
  <cp:lastModifiedBy>Kozlowski, Frank (MD 39-mb)</cp:lastModifiedBy>
  <cp:revision>429</cp:revision>
  <cp:lastPrinted>2023-05-17T12:27:36Z</cp:lastPrinted>
  <dcterms:created xsi:type="dcterms:W3CDTF">2021-09-22T12:21:40Z</dcterms:created>
  <dcterms:modified xsi:type="dcterms:W3CDTF">2023-06-16T09:02:04Z</dcterms:modified>
</cp:coreProperties>
</file>