
<file path=[Content_Types].xml><?xml version="1.0" encoding="utf-8"?>
<Types xmlns="http://schemas.openxmlformats.org/package/2006/content-types">
  <Default Extension="bin" ContentType="application/vnd.openxmlformats-officedocument.oleObject"/>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12"/>
  </p:notesMasterIdLst>
  <p:sldIdLst>
    <p:sldId id="273" r:id="rId5"/>
    <p:sldId id="932" r:id="rId6"/>
    <p:sldId id="934" r:id="rId7"/>
    <p:sldId id="945" r:id="rId8"/>
    <p:sldId id="946" r:id="rId9"/>
    <p:sldId id="947" r:id="rId10"/>
    <p:sldId id="943" r:id="rId11"/>
  </p:sldIdLst>
  <p:sldSz cx="9144000" cy="5715000" type="screen16x10"/>
  <p:notesSz cx="6858000" cy="9144000"/>
  <p:custDataLst>
    <p:tags r:id="rId13"/>
  </p:custDataLst>
  <p:defaultTextStyle>
    <a:defPPr>
      <a:defRPr lang="en-US"/>
    </a:defPPr>
    <a:lvl1pPr marL="0" indent="0" algn="l" defTabSz="685800" rtl="0" eaLnBrk="1" latinLnBrk="0" hangingPunct="1">
      <a:lnSpc>
        <a:spcPct val="105000"/>
      </a:lnSpc>
      <a:spcBef>
        <a:spcPts val="600"/>
      </a:spcBef>
      <a:buFontTx/>
      <a:buNone/>
      <a:defRPr sz="1400" kern="1200">
        <a:solidFill>
          <a:schemeClr val="tx2"/>
        </a:solidFill>
        <a:latin typeface="+mn-lt"/>
        <a:ea typeface="+mn-ea"/>
        <a:cs typeface="+mn-cs"/>
      </a:defRPr>
    </a:lvl1pPr>
    <a:lvl2pPr marL="144000" indent="-144000" algn="l" defTabSz="685800" rtl="0" eaLnBrk="1" latinLnBrk="0" hangingPunct="1">
      <a:lnSpc>
        <a:spcPct val="105000"/>
      </a:lnSpc>
      <a:spcBef>
        <a:spcPts val="600"/>
      </a:spcBef>
      <a:buSzPct val="120000"/>
      <a:buFont typeface="Arial" panose="020B0604020202020204" pitchFamily="34" charset="0"/>
      <a:buChar char="›"/>
      <a:defRPr sz="1400" kern="1200">
        <a:solidFill>
          <a:schemeClr val="tx2"/>
        </a:solidFill>
        <a:latin typeface="+mn-lt"/>
        <a:ea typeface="+mn-ea"/>
        <a:cs typeface="+mn-cs"/>
      </a:defRPr>
    </a:lvl2pPr>
    <a:lvl3pPr marL="288000" indent="-144000" algn="l" defTabSz="685800" rtl="0" eaLnBrk="1" latinLnBrk="0" hangingPunct="1">
      <a:lnSpc>
        <a:spcPct val="105000"/>
      </a:lnSpc>
      <a:spcBef>
        <a:spcPts val="600"/>
      </a:spcBef>
      <a:buSzPct val="100000"/>
      <a:buFont typeface="Symbol" panose="05050102010706020507" pitchFamily="18" charset="2"/>
      <a:buChar char="-"/>
      <a:defRPr sz="1200" kern="1200">
        <a:solidFill>
          <a:schemeClr val="tx2"/>
        </a:solidFill>
        <a:latin typeface="+mn-lt"/>
        <a:ea typeface="+mn-ea"/>
        <a:cs typeface="+mn-cs"/>
      </a:defRPr>
    </a:lvl3pPr>
    <a:lvl4pPr marL="432000" indent="-144000" algn="l" defTabSz="685800" rtl="0" eaLnBrk="1" latinLnBrk="0" hangingPunct="1">
      <a:lnSpc>
        <a:spcPct val="105000"/>
      </a:lnSpc>
      <a:spcBef>
        <a:spcPts val="600"/>
      </a:spcBef>
      <a:buSzPct val="100000"/>
      <a:buFont typeface="Arial" panose="020B0604020202020204" pitchFamily="34" charset="0"/>
      <a:buChar char="•"/>
      <a:defRPr sz="1200" kern="1200">
        <a:solidFill>
          <a:schemeClr val="tx2"/>
        </a:solidFill>
        <a:latin typeface="+mn-lt"/>
        <a:ea typeface="+mn-ea"/>
        <a:cs typeface="+mn-cs"/>
      </a:defRPr>
    </a:lvl4pPr>
    <a:lvl5pPr marL="576000" indent="-144000" algn="l" defTabSz="685800" rtl="0" eaLnBrk="1" latinLnBrk="0" hangingPunct="1">
      <a:lnSpc>
        <a:spcPct val="105000"/>
      </a:lnSpc>
      <a:spcBef>
        <a:spcPts val="600"/>
      </a:spcBef>
      <a:buSzPct val="100000"/>
      <a:buFont typeface="Arial" panose="020B0604020202020204" pitchFamily="34" charset="0"/>
      <a:buChar char="•"/>
      <a:defRPr sz="1200" kern="1200">
        <a:solidFill>
          <a:schemeClr val="tx2"/>
        </a:solidFill>
        <a:latin typeface="+mn-lt"/>
        <a:ea typeface="+mn-ea"/>
        <a:cs typeface="+mn-cs"/>
      </a:defRPr>
    </a:lvl5pPr>
    <a:lvl6pPr marL="720000" indent="-144000" algn="l" defTabSz="685800" rtl="0" eaLnBrk="1" latinLnBrk="0" hangingPunct="1">
      <a:lnSpc>
        <a:spcPct val="105000"/>
      </a:lnSpc>
      <a:spcBef>
        <a:spcPts val="600"/>
      </a:spcBef>
      <a:buFont typeface="Arial" panose="020B0604020202020204" pitchFamily="34" charset="0"/>
      <a:buChar char="•"/>
      <a:defRPr sz="12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427" userDrawn="1">
          <p15:clr>
            <a:srgbClr val="A4A3A4"/>
          </p15:clr>
        </p15:guide>
        <p15:guide id="2" orient="horz" pos="1800" userDrawn="1">
          <p15:clr>
            <a:srgbClr val="A4A3A4"/>
          </p15:clr>
        </p15:guide>
        <p15:guide id="3" pos="1973" userDrawn="1">
          <p15:clr>
            <a:srgbClr val="A4A3A4"/>
          </p15:clr>
        </p15:guide>
        <p15:guide id="4" pos="2064" userDrawn="1">
          <p15:clr>
            <a:srgbClr val="A4A3A4"/>
          </p15:clr>
        </p15:guide>
        <p15:guide id="5" pos="2949" userDrawn="1">
          <p15:clr>
            <a:srgbClr val="A4A3A4"/>
          </p15:clr>
        </p15:guide>
        <p15:guide id="6" orient="horz" pos="938" userDrawn="1">
          <p15:clr>
            <a:srgbClr val="A4A3A4"/>
          </p15:clr>
        </p15:guide>
        <p15:guide id="7" pos="2812" userDrawn="1">
          <p15:clr>
            <a:srgbClr val="A4A3A4"/>
          </p15:clr>
        </p15:guide>
        <p15:guide id="8" pos="333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urer, Karolin" initials="MK" lastIdx="81" clrIdx="0">
    <p:extLst>
      <p:ext uri="{19B8F6BF-5375-455C-9EA6-DF929625EA0E}">
        <p15:presenceInfo xmlns:p15="http://schemas.microsoft.com/office/powerpoint/2012/main" userId="S-1-5-21-282027325-732973618-1552899311-298652" providerId="AD"/>
      </p:ext>
    </p:extLst>
  </p:cmAuthor>
  <p:cmAuthor id="2" name="Isabelle Rauh" initials="IR" lastIdx="5" clrIdx="1">
    <p:extLst>
      <p:ext uri="{19B8F6BF-5375-455C-9EA6-DF929625EA0E}">
        <p15:presenceInfo xmlns:p15="http://schemas.microsoft.com/office/powerpoint/2012/main" userId="Isabelle Rauh" providerId="None"/>
      </p:ext>
    </p:extLst>
  </p:cmAuthor>
  <p:cmAuthor id="3" name="Ruch, Rene (AD)" initials="RR(" lastIdx="5" clrIdx="2">
    <p:extLst>
      <p:ext uri="{19B8F6BF-5375-455C-9EA6-DF929625EA0E}">
        <p15:presenceInfo xmlns:p15="http://schemas.microsoft.com/office/powerpoint/2012/main" userId="S-1-5-21-282027325-732973618-1552899311-151799" providerId="AD"/>
      </p:ext>
    </p:extLst>
  </p:cmAuthor>
  <p:cmAuthor id="4" name="Hartmann, Christine (Extern)" initials="HC(" lastIdx="9" clrIdx="3">
    <p:extLst>
      <p:ext uri="{19B8F6BF-5375-455C-9EA6-DF929625EA0E}">
        <p15:presenceInfo xmlns:p15="http://schemas.microsoft.com/office/powerpoint/2012/main" userId="Hartmann, Christine (Exter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F0F9"/>
    <a:srgbClr val="64A9D2"/>
    <a:srgbClr val="FDF5E6"/>
    <a:srgbClr val="FBEACB"/>
    <a:srgbClr val="6F4023"/>
    <a:srgbClr val="EE7201"/>
    <a:srgbClr val="FF8213"/>
    <a:srgbClr val="EF7201"/>
    <a:srgbClr val="00E7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B32A100-3803-4825-A6FE-B41A73F8B76F}">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B32A100-3803-4825-A6FE-B41A73F8B76F}" styleName="R+V Standard">
    <a:wholeTbl>
      <a:tcTxStyle>
        <a:fontRef idx="minor">
          <a:prstClr val="black"/>
        </a:fontRef>
        <a:schemeClr val="dk1"/>
      </a:tcTxStyle>
      <a:tcStyle>
        <a:tcBdr>
          <a:left>
            <a:ln w="0" cmpd="sng">
              <a:solidFill>
                <a:schemeClr val="lt1"/>
              </a:solidFill>
            </a:ln>
          </a:left>
          <a:right>
            <a:ln w="0" cmpd="sng">
              <a:solidFill>
                <a:schemeClr val="lt1"/>
              </a:solidFill>
            </a:ln>
          </a:right>
          <a:top>
            <a:ln w="0" cmpd="sng">
              <a:solidFill>
                <a:schemeClr val="lt1"/>
              </a:solidFill>
            </a:ln>
          </a:top>
          <a:bottom>
            <a:ln w="19050" cmpd="sng">
              <a:solidFill>
                <a:schemeClr val="dk1"/>
              </a:solidFill>
            </a:ln>
          </a:bottom>
          <a:insideH>
            <a:ln w="6350" cmpd="sng">
              <a:solidFill>
                <a:schemeClr val="dk1"/>
              </a:solidFill>
            </a:ln>
          </a:insideH>
          <a:insideV>
            <a:ln w="0" cmpd="sng">
              <a:solidFill>
                <a:schemeClr val="lt1"/>
              </a:solidFill>
            </a:ln>
          </a:insideV>
        </a:tcBdr>
      </a:tcStyle>
    </a:wholeTbl>
    <a:band1H>
      <a:tcStyle>
        <a:tcBdr/>
      </a:tcStyle>
    </a:band1H>
    <a:band2H>
      <a:tcStyle>
        <a:tcBdr/>
      </a:tcStyle>
    </a:band2H>
    <a:band1V>
      <a:tcStyle>
        <a:tcBdr/>
      </a:tcStyle>
    </a:band1V>
    <a:band2V>
      <a:tcStyle>
        <a:tcBdr/>
      </a:tcStyle>
    </a:band2V>
    <a:lastCol>
      <a:tcTxStyle b="off">
        <a:fontRef idx="minor">
          <a:prstClr val="black"/>
        </a:fontRef>
        <a:schemeClr val="lt1"/>
      </a:tcTxStyle>
      <a:tcStyle>
        <a:tcBdr/>
      </a:tcStyle>
    </a:lastCol>
    <a:firstCol>
      <a:tcTxStyle b="off">
        <a:fontRef idx="minor">
          <a:prstClr val="black"/>
        </a:fontRef>
        <a:schemeClr val="lt1"/>
      </a:tcTxStyle>
      <a:tcStyle>
        <a:tcBdr/>
      </a:tcStyle>
    </a:firstCol>
    <a:lastRow>
      <a:tcTxStyle b="on">
        <a:fontRef idx="minor">
          <a:prstClr val="black"/>
        </a:fontRef>
        <a:schemeClr val="dk1"/>
      </a:tcTxStyle>
      <a:tcStyle>
        <a:tcBdr>
          <a:top>
            <a:ln w="6350" cmpd="sng">
              <a:solidFill>
                <a:schemeClr val="accent1"/>
              </a:solidFill>
            </a:ln>
          </a:top>
        </a:tcBdr>
        <a:fill>
          <a:solidFill>
            <a:srgbClr val="FFA500"/>
          </a:solidFill>
        </a:fill>
      </a:tcStyle>
    </a:lastRow>
    <a:firstRow>
      <a:tcTxStyle b="on">
        <a:fontRef idx="minor">
          <a:prstClr val="black"/>
        </a:fontRef>
        <a:schemeClr val="dk1"/>
      </a:tcTxStyle>
      <a:tcStyle>
        <a:tcBdr>
          <a:bottom>
            <a:ln w="19050" cmpd="sng">
              <a:solidFill>
                <a:schemeClr val="accent1"/>
              </a:solidFill>
            </a:ln>
          </a:bottom>
        </a:tcBdr>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727" autoAdjust="0"/>
    <p:restoredTop sz="93643" autoAdjust="0"/>
  </p:normalViewPr>
  <p:slideViewPr>
    <p:cSldViewPr snapToGrid="0" snapToObjects="1" showGuides="1">
      <p:cViewPr varScale="1">
        <p:scale>
          <a:sx n="85" d="100"/>
          <a:sy n="85" d="100"/>
        </p:scale>
        <p:origin x="1156" y="60"/>
      </p:cViewPr>
      <p:guideLst>
        <p:guide pos="3427"/>
        <p:guide orient="horz" pos="1800"/>
        <p:guide pos="1973"/>
        <p:guide pos="2064"/>
        <p:guide pos="2949"/>
        <p:guide orient="horz" pos="938"/>
        <p:guide pos="2812"/>
        <p:guide pos="3334"/>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gs" Target="tags/tag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Arbeitsblat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Tabelle1!$B$1</c:f>
              <c:strCache>
                <c:ptCount val="1"/>
                <c:pt idx="0">
                  <c:v>Verkauf</c:v>
                </c:pt>
              </c:strCache>
            </c:strRef>
          </c:tx>
          <c:spPr>
            <a:ln>
              <a:noFill/>
            </a:ln>
          </c:spPr>
          <c:dPt>
            <c:idx val="0"/>
            <c:bubble3D val="0"/>
            <c:spPr>
              <a:solidFill>
                <a:schemeClr val="accent3"/>
              </a:solidFill>
              <a:ln w="19050">
                <a:noFill/>
              </a:ln>
              <a:effectLst/>
            </c:spPr>
            <c:extLst>
              <c:ext xmlns:c16="http://schemas.microsoft.com/office/drawing/2014/chart" uri="{C3380CC4-5D6E-409C-BE32-E72D297353CC}">
                <c16:uniqueId val="{00000001-1954-4A7F-BE2F-1920D611DB6C}"/>
              </c:ext>
            </c:extLst>
          </c:dPt>
          <c:dPt>
            <c:idx val="1"/>
            <c:bubble3D val="0"/>
            <c:spPr>
              <a:solidFill>
                <a:srgbClr val="64A9D2"/>
              </a:solidFill>
              <a:ln w="19050">
                <a:noFill/>
              </a:ln>
              <a:effectLst/>
            </c:spPr>
            <c:extLst>
              <c:ext xmlns:c16="http://schemas.microsoft.com/office/drawing/2014/chart" uri="{C3380CC4-5D6E-409C-BE32-E72D297353CC}">
                <c16:uniqueId val="{00000003-1954-4A7F-BE2F-1920D611DB6C}"/>
              </c:ext>
            </c:extLst>
          </c:dPt>
          <c:cat>
            <c:strRef>
              <c:f>Tabelle1!$A$2:$A$3</c:f>
              <c:strCache>
                <c:ptCount val="2"/>
                <c:pt idx="0">
                  <c:v>1. Quartal</c:v>
                </c:pt>
                <c:pt idx="1">
                  <c:v>2. Quartal</c:v>
                </c:pt>
              </c:strCache>
            </c:strRef>
          </c:cat>
          <c:val>
            <c:numRef>
              <c:f>Tabelle1!$B$2:$B$3</c:f>
              <c:numCache>
                <c:formatCode>General</c:formatCode>
                <c:ptCount val="2"/>
                <c:pt idx="0">
                  <c:v>20</c:v>
                </c:pt>
                <c:pt idx="1">
                  <c:v>80</c:v>
                </c:pt>
              </c:numCache>
            </c:numRef>
          </c:val>
          <c:extLst>
            <c:ext xmlns:c16="http://schemas.microsoft.com/office/drawing/2014/chart" uri="{C3380CC4-5D6E-409C-BE32-E72D297353CC}">
              <c16:uniqueId val="{00000004-1954-4A7F-BE2F-1920D611DB6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100">
          <a:solidFill>
            <a:schemeClr val="tx1"/>
          </a:solidFill>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D1C1F3-8353-4DA4-8EB2-A239A2A5E51A}" type="datetimeFigureOut">
              <a:rPr lang="de-DE" smtClean="0"/>
              <a:t>08.07.2021</a:t>
            </a:fld>
            <a:endParaRPr lang="de-DE"/>
          </a:p>
        </p:txBody>
      </p:sp>
      <p:sp>
        <p:nvSpPr>
          <p:cNvPr id="4" name="Folienbildplatzhalter 3"/>
          <p:cNvSpPr>
            <a:spLocks noGrp="1" noRot="1" noChangeAspect="1"/>
          </p:cNvSpPr>
          <p:nvPr>
            <p:ph type="sldImg" idx="2"/>
          </p:nvPr>
        </p:nvSpPr>
        <p:spPr>
          <a:xfrm>
            <a:off x="960438" y="1143000"/>
            <a:ext cx="4937125"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0FB682-67ED-4DAA-9A25-AB65CA2B1266}" type="slidenum">
              <a:rPr lang="de-DE" smtClean="0"/>
              <a:t>‹Nr.›</a:t>
            </a:fld>
            <a:endParaRPr lang="de-DE"/>
          </a:p>
        </p:txBody>
      </p:sp>
    </p:spTree>
    <p:extLst>
      <p:ext uri="{BB962C8B-B14F-4D97-AF65-F5344CB8AC3E}">
        <p14:creationId xmlns:p14="http://schemas.microsoft.com/office/powerpoint/2010/main" val="16143980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B90FB682-67ED-4DAA-9A25-AB65CA2B1266}" type="slidenum">
              <a:rPr lang="de-DE" smtClean="0"/>
              <a:t>1</a:t>
            </a:fld>
            <a:endParaRPr lang="de-DE"/>
          </a:p>
        </p:txBody>
      </p:sp>
    </p:spTree>
    <p:extLst>
      <p:ext uri="{BB962C8B-B14F-4D97-AF65-F5344CB8AC3E}">
        <p14:creationId xmlns:p14="http://schemas.microsoft.com/office/powerpoint/2010/main" val="4325002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B90FB682-67ED-4DAA-9A25-AB65CA2B1266}" type="slidenum">
              <a:rPr lang="de-DE" smtClean="0"/>
              <a:t>2</a:t>
            </a:fld>
            <a:endParaRPr lang="de-DE"/>
          </a:p>
        </p:txBody>
      </p:sp>
    </p:spTree>
    <p:extLst>
      <p:ext uri="{BB962C8B-B14F-4D97-AF65-F5344CB8AC3E}">
        <p14:creationId xmlns:p14="http://schemas.microsoft.com/office/powerpoint/2010/main" val="958407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B90FB682-67ED-4DAA-9A25-AB65CA2B1266}" type="slidenum">
              <a:rPr lang="de-DE" smtClean="0"/>
              <a:t>3</a:t>
            </a:fld>
            <a:endParaRPr lang="de-DE"/>
          </a:p>
        </p:txBody>
      </p:sp>
    </p:spTree>
    <p:extLst>
      <p:ext uri="{BB962C8B-B14F-4D97-AF65-F5344CB8AC3E}">
        <p14:creationId xmlns:p14="http://schemas.microsoft.com/office/powerpoint/2010/main" val="6322833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B90FB682-67ED-4DAA-9A25-AB65CA2B1266}" type="slidenum">
              <a:rPr lang="de-DE" smtClean="0"/>
              <a:t>4</a:t>
            </a:fld>
            <a:endParaRPr lang="de-DE"/>
          </a:p>
        </p:txBody>
      </p:sp>
    </p:spTree>
    <p:extLst>
      <p:ext uri="{BB962C8B-B14F-4D97-AF65-F5344CB8AC3E}">
        <p14:creationId xmlns:p14="http://schemas.microsoft.com/office/powerpoint/2010/main" val="2546847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B90FB682-67ED-4DAA-9A25-AB65CA2B1266}" type="slidenum">
              <a:rPr lang="de-DE" smtClean="0"/>
              <a:t>5</a:t>
            </a:fld>
            <a:endParaRPr lang="de-DE"/>
          </a:p>
        </p:txBody>
      </p:sp>
    </p:spTree>
    <p:extLst>
      <p:ext uri="{BB962C8B-B14F-4D97-AF65-F5344CB8AC3E}">
        <p14:creationId xmlns:p14="http://schemas.microsoft.com/office/powerpoint/2010/main" val="32336892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B90FB682-67ED-4DAA-9A25-AB65CA2B1266}" type="slidenum">
              <a:rPr lang="de-DE" smtClean="0"/>
              <a:t>6</a:t>
            </a:fld>
            <a:endParaRPr lang="de-DE"/>
          </a:p>
        </p:txBody>
      </p:sp>
    </p:spTree>
    <p:extLst>
      <p:ext uri="{BB962C8B-B14F-4D97-AF65-F5344CB8AC3E}">
        <p14:creationId xmlns:p14="http://schemas.microsoft.com/office/powerpoint/2010/main" val="25403956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3_Titelfolie mit Motiv">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E4CB05D4-DAEC-5240-85AD-0993D6DD2EA0}"/>
              </a:ext>
            </a:extLst>
          </p:cNvPr>
          <p:cNvPicPr>
            <a:picLocks noChangeAspect="1"/>
          </p:cNvPicPr>
          <p:nvPr userDrawn="1"/>
        </p:nvPicPr>
        <p:blipFill rotWithShape="1">
          <a:blip r:embed="rId3" cstate="print">
            <a:alphaModFix/>
            <a:extLst>
              <a:ext uri="{28A0092B-C50C-407E-A947-70E740481C1C}">
                <a14:useLocalDpi xmlns:a14="http://schemas.microsoft.com/office/drawing/2010/main"/>
              </a:ext>
            </a:extLst>
          </a:blip>
          <a:srcRect/>
          <a:stretch/>
        </p:blipFill>
        <p:spPr>
          <a:xfrm>
            <a:off x="0" y="0"/>
            <a:ext cx="9143999" cy="5715001"/>
          </a:xfrm>
          <a:prstGeom prst="rect">
            <a:avLst/>
          </a:prstGeom>
        </p:spPr>
      </p:pic>
      <p:sp>
        <p:nvSpPr>
          <p:cNvPr id="8" name="Rechteck 7">
            <a:extLst>
              <a:ext uri="{FF2B5EF4-FFF2-40B4-BE49-F238E27FC236}">
                <a16:creationId xmlns:a16="http://schemas.microsoft.com/office/drawing/2014/main" id="{1807F960-CBD1-4E8B-929D-45FC2365B2B5}"/>
              </a:ext>
            </a:extLst>
          </p:cNvPr>
          <p:cNvSpPr/>
          <p:nvPr>
            <p:custDataLst>
              <p:tags r:id="rId1"/>
            </p:custDataLst>
          </p:nvPr>
        </p:nvSpPr>
        <p:spPr bwMode="gray">
          <a:xfrm>
            <a:off x="0" y="1973664"/>
            <a:ext cx="5328000" cy="3120850"/>
          </a:xfrm>
          <a:prstGeom prst="rect">
            <a:avLst/>
          </a:prstGeom>
          <a:solidFill>
            <a:srgbClr val="64A9D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l">
              <a:lnSpc>
                <a:spcPct val="110000"/>
              </a:lnSpc>
              <a:spcBef>
                <a:spcPts val="600"/>
              </a:spcBef>
            </a:pPr>
            <a:endParaRPr lang="de-DE" sz="1400" dirty="0">
              <a:solidFill>
                <a:schemeClr val="tx1"/>
              </a:solidFill>
            </a:endParaRPr>
          </a:p>
        </p:txBody>
      </p:sp>
      <p:sp>
        <p:nvSpPr>
          <p:cNvPr id="3" name="Subtitle 2"/>
          <p:cNvSpPr>
            <a:spLocks noGrp="1"/>
          </p:cNvSpPr>
          <p:nvPr>
            <p:ph type="subTitle" idx="1" hasCustomPrompt="1"/>
          </p:nvPr>
        </p:nvSpPr>
        <p:spPr bwMode="gray">
          <a:xfrm>
            <a:off x="363512" y="1734242"/>
            <a:ext cx="4619968" cy="3662363"/>
          </a:xfrm>
        </p:spPr>
        <p:txBody>
          <a:bodyPr anchor="ctr"/>
          <a:lstStyle>
            <a:lvl1pPr marL="0" indent="0" algn="l">
              <a:lnSpc>
                <a:spcPct val="100000"/>
              </a:lnSpc>
              <a:spcBef>
                <a:spcPts val="0"/>
              </a:spcBef>
              <a:buNone/>
              <a:defRPr sz="2400" b="1">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noProof="0" dirty="0"/>
              <a:t>Untertitel</a:t>
            </a:r>
          </a:p>
        </p:txBody>
      </p:sp>
    </p:spTree>
    <p:extLst>
      <p:ext uri="{BB962C8B-B14F-4D97-AF65-F5344CB8AC3E}">
        <p14:creationId xmlns:p14="http://schemas.microsoft.com/office/powerpoint/2010/main" val="819232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4_Titelfolie mit Motiv">
    <p:spTree>
      <p:nvGrpSpPr>
        <p:cNvPr id="1" name=""/>
        <p:cNvGrpSpPr/>
        <p:nvPr/>
      </p:nvGrpSpPr>
      <p:grpSpPr>
        <a:xfrm>
          <a:off x="0" y="0"/>
          <a:ext cx="0" cy="0"/>
          <a:chOff x="0" y="0"/>
          <a:chExt cx="0" cy="0"/>
        </a:xfrm>
      </p:grpSpPr>
      <p:pic>
        <p:nvPicPr>
          <p:cNvPr id="5" name="Grafik 4" descr="Ein Bild, das Baum, draußen, Regenschirm, Zubehör enthält.&#10;&#10;Automatisch generierte Beschreibung">
            <a:extLst>
              <a:ext uri="{FF2B5EF4-FFF2-40B4-BE49-F238E27FC236}">
                <a16:creationId xmlns:a16="http://schemas.microsoft.com/office/drawing/2014/main" id="{1956517F-9626-8C4E-9C98-3FC4B9AFEE00}"/>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0" y="0"/>
            <a:ext cx="9144000" cy="5715000"/>
          </a:xfrm>
          <a:prstGeom prst="rect">
            <a:avLst/>
          </a:prstGeom>
        </p:spPr>
      </p:pic>
      <p:sp>
        <p:nvSpPr>
          <p:cNvPr id="8" name="Rechteck 7">
            <a:extLst>
              <a:ext uri="{FF2B5EF4-FFF2-40B4-BE49-F238E27FC236}">
                <a16:creationId xmlns:a16="http://schemas.microsoft.com/office/drawing/2014/main" id="{1807F960-CBD1-4E8B-929D-45FC2365B2B5}"/>
              </a:ext>
            </a:extLst>
          </p:cNvPr>
          <p:cNvSpPr/>
          <p:nvPr>
            <p:custDataLst>
              <p:tags r:id="rId1"/>
            </p:custDataLst>
          </p:nvPr>
        </p:nvSpPr>
        <p:spPr bwMode="gray">
          <a:xfrm>
            <a:off x="0" y="1973664"/>
            <a:ext cx="5328000" cy="3120850"/>
          </a:xfrm>
          <a:prstGeom prst="rect">
            <a:avLst/>
          </a:prstGeom>
          <a:solidFill>
            <a:srgbClr val="64A9D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l">
              <a:lnSpc>
                <a:spcPct val="110000"/>
              </a:lnSpc>
              <a:spcBef>
                <a:spcPts val="600"/>
              </a:spcBef>
            </a:pPr>
            <a:endParaRPr lang="de-DE" sz="1400" dirty="0">
              <a:solidFill>
                <a:schemeClr val="tx1"/>
              </a:solidFill>
            </a:endParaRPr>
          </a:p>
        </p:txBody>
      </p:sp>
      <p:sp>
        <p:nvSpPr>
          <p:cNvPr id="3" name="Subtitle 2"/>
          <p:cNvSpPr>
            <a:spLocks noGrp="1"/>
          </p:cNvSpPr>
          <p:nvPr>
            <p:ph type="subTitle" idx="1" hasCustomPrompt="1"/>
          </p:nvPr>
        </p:nvSpPr>
        <p:spPr bwMode="gray">
          <a:xfrm>
            <a:off x="363512" y="1734242"/>
            <a:ext cx="4619968" cy="3662363"/>
          </a:xfrm>
        </p:spPr>
        <p:txBody>
          <a:bodyPr anchor="ctr"/>
          <a:lstStyle>
            <a:lvl1pPr marL="0" indent="0" algn="l">
              <a:lnSpc>
                <a:spcPct val="100000"/>
              </a:lnSpc>
              <a:spcBef>
                <a:spcPts val="0"/>
              </a:spcBef>
              <a:buNone/>
              <a:defRPr sz="2400" b="1">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noProof="0" dirty="0"/>
              <a:t>Untertitel</a:t>
            </a:r>
          </a:p>
        </p:txBody>
      </p:sp>
    </p:spTree>
    <p:extLst>
      <p:ext uri="{BB962C8B-B14F-4D97-AF65-F5344CB8AC3E}">
        <p14:creationId xmlns:p14="http://schemas.microsoft.com/office/powerpoint/2010/main" val="688105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5_Titelfolie mit Motiv">
    <p:spTree>
      <p:nvGrpSpPr>
        <p:cNvPr id="1" name=""/>
        <p:cNvGrpSpPr/>
        <p:nvPr/>
      </p:nvGrpSpPr>
      <p:grpSpPr>
        <a:xfrm>
          <a:off x="0" y="0"/>
          <a:ext cx="0" cy="0"/>
          <a:chOff x="0" y="0"/>
          <a:chExt cx="0" cy="0"/>
        </a:xfrm>
      </p:grpSpPr>
      <p:pic>
        <p:nvPicPr>
          <p:cNvPr id="5" name="Grafik 4" descr="Ein Bild, das Himmel, draußen, Person, Natur enthält.&#10;&#10;Automatisch generierte Beschreibung">
            <a:extLst>
              <a:ext uri="{FF2B5EF4-FFF2-40B4-BE49-F238E27FC236}">
                <a16:creationId xmlns:a16="http://schemas.microsoft.com/office/drawing/2014/main" id="{D9AC052E-A028-804D-880C-2D80164DA15F}"/>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0" y="0"/>
            <a:ext cx="9144000" cy="5715000"/>
          </a:xfrm>
          <a:prstGeom prst="rect">
            <a:avLst/>
          </a:prstGeom>
        </p:spPr>
      </p:pic>
      <p:sp>
        <p:nvSpPr>
          <p:cNvPr id="8" name="Rechteck 7">
            <a:extLst>
              <a:ext uri="{FF2B5EF4-FFF2-40B4-BE49-F238E27FC236}">
                <a16:creationId xmlns:a16="http://schemas.microsoft.com/office/drawing/2014/main" id="{1807F960-CBD1-4E8B-929D-45FC2365B2B5}"/>
              </a:ext>
            </a:extLst>
          </p:cNvPr>
          <p:cNvSpPr/>
          <p:nvPr>
            <p:custDataLst>
              <p:tags r:id="rId1"/>
            </p:custDataLst>
          </p:nvPr>
        </p:nvSpPr>
        <p:spPr bwMode="gray">
          <a:xfrm>
            <a:off x="0" y="1973664"/>
            <a:ext cx="5328000" cy="3120850"/>
          </a:xfrm>
          <a:prstGeom prst="rect">
            <a:avLst/>
          </a:prstGeom>
          <a:solidFill>
            <a:srgbClr val="64A9D2">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l">
              <a:lnSpc>
                <a:spcPct val="110000"/>
              </a:lnSpc>
              <a:spcBef>
                <a:spcPts val="600"/>
              </a:spcBef>
            </a:pPr>
            <a:endParaRPr lang="de-DE" sz="1400" dirty="0">
              <a:solidFill>
                <a:schemeClr val="tx1"/>
              </a:solidFill>
            </a:endParaRPr>
          </a:p>
        </p:txBody>
      </p:sp>
      <p:sp>
        <p:nvSpPr>
          <p:cNvPr id="3" name="Subtitle 2"/>
          <p:cNvSpPr>
            <a:spLocks noGrp="1"/>
          </p:cNvSpPr>
          <p:nvPr>
            <p:ph type="subTitle" idx="1" hasCustomPrompt="1"/>
          </p:nvPr>
        </p:nvSpPr>
        <p:spPr bwMode="gray">
          <a:xfrm>
            <a:off x="363512" y="1734242"/>
            <a:ext cx="4619968" cy="3662363"/>
          </a:xfrm>
        </p:spPr>
        <p:txBody>
          <a:bodyPr anchor="ctr"/>
          <a:lstStyle>
            <a:lvl1pPr marL="0" indent="0" algn="l">
              <a:lnSpc>
                <a:spcPct val="100000"/>
              </a:lnSpc>
              <a:spcBef>
                <a:spcPts val="0"/>
              </a:spcBef>
              <a:buNone/>
              <a:defRPr sz="2400" b="1">
                <a:solidFill>
                  <a:schemeClr val="bg1"/>
                </a:soli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noProof="0" dirty="0"/>
              <a:t>Untertitel</a:t>
            </a:r>
          </a:p>
        </p:txBody>
      </p:sp>
    </p:spTree>
    <p:extLst>
      <p:ext uri="{BB962C8B-B14F-4D97-AF65-F5344CB8AC3E}">
        <p14:creationId xmlns:p14="http://schemas.microsoft.com/office/powerpoint/2010/main" val="1054039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F0DD38-7736-47BC-8E73-4465AC07865D}"/>
              </a:ext>
            </a:extLst>
          </p:cNvPr>
          <p:cNvSpPr>
            <a:spLocks noGrp="1"/>
          </p:cNvSpPr>
          <p:nvPr>
            <p:ph type="title"/>
          </p:nvPr>
        </p:nvSpPr>
        <p:spPr bwMode="gray"/>
        <p:txBody>
          <a:bodyPr/>
          <a:lstStyle>
            <a:lvl1pPr>
              <a:defRPr>
                <a:solidFill>
                  <a:srgbClr val="64A9D2"/>
                </a:solidFill>
              </a:defRPr>
            </a:lvl1pPr>
          </a:lstStyle>
          <a:p>
            <a:r>
              <a:rPr lang="de-DE" dirty="0"/>
              <a:t>Titelmasterformat durch Klicken bearbeiten</a:t>
            </a:r>
          </a:p>
        </p:txBody>
      </p:sp>
      <p:sp>
        <p:nvSpPr>
          <p:cNvPr id="3" name="Datumsplatzhalter 2">
            <a:extLst>
              <a:ext uri="{FF2B5EF4-FFF2-40B4-BE49-F238E27FC236}">
                <a16:creationId xmlns:a16="http://schemas.microsoft.com/office/drawing/2014/main" id="{3F7F5161-23D3-4A84-AA02-88863EBD0B1A}"/>
              </a:ext>
            </a:extLst>
          </p:cNvPr>
          <p:cNvSpPr>
            <a:spLocks noGrp="1"/>
          </p:cNvSpPr>
          <p:nvPr>
            <p:ph type="dt" sz="half" idx="10"/>
          </p:nvPr>
        </p:nvSpPr>
        <p:spPr bwMode="gray"/>
        <p:txBody>
          <a:bodyPr/>
          <a:lstStyle/>
          <a:p>
            <a:r>
              <a:rPr lang="de-DE"/>
              <a:t>Juni 2021</a:t>
            </a:r>
            <a:endParaRPr lang="de-DE" dirty="0"/>
          </a:p>
        </p:txBody>
      </p:sp>
      <p:sp>
        <p:nvSpPr>
          <p:cNvPr id="4" name="Fußzeilenplatzhalter 3">
            <a:extLst>
              <a:ext uri="{FF2B5EF4-FFF2-40B4-BE49-F238E27FC236}">
                <a16:creationId xmlns:a16="http://schemas.microsoft.com/office/drawing/2014/main" id="{06BCBFF3-7636-4391-82CF-94F13BDA4ACC}"/>
              </a:ext>
            </a:extLst>
          </p:cNvPr>
          <p:cNvSpPr>
            <a:spLocks noGrp="1"/>
          </p:cNvSpPr>
          <p:nvPr>
            <p:ph type="ftr" sz="quarter" idx="11"/>
          </p:nvPr>
        </p:nvSpPr>
        <p:spPr bwMode="gray"/>
        <p:txBody>
          <a:bodyPr/>
          <a:lstStyle/>
          <a:p>
            <a:r>
              <a:rPr lang="de-DE"/>
              <a:t>Beihilfeversicherungen: Attraktive Leistungen, hochwertiger Schutz</a:t>
            </a:r>
            <a:endParaRPr lang="de-DE" dirty="0"/>
          </a:p>
        </p:txBody>
      </p:sp>
      <p:sp>
        <p:nvSpPr>
          <p:cNvPr id="5" name="Foliennummernplatzhalter 4">
            <a:extLst>
              <a:ext uri="{FF2B5EF4-FFF2-40B4-BE49-F238E27FC236}">
                <a16:creationId xmlns:a16="http://schemas.microsoft.com/office/drawing/2014/main" id="{993F8B5F-ACCB-4B10-9CD1-FAB80C2BF8D7}"/>
              </a:ext>
            </a:extLst>
          </p:cNvPr>
          <p:cNvSpPr>
            <a:spLocks noGrp="1"/>
          </p:cNvSpPr>
          <p:nvPr>
            <p:ph type="sldNum" sz="quarter" idx="12"/>
          </p:nvPr>
        </p:nvSpPr>
        <p:spPr bwMode="gray"/>
        <p:txBody>
          <a:bodyPr/>
          <a:lstStyle/>
          <a:p>
            <a:fld id="{19214891-A90D-482A-B08A-59BEA405D4DE}" type="slidenum">
              <a:rPr lang="de-DE" smtClean="0"/>
              <a:pPr/>
              <a:t>‹Nr.›</a:t>
            </a:fld>
            <a:endParaRPr lang="de-DE" dirty="0"/>
          </a:p>
        </p:txBody>
      </p:sp>
    </p:spTree>
    <p:extLst>
      <p:ext uri="{BB962C8B-B14F-4D97-AF65-F5344CB8AC3E}">
        <p14:creationId xmlns:p14="http://schemas.microsoft.com/office/powerpoint/2010/main" val="1467304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ext,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D778E3-AE7F-4CEA-A44D-B4D0E2EE4F59}"/>
              </a:ext>
            </a:extLst>
          </p:cNvPr>
          <p:cNvSpPr>
            <a:spLocks noGrp="1"/>
          </p:cNvSpPr>
          <p:nvPr>
            <p:ph type="title"/>
          </p:nvPr>
        </p:nvSpPr>
        <p:spPr bwMode="gray"/>
        <p:txBody>
          <a:bodyPr/>
          <a:lstStyle/>
          <a:p>
            <a:r>
              <a:rPr lang="de-DE"/>
              <a:t>Titelmasterformat durch Klicken bearbeiten</a:t>
            </a:r>
            <a:endParaRPr lang="de-DE" dirty="0"/>
          </a:p>
        </p:txBody>
      </p:sp>
      <p:sp>
        <p:nvSpPr>
          <p:cNvPr id="3" name="Datumsplatzhalter 2">
            <a:extLst>
              <a:ext uri="{FF2B5EF4-FFF2-40B4-BE49-F238E27FC236}">
                <a16:creationId xmlns:a16="http://schemas.microsoft.com/office/drawing/2014/main" id="{F19968B3-3BBF-430C-9EAD-7F10374C44BF}"/>
              </a:ext>
            </a:extLst>
          </p:cNvPr>
          <p:cNvSpPr>
            <a:spLocks noGrp="1"/>
          </p:cNvSpPr>
          <p:nvPr>
            <p:ph type="dt" sz="half" idx="10"/>
          </p:nvPr>
        </p:nvSpPr>
        <p:spPr bwMode="gray"/>
        <p:txBody>
          <a:bodyPr/>
          <a:lstStyle/>
          <a:p>
            <a:r>
              <a:rPr lang="de-DE"/>
              <a:t>Juni 2021</a:t>
            </a:r>
            <a:endParaRPr lang="de-DE" dirty="0"/>
          </a:p>
        </p:txBody>
      </p:sp>
      <p:sp>
        <p:nvSpPr>
          <p:cNvPr id="4" name="Fußzeilenplatzhalter 3">
            <a:extLst>
              <a:ext uri="{FF2B5EF4-FFF2-40B4-BE49-F238E27FC236}">
                <a16:creationId xmlns:a16="http://schemas.microsoft.com/office/drawing/2014/main" id="{52DCCBE0-3A15-4E40-B1B9-0A0A7939E871}"/>
              </a:ext>
            </a:extLst>
          </p:cNvPr>
          <p:cNvSpPr>
            <a:spLocks noGrp="1"/>
          </p:cNvSpPr>
          <p:nvPr>
            <p:ph type="ftr" sz="quarter" idx="11"/>
          </p:nvPr>
        </p:nvSpPr>
        <p:spPr bwMode="gray"/>
        <p:txBody>
          <a:bodyPr/>
          <a:lstStyle/>
          <a:p>
            <a:r>
              <a:rPr lang="de-DE"/>
              <a:t>Beihilfeversicherungen: Attraktive Leistungen, hochwertiger Schutz</a:t>
            </a:r>
            <a:endParaRPr lang="de-DE" dirty="0"/>
          </a:p>
        </p:txBody>
      </p:sp>
      <p:sp>
        <p:nvSpPr>
          <p:cNvPr id="5" name="Foliennummernplatzhalter 4">
            <a:extLst>
              <a:ext uri="{FF2B5EF4-FFF2-40B4-BE49-F238E27FC236}">
                <a16:creationId xmlns:a16="http://schemas.microsoft.com/office/drawing/2014/main" id="{95C61D83-3182-4D98-A3EE-092639C64BF1}"/>
              </a:ext>
            </a:extLst>
          </p:cNvPr>
          <p:cNvSpPr>
            <a:spLocks noGrp="1"/>
          </p:cNvSpPr>
          <p:nvPr>
            <p:ph type="sldNum" sz="quarter" idx="12"/>
          </p:nvPr>
        </p:nvSpPr>
        <p:spPr bwMode="gray"/>
        <p:txBody>
          <a:bodyPr/>
          <a:lstStyle/>
          <a:p>
            <a:fld id="{19214891-A90D-482A-B08A-59BEA405D4DE}" type="slidenum">
              <a:rPr lang="de-DE" smtClean="0"/>
              <a:pPr/>
              <a:t>‹Nr.›</a:t>
            </a:fld>
            <a:endParaRPr lang="de-DE" dirty="0"/>
          </a:p>
        </p:txBody>
      </p:sp>
      <p:sp>
        <p:nvSpPr>
          <p:cNvPr id="7" name="Inhaltsplatzhalter 6">
            <a:extLst>
              <a:ext uri="{FF2B5EF4-FFF2-40B4-BE49-F238E27FC236}">
                <a16:creationId xmlns:a16="http://schemas.microsoft.com/office/drawing/2014/main" id="{D960E92E-A798-4C93-BC16-56CEB5617FC6}"/>
              </a:ext>
            </a:extLst>
          </p:cNvPr>
          <p:cNvSpPr>
            <a:spLocks noGrp="1"/>
          </p:cNvSpPr>
          <p:nvPr>
            <p:ph sz="quarter" idx="13"/>
          </p:nvPr>
        </p:nvSpPr>
        <p:spPr bwMode="gray">
          <a:xfrm>
            <a:off x="359999" y="1344613"/>
            <a:ext cx="8424000" cy="3889375"/>
          </a:xfrm>
        </p:spPr>
        <p:txBody>
          <a:bodyPr/>
          <a:lstStyle>
            <a:lvl5pPr>
              <a:defRPr/>
            </a:lvl5pPr>
            <a:lvl6pPr>
              <a:defRPr/>
            </a:lvl6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Rechteck 9"/>
          <p:cNvSpPr/>
          <p:nvPr userDrawn="1"/>
        </p:nvSpPr>
        <p:spPr>
          <a:xfrm>
            <a:off x="7156450" y="5314950"/>
            <a:ext cx="1987550" cy="400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l">
              <a:lnSpc>
                <a:spcPct val="110000"/>
              </a:lnSpc>
              <a:spcBef>
                <a:spcPts val="600"/>
              </a:spcBef>
            </a:pPr>
            <a:endParaRPr lang="de-DE" sz="1400" dirty="0" err="1">
              <a:solidFill>
                <a:schemeClr val="tx1"/>
              </a:solidFill>
            </a:endParaRPr>
          </a:p>
        </p:txBody>
      </p:sp>
    </p:spTree>
    <p:extLst>
      <p:ext uri="{BB962C8B-B14F-4D97-AF65-F5344CB8AC3E}">
        <p14:creationId xmlns:p14="http://schemas.microsoft.com/office/powerpoint/2010/main" val="278970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ext,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D778E3-AE7F-4CEA-A44D-B4D0E2EE4F59}"/>
              </a:ext>
            </a:extLst>
          </p:cNvPr>
          <p:cNvSpPr>
            <a:spLocks noGrp="1"/>
          </p:cNvSpPr>
          <p:nvPr>
            <p:ph type="title"/>
          </p:nvPr>
        </p:nvSpPr>
        <p:spPr bwMode="gray">
          <a:xfrm>
            <a:off x="360000" y="373063"/>
            <a:ext cx="4919457" cy="648000"/>
          </a:xfrm>
        </p:spPr>
        <p:txBody>
          <a:bodyPr/>
          <a:lstStyle/>
          <a:p>
            <a:r>
              <a:rPr lang="de-DE"/>
              <a:t>Titelmasterformat durch Klicken bearbeiten</a:t>
            </a:r>
            <a:endParaRPr lang="de-DE" dirty="0"/>
          </a:p>
        </p:txBody>
      </p:sp>
      <p:sp>
        <p:nvSpPr>
          <p:cNvPr id="3" name="Datumsplatzhalter 2">
            <a:extLst>
              <a:ext uri="{FF2B5EF4-FFF2-40B4-BE49-F238E27FC236}">
                <a16:creationId xmlns:a16="http://schemas.microsoft.com/office/drawing/2014/main" id="{F19968B3-3BBF-430C-9EAD-7F10374C44BF}"/>
              </a:ext>
            </a:extLst>
          </p:cNvPr>
          <p:cNvSpPr>
            <a:spLocks noGrp="1"/>
          </p:cNvSpPr>
          <p:nvPr>
            <p:ph type="dt" sz="half" idx="10"/>
          </p:nvPr>
        </p:nvSpPr>
        <p:spPr bwMode="gray"/>
        <p:txBody>
          <a:bodyPr/>
          <a:lstStyle/>
          <a:p>
            <a:r>
              <a:rPr lang="de-DE"/>
              <a:t>Juni 2021</a:t>
            </a:r>
            <a:endParaRPr lang="de-DE" dirty="0"/>
          </a:p>
        </p:txBody>
      </p:sp>
      <p:sp>
        <p:nvSpPr>
          <p:cNvPr id="4" name="Fußzeilenplatzhalter 3">
            <a:extLst>
              <a:ext uri="{FF2B5EF4-FFF2-40B4-BE49-F238E27FC236}">
                <a16:creationId xmlns:a16="http://schemas.microsoft.com/office/drawing/2014/main" id="{52DCCBE0-3A15-4E40-B1B9-0A0A7939E871}"/>
              </a:ext>
            </a:extLst>
          </p:cNvPr>
          <p:cNvSpPr>
            <a:spLocks noGrp="1"/>
          </p:cNvSpPr>
          <p:nvPr>
            <p:ph type="ftr" sz="quarter" idx="11"/>
          </p:nvPr>
        </p:nvSpPr>
        <p:spPr bwMode="gray"/>
        <p:txBody>
          <a:bodyPr/>
          <a:lstStyle/>
          <a:p>
            <a:r>
              <a:rPr lang="de-DE"/>
              <a:t>Beihilfeversicherungen: Attraktive Leistungen, hochwertiger Schutz</a:t>
            </a:r>
            <a:endParaRPr lang="de-DE" dirty="0"/>
          </a:p>
        </p:txBody>
      </p:sp>
      <p:sp>
        <p:nvSpPr>
          <p:cNvPr id="5" name="Foliennummernplatzhalter 4">
            <a:extLst>
              <a:ext uri="{FF2B5EF4-FFF2-40B4-BE49-F238E27FC236}">
                <a16:creationId xmlns:a16="http://schemas.microsoft.com/office/drawing/2014/main" id="{95C61D83-3182-4D98-A3EE-092639C64BF1}"/>
              </a:ext>
            </a:extLst>
          </p:cNvPr>
          <p:cNvSpPr>
            <a:spLocks noGrp="1"/>
          </p:cNvSpPr>
          <p:nvPr>
            <p:ph type="sldNum" sz="quarter" idx="12"/>
          </p:nvPr>
        </p:nvSpPr>
        <p:spPr bwMode="gray"/>
        <p:txBody>
          <a:bodyPr/>
          <a:lstStyle/>
          <a:p>
            <a:fld id="{19214891-A90D-482A-B08A-59BEA405D4DE}" type="slidenum">
              <a:rPr lang="de-DE" smtClean="0"/>
              <a:pPr/>
              <a:t>‹Nr.›</a:t>
            </a:fld>
            <a:endParaRPr lang="de-DE" dirty="0"/>
          </a:p>
        </p:txBody>
      </p:sp>
      <p:sp>
        <p:nvSpPr>
          <p:cNvPr id="7" name="Inhaltsplatzhalter 6">
            <a:extLst>
              <a:ext uri="{FF2B5EF4-FFF2-40B4-BE49-F238E27FC236}">
                <a16:creationId xmlns:a16="http://schemas.microsoft.com/office/drawing/2014/main" id="{D960E92E-A798-4C93-BC16-56CEB5617FC6}"/>
              </a:ext>
            </a:extLst>
          </p:cNvPr>
          <p:cNvSpPr>
            <a:spLocks noGrp="1"/>
          </p:cNvSpPr>
          <p:nvPr>
            <p:ph sz="quarter" idx="13"/>
          </p:nvPr>
        </p:nvSpPr>
        <p:spPr bwMode="gray">
          <a:xfrm>
            <a:off x="359999" y="1344613"/>
            <a:ext cx="4919458" cy="3889375"/>
          </a:xfrm>
        </p:spPr>
        <p:txBody>
          <a:bodyPr/>
          <a:lstStyle>
            <a:lvl5pPr>
              <a:defRPr/>
            </a:lvl5pPr>
            <a:lvl6pPr>
              <a:defRPr/>
            </a:lvl6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Rechteck 9"/>
          <p:cNvSpPr/>
          <p:nvPr userDrawn="1"/>
        </p:nvSpPr>
        <p:spPr>
          <a:xfrm>
            <a:off x="7156450" y="5314950"/>
            <a:ext cx="1987550" cy="400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l">
              <a:lnSpc>
                <a:spcPct val="110000"/>
              </a:lnSpc>
              <a:spcBef>
                <a:spcPts val="600"/>
              </a:spcBef>
            </a:pPr>
            <a:endParaRPr lang="de-DE" sz="1400" dirty="0" err="1">
              <a:solidFill>
                <a:schemeClr val="tx1"/>
              </a:solidFill>
            </a:endParaRPr>
          </a:p>
        </p:txBody>
      </p:sp>
    </p:spTree>
    <p:extLst>
      <p:ext uri="{BB962C8B-B14F-4D97-AF65-F5344CB8AC3E}">
        <p14:creationId xmlns:p14="http://schemas.microsoft.com/office/powerpoint/2010/main" val="2514446438"/>
      </p:ext>
    </p:extLst>
  </p:cSld>
  <p:clrMapOvr>
    <a:masterClrMapping/>
  </p:clrMapOvr>
  <p:extLst>
    <p:ext uri="{DCECCB84-F9BA-43D5-87BE-67443E8EF086}">
      <p15:sldGuideLst xmlns:p15="http://schemas.microsoft.com/office/powerpoint/2012/main">
        <p15:guide id="1" pos="356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Ein Inhalt und schmales Motiv">
    <p:spTree>
      <p:nvGrpSpPr>
        <p:cNvPr id="1" name=""/>
        <p:cNvGrpSpPr/>
        <p:nvPr/>
      </p:nvGrpSpPr>
      <p:grpSpPr>
        <a:xfrm>
          <a:off x="0" y="0"/>
          <a:ext cx="0" cy="0"/>
          <a:chOff x="0" y="0"/>
          <a:chExt cx="0" cy="0"/>
        </a:xfrm>
      </p:grpSpPr>
      <p:pic>
        <p:nvPicPr>
          <p:cNvPr id="8" name="Grafik 7" descr="Ein Bild, das Screenshot enthält.&#10;&#10;Automatisch generierte Beschreibung" hidden="1">
            <a:extLst>
              <a:ext uri="{FF2B5EF4-FFF2-40B4-BE49-F238E27FC236}">
                <a16:creationId xmlns:a16="http://schemas.microsoft.com/office/drawing/2014/main" id="{303A8F5D-B1F8-462A-9464-057F1D86D5B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9144000" cy="5715000"/>
          </a:xfrm>
          <a:prstGeom prst="rect">
            <a:avLst/>
          </a:prstGeom>
        </p:spPr>
      </p:pic>
      <p:sp>
        <p:nvSpPr>
          <p:cNvPr id="2" name="Titel 1">
            <a:extLst>
              <a:ext uri="{FF2B5EF4-FFF2-40B4-BE49-F238E27FC236}">
                <a16:creationId xmlns:a16="http://schemas.microsoft.com/office/drawing/2014/main" id="{630CCAB6-8820-4B7E-AC90-0F1E8E474A9C}"/>
              </a:ext>
            </a:extLst>
          </p:cNvPr>
          <p:cNvSpPr>
            <a:spLocks noGrp="1"/>
          </p:cNvSpPr>
          <p:nvPr>
            <p:ph type="title"/>
          </p:nvPr>
        </p:nvSpPr>
        <p:spPr bwMode="gray">
          <a:xfrm>
            <a:off x="360000" y="373063"/>
            <a:ext cx="4572363" cy="648000"/>
          </a:xfrm>
        </p:spPr>
        <p:txBody>
          <a:bodyPr/>
          <a:lstStyle>
            <a:lvl1pPr>
              <a:defRPr sz="1800"/>
            </a:lvl1pPr>
          </a:lstStyle>
          <a:p>
            <a:r>
              <a:rPr lang="de-DE"/>
              <a:t>Titelmasterformat durch Klicken bearbeiten</a:t>
            </a:r>
            <a:endParaRPr lang="de-DE" dirty="0"/>
          </a:p>
        </p:txBody>
      </p:sp>
      <p:sp>
        <p:nvSpPr>
          <p:cNvPr id="3" name="Datumsplatzhalter 2">
            <a:extLst>
              <a:ext uri="{FF2B5EF4-FFF2-40B4-BE49-F238E27FC236}">
                <a16:creationId xmlns:a16="http://schemas.microsoft.com/office/drawing/2014/main" id="{E9C7F713-678A-40C0-9B1E-0FDD161B521B}"/>
              </a:ext>
            </a:extLst>
          </p:cNvPr>
          <p:cNvSpPr>
            <a:spLocks noGrp="1"/>
          </p:cNvSpPr>
          <p:nvPr>
            <p:ph type="dt" sz="half" idx="10"/>
          </p:nvPr>
        </p:nvSpPr>
        <p:spPr bwMode="gray"/>
        <p:txBody>
          <a:bodyPr/>
          <a:lstStyle/>
          <a:p>
            <a:r>
              <a:rPr lang="de-DE"/>
              <a:t>Juni 2021</a:t>
            </a:r>
            <a:endParaRPr lang="de-DE" dirty="0"/>
          </a:p>
        </p:txBody>
      </p:sp>
      <p:sp>
        <p:nvSpPr>
          <p:cNvPr id="4" name="Fußzeilenplatzhalter 3">
            <a:extLst>
              <a:ext uri="{FF2B5EF4-FFF2-40B4-BE49-F238E27FC236}">
                <a16:creationId xmlns:a16="http://schemas.microsoft.com/office/drawing/2014/main" id="{196AF10D-104E-4154-B551-F7DD8A252923}"/>
              </a:ext>
            </a:extLst>
          </p:cNvPr>
          <p:cNvSpPr>
            <a:spLocks noGrp="1"/>
          </p:cNvSpPr>
          <p:nvPr>
            <p:ph type="ftr" sz="quarter" idx="11"/>
          </p:nvPr>
        </p:nvSpPr>
        <p:spPr bwMode="gray"/>
        <p:txBody>
          <a:bodyPr/>
          <a:lstStyle/>
          <a:p>
            <a:r>
              <a:rPr lang="de-DE"/>
              <a:t>Beihilfeversicherungen: Attraktive Leistungen, hochwertiger Schutz</a:t>
            </a:r>
            <a:endParaRPr lang="de-DE" dirty="0"/>
          </a:p>
        </p:txBody>
      </p:sp>
      <p:sp>
        <p:nvSpPr>
          <p:cNvPr id="5" name="Foliennummernplatzhalter 4">
            <a:extLst>
              <a:ext uri="{FF2B5EF4-FFF2-40B4-BE49-F238E27FC236}">
                <a16:creationId xmlns:a16="http://schemas.microsoft.com/office/drawing/2014/main" id="{DF2F3F40-DBD8-41D8-855F-B9ECDE006C00}"/>
              </a:ext>
            </a:extLst>
          </p:cNvPr>
          <p:cNvSpPr>
            <a:spLocks noGrp="1"/>
          </p:cNvSpPr>
          <p:nvPr>
            <p:ph type="sldNum" sz="quarter" idx="12"/>
          </p:nvPr>
        </p:nvSpPr>
        <p:spPr bwMode="gray"/>
        <p:txBody>
          <a:bodyPr/>
          <a:lstStyle/>
          <a:p>
            <a:fld id="{19214891-A90D-482A-B08A-59BEA405D4DE}" type="slidenum">
              <a:rPr lang="de-DE" smtClean="0"/>
              <a:pPr/>
              <a:t>‹Nr.›</a:t>
            </a:fld>
            <a:endParaRPr lang="de-DE" dirty="0"/>
          </a:p>
        </p:txBody>
      </p:sp>
      <p:sp>
        <p:nvSpPr>
          <p:cNvPr id="7" name="Inhaltsplatzhalter 6">
            <a:extLst>
              <a:ext uri="{FF2B5EF4-FFF2-40B4-BE49-F238E27FC236}">
                <a16:creationId xmlns:a16="http://schemas.microsoft.com/office/drawing/2014/main" id="{A95A4699-D070-47AB-96D7-1FCCA63D77D9}"/>
              </a:ext>
            </a:extLst>
          </p:cNvPr>
          <p:cNvSpPr>
            <a:spLocks noGrp="1"/>
          </p:cNvSpPr>
          <p:nvPr>
            <p:ph sz="quarter" idx="13"/>
          </p:nvPr>
        </p:nvSpPr>
        <p:spPr bwMode="gray">
          <a:xfrm>
            <a:off x="360000" y="1344612"/>
            <a:ext cx="4572363" cy="3889375"/>
          </a:xfrm>
        </p:spPr>
        <p:txBody>
          <a:bodyPr/>
          <a:lstStyle>
            <a:lvl5pPr>
              <a:defRPr/>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0" name="Bildplatzhalter 9">
            <a:extLst>
              <a:ext uri="{FF2B5EF4-FFF2-40B4-BE49-F238E27FC236}">
                <a16:creationId xmlns:a16="http://schemas.microsoft.com/office/drawing/2014/main" id="{3BBEF619-5B0F-4C05-97E9-298C9EC2CADC}"/>
              </a:ext>
            </a:extLst>
          </p:cNvPr>
          <p:cNvSpPr>
            <a:spLocks noGrp="1"/>
          </p:cNvSpPr>
          <p:nvPr>
            <p:ph type="pic" sz="quarter" idx="14"/>
          </p:nvPr>
        </p:nvSpPr>
        <p:spPr bwMode="gray">
          <a:xfrm>
            <a:off x="5219339" y="0"/>
            <a:ext cx="3924662" cy="5715000"/>
          </a:xfrm>
        </p:spPr>
        <p:txBody>
          <a:bodyPr/>
          <a:lstStyle/>
          <a:p>
            <a:r>
              <a:rPr lang="de-DE"/>
              <a:t>Bild durch Klicken auf Symbol hinzufügen</a:t>
            </a:r>
            <a:endParaRPr lang="de-DE" dirty="0"/>
          </a:p>
        </p:txBody>
      </p:sp>
    </p:spTree>
    <p:extLst>
      <p:ext uri="{BB962C8B-B14F-4D97-AF65-F5344CB8AC3E}">
        <p14:creationId xmlns:p14="http://schemas.microsoft.com/office/powerpoint/2010/main" val="1521417183"/>
      </p:ext>
    </p:extLst>
  </p:cSld>
  <p:clrMapOvr>
    <a:masterClrMapping/>
  </p:clrMapOvr>
  <p:extLst>
    <p:ext uri="{DCECCB84-F9BA-43D5-87BE-67443E8EF086}">
      <p15:sldGuideLst xmlns:p15="http://schemas.microsoft.com/office/powerpoint/2012/main">
        <p15:guide id="1" pos="3107" userDrawn="1">
          <p15:clr>
            <a:srgbClr val="FBAE40"/>
          </p15:clr>
        </p15:guide>
        <p15:guide id="2" pos="3288"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1_Kontaktfolie, Blau">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8AFC0C28-FDEA-2543-AD9D-299ED59E6522}"/>
              </a:ext>
            </a:extLst>
          </p:cNvPr>
          <p:cNvSpPr/>
          <p:nvPr userDrawn="1"/>
        </p:nvSpPr>
        <p:spPr>
          <a:xfrm>
            <a:off x="0" y="1200150"/>
            <a:ext cx="9144000" cy="4033838"/>
          </a:xfrm>
          <a:prstGeom prst="rect">
            <a:avLst/>
          </a:prstGeom>
          <a:solidFill>
            <a:srgbClr val="64A9D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l">
              <a:lnSpc>
                <a:spcPct val="110000"/>
              </a:lnSpc>
              <a:spcBef>
                <a:spcPts val="600"/>
              </a:spcBef>
            </a:pPr>
            <a:endParaRPr lang="de-DE" sz="1400" dirty="0" err="1">
              <a:solidFill>
                <a:schemeClr val="tx1"/>
              </a:solidFill>
            </a:endParaRPr>
          </a:p>
        </p:txBody>
      </p:sp>
      <p:sp>
        <p:nvSpPr>
          <p:cNvPr id="19" name="Bildplatzhalter 18">
            <a:extLst>
              <a:ext uri="{FF2B5EF4-FFF2-40B4-BE49-F238E27FC236}">
                <a16:creationId xmlns:a16="http://schemas.microsoft.com/office/drawing/2014/main" id="{8B250ADB-C436-4B92-8300-E5D3F62B1A57}"/>
              </a:ext>
            </a:extLst>
          </p:cNvPr>
          <p:cNvSpPr>
            <a:spLocks noGrp="1"/>
          </p:cNvSpPr>
          <p:nvPr>
            <p:ph type="pic" sz="quarter" idx="18"/>
          </p:nvPr>
        </p:nvSpPr>
        <p:spPr bwMode="gray">
          <a:xfrm>
            <a:off x="855295" y="2059261"/>
            <a:ext cx="1851795" cy="2315616"/>
          </a:xfrm>
        </p:spPr>
        <p:txBody>
          <a:bodyPr/>
          <a:lstStyle>
            <a:lvl1pPr>
              <a:defRPr>
                <a:solidFill>
                  <a:schemeClr val="bg1"/>
                </a:solidFill>
              </a:defRPr>
            </a:lvl1pPr>
          </a:lstStyle>
          <a:p>
            <a:r>
              <a:rPr lang="de-DE" dirty="0"/>
              <a:t>Bild durch Klicken auf Symbol hinzufügen</a:t>
            </a:r>
          </a:p>
        </p:txBody>
      </p:sp>
      <p:sp>
        <p:nvSpPr>
          <p:cNvPr id="2" name="Titel 1">
            <a:extLst>
              <a:ext uri="{FF2B5EF4-FFF2-40B4-BE49-F238E27FC236}">
                <a16:creationId xmlns:a16="http://schemas.microsoft.com/office/drawing/2014/main" id="{8863252C-C85D-4CA0-961E-47881E7E7F5B}"/>
              </a:ext>
            </a:extLst>
          </p:cNvPr>
          <p:cNvSpPr>
            <a:spLocks noGrp="1"/>
          </p:cNvSpPr>
          <p:nvPr>
            <p:ph type="title" hasCustomPrompt="1"/>
          </p:nvPr>
        </p:nvSpPr>
        <p:spPr bwMode="gray">
          <a:xfrm>
            <a:off x="360000" y="373063"/>
            <a:ext cx="8424000" cy="540000"/>
          </a:xfrm>
        </p:spPr>
        <p:txBody>
          <a:bodyPr/>
          <a:lstStyle>
            <a:lvl1pPr>
              <a:defRPr>
                <a:solidFill>
                  <a:schemeClr val="bg1"/>
                </a:solidFill>
              </a:defRPr>
            </a:lvl1pPr>
          </a:lstStyle>
          <a:p>
            <a:r>
              <a:rPr lang="de-DE" dirty="0"/>
              <a:t>Ihr Ansprechpartner</a:t>
            </a:r>
          </a:p>
        </p:txBody>
      </p:sp>
      <p:sp>
        <p:nvSpPr>
          <p:cNvPr id="14" name="Date Placeholder 3">
            <a:extLst>
              <a:ext uri="{FF2B5EF4-FFF2-40B4-BE49-F238E27FC236}">
                <a16:creationId xmlns:a16="http://schemas.microsoft.com/office/drawing/2014/main" id="{06D3F54C-62FC-E347-ADDD-746B8302D7F7}"/>
              </a:ext>
            </a:extLst>
          </p:cNvPr>
          <p:cNvSpPr>
            <a:spLocks noGrp="1"/>
          </p:cNvSpPr>
          <p:nvPr>
            <p:ph type="dt" sz="half" idx="2"/>
          </p:nvPr>
        </p:nvSpPr>
        <p:spPr bwMode="gray">
          <a:xfrm>
            <a:off x="720000" y="5534649"/>
            <a:ext cx="4212000" cy="72000"/>
          </a:xfrm>
          <a:prstGeom prst="rect">
            <a:avLst/>
          </a:prstGeom>
        </p:spPr>
        <p:txBody>
          <a:bodyPr vert="horz" lIns="0" tIns="0" rIns="0" bIns="0" rtlCol="0" anchor="ctr">
            <a:noAutofit/>
          </a:bodyPr>
          <a:lstStyle>
            <a:lvl1pPr algn="l">
              <a:defRPr sz="800">
                <a:solidFill>
                  <a:schemeClr val="tx2"/>
                </a:solidFill>
              </a:defRPr>
            </a:lvl1pPr>
          </a:lstStyle>
          <a:p>
            <a:r>
              <a:rPr lang="de-DE"/>
              <a:t>Juni 2021</a:t>
            </a:r>
            <a:endParaRPr lang="de-DE" dirty="0"/>
          </a:p>
        </p:txBody>
      </p:sp>
      <p:sp>
        <p:nvSpPr>
          <p:cNvPr id="15" name="Footer Placeholder 4">
            <a:extLst>
              <a:ext uri="{FF2B5EF4-FFF2-40B4-BE49-F238E27FC236}">
                <a16:creationId xmlns:a16="http://schemas.microsoft.com/office/drawing/2014/main" id="{1F353D58-DFCE-4B4F-BFD7-0D38144D8ED3}"/>
              </a:ext>
            </a:extLst>
          </p:cNvPr>
          <p:cNvSpPr>
            <a:spLocks noGrp="1"/>
          </p:cNvSpPr>
          <p:nvPr>
            <p:ph type="ftr" sz="quarter" idx="3"/>
          </p:nvPr>
        </p:nvSpPr>
        <p:spPr bwMode="gray">
          <a:xfrm>
            <a:off x="720000" y="5415250"/>
            <a:ext cx="4212000" cy="72000"/>
          </a:xfrm>
          <a:prstGeom prst="rect">
            <a:avLst/>
          </a:prstGeom>
        </p:spPr>
        <p:txBody>
          <a:bodyPr vert="horz" lIns="0" tIns="0" rIns="0" bIns="0" rtlCol="0" anchor="ctr">
            <a:noAutofit/>
          </a:bodyPr>
          <a:lstStyle>
            <a:lvl1pPr algn="l">
              <a:defRPr sz="800" b="1">
                <a:solidFill>
                  <a:schemeClr val="tx2"/>
                </a:solidFill>
              </a:defRPr>
            </a:lvl1pPr>
          </a:lstStyle>
          <a:p>
            <a:r>
              <a:rPr lang="de-DE"/>
              <a:t>Beihilfeversicherungen: Attraktive Leistungen, hochwertiger Schutz</a:t>
            </a:r>
            <a:endParaRPr lang="de-DE" dirty="0"/>
          </a:p>
        </p:txBody>
      </p:sp>
      <p:sp>
        <p:nvSpPr>
          <p:cNvPr id="16" name="Slide Number Placeholder 5">
            <a:extLst>
              <a:ext uri="{FF2B5EF4-FFF2-40B4-BE49-F238E27FC236}">
                <a16:creationId xmlns:a16="http://schemas.microsoft.com/office/drawing/2014/main" id="{BFE3B551-ACCA-EC45-A85E-4E2A7F99D78E}"/>
              </a:ext>
            </a:extLst>
          </p:cNvPr>
          <p:cNvSpPr>
            <a:spLocks noGrp="1"/>
          </p:cNvSpPr>
          <p:nvPr>
            <p:ph type="sldNum" sz="quarter" idx="4"/>
          </p:nvPr>
        </p:nvSpPr>
        <p:spPr bwMode="gray">
          <a:xfrm>
            <a:off x="360000" y="5415250"/>
            <a:ext cx="360000" cy="72000"/>
          </a:xfrm>
          <a:prstGeom prst="rect">
            <a:avLst/>
          </a:prstGeom>
        </p:spPr>
        <p:txBody>
          <a:bodyPr vert="horz" lIns="0" tIns="0" rIns="0" bIns="0" rtlCol="0" anchor="ctr">
            <a:noAutofit/>
          </a:bodyPr>
          <a:lstStyle>
            <a:lvl1pPr algn="l">
              <a:defRPr sz="800" b="1">
                <a:solidFill>
                  <a:schemeClr val="tx2"/>
                </a:solidFill>
              </a:defRPr>
            </a:lvl1pPr>
          </a:lstStyle>
          <a:p>
            <a:fld id="{19214891-A90D-482A-B08A-59BEA405D4DE}" type="slidenum">
              <a:rPr lang="de-DE" smtClean="0"/>
              <a:pPr/>
              <a:t>‹Nr.›</a:t>
            </a:fld>
            <a:endParaRPr lang="de-DE" dirty="0"/>
          </a:p>
        </p:txBody>
      </p:sp>
    </p:spTree>
    <p:extLst>
      <p:ext uri="{BB962C8B-B14F-4D97-AF65-F5344CB8AC3E}">
        <p14:creationId xmlns:p14="http://schemas.microsoft.com/office/powerpoint/2010/main" val="1311016799"/>
      </p:ext>
    </p:extLst>
  </p:cSld>
  <p:clrMapOvr>
    <a:masterClrMapping/>
  </p:clrMapOvr>
  <p:extLst>
    <p:ext uri="{DCECCB84-F9BA-43D5-87BE-67443E8EF086}">
      <p15:sldGuideLst xmlns:p15="http://schemas.microsoft.com/office/powerpoint/2012/main">
        <p15:guide id="1" pos="2835">
          <p15:clr>
            <a:srgbClr val="FBAE40"/>
          </p15:clr>
        </p15:guide>
        <p15:guide id="2" pos="301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2.xml"/><Relationship Id="rId5" Type="http://schemas.openxmlformats.org/officeDocument/2006/relationships/slideLayout" Target="../slideLayouts/slideLayout5.xml"/><Relationship Id="rId10" Type="http://schemas.openxmlformats.org/officeDocument/2006/relationships/vmlDrawing" Target="../drawings/vmlDrawing1.v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graphicFrame>
        <p:nvGraphicFramePr>
          <p:cNvPr id="8" name="Objekt 7" hidden="1"/>
          <p:cNvGraphicFramePr>
            <a:graphicFrameLocks noChangeAspect="1"/>
          </p:cNvGraphicFramePr>
          <p:nvPr userDrawn="1">
            <p:custDataLst>
              <p:tags r:id="rId11"/>
            </p:custDataLst>
            <p:extLst>
              <p:ext uri="{D42A27DB-BD31-4B8C-83A1-F6EECF244321}">
                <p14:modId xmlns:p14="http://schemas.microsoft.com/office/powerpoint/2010/main" val="13696197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85" name="think-cell Folie" r:id="rId12" imgW="415" imgH="416" progId="TCLayout.ActiveDocument.1">
                  <p:embed/>
                </p:oleObj>
              </mc:Choice>
              <mc:Fallback>
                <p:oleObj name="think-cell Folie" r:id="rId12" imgW="415" imgH="416" progId="TCLayout.ActiveDocument.1">
                  <p:embed/>
                  <p:pic>
                    <p:nvPicPr>
                      <p:cNvPr id="0" name=""/>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3" name="Text Placeholder 2"/>
          <p:cNvSpPr>
            <a:spLocks noGrp="1"/>
          </p:cNvSpPr>
          <p:nvPr>
            <p:ph type="body" idx="1"/>
          </p:nvPr>
        </p:nvSpPr>
        <p:spPr bwMode="gray">
          <a:xfrm>
            <a:off x="360000" y="1344612"/>
            <a:ext cx="8424000" cy="3889375"/>
          </a:xfrm>
          <a:prstGeom prst="rect">
            <a:avLst/>
          </a:prstGeom>
        </p:spPr>
        <p:txBody>
          <a:bodyPr vert="horz" lIns="0" tIns="0" rIns="0" bIns="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endParaRPr lang="en-US" dirty="0"/>
          </a:p>
        </p:txBody>
      </p:sp>
      <p:sp>
        <p:nvSpPr>
          <p:cNvPr id="4" name="Date Placeholder 3"/>
          <p:cNvSpPr>
            <a:spLocks noGrp="1"/>
          </p:cNvSpPr>
          <p:nvPr>
            <p:ph type="dt" sz="half" idx="2"/>
          </p:nvPr>
        </p:nvSpPr>
        <p:spPr bwMode="gray">
          <a:xfrm>
            <a:off x="720000" y="5534649"/>
            <a:ext cx="3635738" cy="72000"/>
          </a:xfrm>
          <a:prstGeom prst="rect">
            <a:avLst/>
          </a:prstGeom>
        </p:spPr>
        <p:txBody>
          <a:bodyPr vert="horz" lIns="0" tIns="0" rIns="0" bIns="0" rtlCol="0" anchor="ctr">
            <a:noAutofit/>
          </a:bodyPr>
          <a:lstStyle>
            <a:lvl1pPr algn="l">
              <a:defRPr sz="800">
                <a:solidFill>
                  <a:schemeClr val="tx2"/>
                </a:solidFill>
              </a:defRPr>
            </a:lvl1pPr>
          </a:lstStyle>
          <a:p>
            <a:r>
              <a:rPr lang="de-DE"/>
              <a:t>Juni 2021</a:t>
            </a:r>
            <a:endParaRPr lang="de-DE" dirty="0"/>
          </a:p>
        </p:txBody>
      </p:sp>
      <p:sp>
        <p:nvSpPr>
          <p:cNvPr id="5" name="Footer Placeholder 4"/>
          <p:cNvSpPr>
            <a:spLocks noGrp="1"/>
          </p:cNvSpPr>
          <p:nvPr>
            <p:ph type="ftr" sz="quarter" idx="3"/>
          </p:nvPr>
        </p:nvSpPr>
        <p:spPr bwMode="gray">
          <a:xfrm>
            <a:off x="720000" y="5415250"/>
            <a:ext cx="3635738" cy="72000"/>
          </a:xfrm>
          <a:prstGeom prst="rect">
            <a:avLst/>
          </a:prstGeom>
        </p:spPr>
        <p:txBody>
          <a:bodyPr vert="horz" lIns="0" tIns="0" rIns="0" bIns="0" rtlCol="0" anchor="ctr">
            <a:noAutofit/>
          </a:bodyPr>
          <a:lstStyle>
            <a:lvl1pPr algn="l">
              <a:defRPr sz="800" b="1">
                <a:solidFill>
                  <a:schemeClr val="tx2"/>
                </a:solidFill>
              </a:defRPr>
            </a:lvl1pPr>
          </a:lstStyle>
          <a:p>
            <a:r>
              <a:rPr lang="de-DE"/>
              <a:t>Beihilfeversicherungen: Attraktive Leistungen, hochwertiger Schutz</a:t>
            </a:r>
            <a:endParaRPr lang="de-DE" dirty="0"/>
          </a:p>
        </p:txBody>
      </p:sp>
      <p:sp>
        <p:nvSpPr>
          <p:cNvPr id="6" name="Slide Number Placeholder 5"/>
          <p:cNvSpPr>
            <a:spLocks noGrp="1"/>
          </p:cNvSpPr>
          <p:nvPr>
            <p:ph type="sldNum" sz="quarter" idx="4"/>
          </p:nvPr>
        </p:nvSpPr>
        <p:spPr bwMode="gray">
          <a:xfrm>
            <a:off x="360000" y="5415250"/>
            <a:ext cx="360000" cy="72000"/>
          </a:xfrm>
          <a:prstGeom prst="rect">
            <a:avLst/>
          </a:prstGeom>
        </p:spPr>
        <p:txBody>
          <a:bodyPr vert="horz" lIns="0" tIns="0" rIns="0" bIns="0" rtlCol="0" anchor="ctr">
            <a:noAutofit/>
          </a:bodyPr>
          <a:lstStyle>
            <a:lvl1pPr algn="l">
              <a:defRPr sz="800" b="1">
                <a:solidFill>
                  <a:schemeClr val="tx2"/>
                </a:solidFill>
              </a:defRPr>
            </a:lvl1pPr>
          </a:lstStyle>
          <a:p>
            <a:fld id="{19214891-A90D-482A-B08A-59BEA405D4DE}" type="slidenum">
              <a:rPr lang="de-DE" smtClean="0"/>
              <a:pPr/>
              <a:t>‹Nr.›</a:t>
            </a:fld>
            <a:endParaRPr lang="de-DE" dirty="0"/>
          </a:p>
        </p:txBody>
      </p:sp>
      <p:sp>
        <p:nvSpPr>
          <p:cNvPr id="2" name="Title Placeholder 1"/>
          <p:cNvSpPr>
            <a:spLocks noGrp="1"/>
          </p:cNvSpPr>
          <p:nvPr>
            <p:ph type="title"/>
          </p:nvPr>
        </p:nvSpPr>
        <p:spPr bwMode="gray">
          <a:xfrm>
            <a:off x="360000" y="373063"/>
            <a:ext cx="8424000" cy="648000"/>
          </a:xfrm>
          <a:prstGeom prst="rect">
            <a:avLst/>
          </a:prstGeom>
        </p:spPr>
        <p:txBody>
          <a:bodyPr vert="horz" lIns="0" tIns="0" rIns="0" bIns="0" rtlCol="0" anchor="t">
            <a:noAutofit/>
          </a:bodyPr>
          <a:lstStyle/>
          <a:p>
            <a:r>
              <a:rPr lang="de-DE" dirty="0"/>
              <a:t>Mastertitelformat bearbeiten</a:t>
            </a:r>
            <a:endParaRPr lang="en-US" dirty="0"/>
          </a:p>
        </p:txBody>
      </p:sp>
    </p:spTree>
    <p:extLst>
      <p:ext uri="{BB962C8B-B14F-4D97-AF65-F5344CB8AC3E}">
        <p14:creationId xmlns:p14="http://schemas.microsoft.com/office/powerpoint/2010/main" val="1849880"/>
      </p:ext>
    </p:extLst>
  </p:cSld>
  <p:clrMap bg1="lt1" tx1="dk1" bg2="lt2" tx2="dk2" accent1="accent1" accent2="accent2" accent3="accent3" accent4="accent4" accent5="accent5" accent6="accent6" hlink="hlink" folHlink="folHlink"/>
  <p:sldLayoutIdLst>
    <p:sldLayoutId id="2147483706" r:id="rId1"/>
    <p:sldLayoutId id="2147483708" r:id="rId2"/>
    <p:sldLayoutId id="2147483709" r:id="rId3"/>
    <p:sldLayoutId id="2147483678" r:id="rId4"/>
    <p:sldLayoutId id="2147483703" r:id="rId5"/>
    <p:sldLayoutId id="2147483707" r:id="rId6"/>
    <p:sldLayoutId id="2147483670" r:id="rId7"/>
    <p:sldLayoutId id="2147483705" r:id="rId8"/>
  </p:sldLayoutIdLst>
  <p:hf hdr="0"/>
  <p:txStyles>
    <p:titleStyle>
      <a:lvl1pPr algn="l" defTabSz="685800" rtl="0" eaLnBrk="1" latinLnBrk="0" hangingPunct="1">
        <a:lnSpc>
          <a:spcPct val="100000"/>
        </a:lnSpc>
        <a:spcBef>
          <a:spcPct val="0"/>
        </a:spcBef>
        <a:buNone/>
        <a:defRPr sz="1800" b="1" kern="1200">
          <a:solidFill>
            <a:srgbClr val="64A9D2"/>
          </a:solidFill>
          <a:latin typeface="+mj-lt"/>
          <a:ea typeface="+mj-ea"/>
          <a:cs typeface="+mj-cs"/>
        </a:defRPr>
      </a:lvl1pPr>
    </p:titleStyle>
    <p:bodyStyle>
      <a:lvl1pPr marL="0" indent="0" algn="l" defTabSz="685800" rtl="0" eaLnBrk="1" latinLnBrk="0" hangingPunct="1">
        <a:lnSpc>
          <a:spcPct val="105000"/>
        </a:lnSpc>
        <a:spcBef>
          <a:spcPts val="600"/>
        </a:spcBef>
        <a:buFontTx/>
        <a:buNone/>
        <a:defRPr sz="1400" kern="1200">
          <a:solidFill>
            <a:schemeClr val="tx2"/>
          </a:solidFill>
          <a:latin typeface="+mn-lt"/>
          <a:ea typeface="+mn-ea"/>
          <a:cs typeface="+mn-cs"/>
        </a:defRPr>
      </a:lvl1pPr>
      <a:lvl2pPr marL="144000" indent="-144000" algn="l" defTabSz="685800" rtl="0" eaLnBrk="1" latinLnBrk="0" hangingPunct="1">
        <a:lnSpc>
          <a:spcPct val="105000"/>
        </a:lnSpc>
        <a:spcBef>
          <a:spcPts val="600"/>
        </a:spcBef>
        <a:buSzPct val="120000"/>
        <a:buFont typeface="Arial" panose="020B0604020202020204" pitchFamily="34" charset="0"/>
        <a:buChar char="›"/>
        <a:defRPr sz="1400" kern="1200">
          <a:solidFill>
            <a:schemeClr val="tx2"/>
          </a:solidFill>
          <a:latin typeface="+mn-lt"/>
          <a:ea typeface="+mn-ea"/>
          <a:cs typeface="+mn-cs"/>
        </a:defRPr>
      </a:lvl2pPr>
      <a:lvl3pPr marL="288000" indent="-144000" algn="l" defTabSz="685800" rtl="0" eaLnBrk="1" latinLnBrk="0" hangingPunct="1">
        <a:lnSpc>
          <a:spcPct val="105000"/>
        </a:lnSpc>
        <a:spcBef>
          <a:spcPts val="600"/>
        </a:spcBef>
        <a:buSzPct val="100000"/>
        <a:buFont typeface="Symbol" panose="05050102010706020507" pitchFamily="18" charset="2"/>
        <a:buChar char="-"/>
        <a:defRPr sz="1200" kern="1200">
          <a:solidFill>
            <a:schemeClr val="tx2"/>
          </a:solidFill>
          <a:latin typeface="+mn-lt"/>
          <a:ea typeface="+mn-ea"/>
          <a:cs typeface="+mn-cs"/>
        </a:defRPr>
      </a:lvl3pPr>
      <a:lvl4pPr marL="432000" indent="-144000" algn="l" defTabSz="685800" rtl="0" eaLnBrk="1" latinLnBrk="0" hangingPunct="1">
        <a:lnSpc>
          <a:spcPct val="105000"/>
        </a:lnSpc>
        <a:spcBef>
          <a:spcPts val="600"/>
        </a:spcBef>
        <a:buSzPct val="100000"/>
        <a:buFont typeface="Arial" panose="020B0604020202020204" pitchFamily="34" charset="0"/>
        <a:buChar char="•"/>
        <a:defRPr sz="1200" kern="1200">
          <a:solidFill>
            <a:schemeClr val="tx2"/>
          </a:solidFill>
          <a:latin typeface="+mn-lt"/>
          <a:ea typeface="+mn-ea"/>
          <a:cs typeface="+mn-cs"/>
        </a:defRPr>
      </a:lvl4pPr>
      <a:lvl5pPr marL="576000" indent="-144000" algn="l" defTabSz="685800" rtl="0" eaLnBrk="1" latinLnBrk="0" hangingPunct="1">
        <a:lnSpc>
          <a:spcPct val="105000"/>
        </a:lnSpc>
        <a:spcBef>
          <a:spcPts val="600"/>
        </a:spcBef>
        <a:buSzPct val="100000"/>
        <a:buFont typeface="Arial" panose="020B0604020202020204" pitchFamily="34" charset="0"/>
        <a:buChar char="•"/>
        <a:defRPr sz="1200" kern="1200">
          <a:solidFill>
            <a:schemeClr val="tx2"/>
          </a:solidFill>
          <a:latin typeface="+mn-lt"/>
          <a:ea typeface="+mn-ea"/>
          <a:cs typeface="+mn-cs"/>
        </a:defRPr>
      </a:lvl5pPr>
      <a:lvl6pPr marL="720000" indent="-144000" algn="l" defTabSz="685800" rtl="0" eaLnBrk="1" latinLnBrk="0" hangingPunct="1">
        <a:lnSpc>
          <a:spcPct val="105000"/>
        </a:lnSpc>
        <a:spcBef>
          <a:spcPts val="600"/>
        </a:spcBef>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indent="0" algn="l" defTabSz="685800" rtl="0" eaLnBrk="1" latinLnBrk="0" hangingPunct="1">
        <a:lnSpc>
          <a:spcPct val="105000"/>
        </a:lnSpc>
        <a:spcBef>
          <a:spcPts val="600"/>
        </a:spcBef>
        <a:buFontTx/>
        <a:buNone/>
        <a:defRPr sz="1200" kern="1200">
          <a:solidFill>
            <a:schemeClr val="tx2"/>
          </a:solidFill>
          <a:latin typeface="+mn-lt"/>
          <a:ea typeface="+mn-ea"/>
          <a:cs typeface="+mn-cs"/>
        </a:defRPr>
      </a:lvl1pPr>
      <a:lvl2pPr marL="144000" indent="-144000" algn="l" defTabSz="685800" rtl="0" eaLnBrk="1" latinLnBrk="0" hangingPunct="1">
        <a:lnSpc>
          <a:spcPct val="105000"/>
        </a:lnSpc>
        <a:spcBef>
          <a:spcPts val="600"/>
        </a:spcBef>
        <a:buSzPct val="120000"/>
        <a:buFont typeface="Arial" panose="020B0604020202020204" pitchFamily="34" charset="0"/>
        <a:buChar char="›"/>
        <a:defRPr sz="1200" kern="1200">
          <a:solidFill>
            <a:schemeClr val="tx2"/>
          </a:solidFill>
          <a:latin typeface="+mn-lt"/>
          <a:ea typeface="+mn-ea"/>
          <a:cs typeface="+mn-cs"/>
        </a:defRPr>
      </a:lvl2pPr>
      <a:lvl3pPr marL="288000" indent="-144000" algn="l" defTabSz="685800" rtl="0" eaLnBrk="1" latinLnBrk="0" hangingPunct="1">
        <a:lnSpc>
          <a:spcPct val="105000"/>
        </a:lnSpc>
        <a:spcBef>
          <a:spcPts val="600"/>
        </a:spcBef>
        <a:buSzPct val="100000"/>
        <a:buFont typeface="Symbol" panose="05050102010706020507" pitchFamily="18" charset="2"/>
        <a:buChar char="-"/>
        <a:defRPr sz="1200" kern="1200">
          <a:solidFill>
            <a:schemeClr val="tx2"/>
          </a:solidFill>
          <a:latin typeface="+mn-lt"/>
          <a:ea typeface="+mn-ea"/>
          <a:cs typeface="+mn-cs"/>
        </a:defRPr>
      </a:lvl3pPr>
      <a:lvl4pPr marL="432000" indent="-144000" algn="l" defTabSz="685800" rtl="0" eaLnBrk="1" latinLnBrk="0" hangingPunct="1">
        <a:lnSpc>
          <a:spcPct val="105000"/>
        </a:lnSpc>
        <a:spcBef>
          <a:spcPts val="600"/>
        </a:spcBef>
        <a:buSzPct val="100000"/>
        <a:buFont typeface="Arial" panose="020B0604020202020204" pitchFamily="34" charset="0"/>
        <a:buChar char="•"/>
        <a:defRPr sz="1200" kern="1200">
          <a:solidFill>
            <a:schemeClr val="tx2"/>
          </a:solidFill>
          <a:latin typeface="+mn-lt"/>
          <a:ea typeface="+mn-ea"/>
          <a:cs typeface="+mn-cs"/>
        </a:defRPr>
      </a:lvl4pPr>
      <a:lvl5pPr marL="576000" indent="-144000" algn="l" defTabSz="685800" rtl="0" eaLnBrk="1" latinLnBrk="0" hangingPunct="1">
        <a:lnSpc>
          <a:spcPct val="105000"/>
        </a:lnSpc>
        <a:spcBef>
          <a:spcPts val="600"/>
        </a:spcBef>
        <a:buSzPct val="100000"/>
        <a:buFont typeface="Arial" panose="020B0604020202020204" pitchFamily="34" charset="0"/>
        <a:buChar char="•"/>
        <a:defRPr sz="1200" kern="1200">
          <a:solidFill>
            <a:schemeClr val="tx2"/>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26" userDrawn="1">
          <p15:clr>
            <a:srgbClr val="F26B43"/>
          </p15:clr>
        </p15:guide>
        <p15:guide id="2" pos="5534" userDrawn="1">
          <p15:clr>
            <a:srgbClr val="F26B43"/>
          </p15:clr>
        </p15:guide>
        <p15:guide id="3" orient="horz" pos="235" userDrawn="1">
          <p15:clr>
            <a:srgbClr val="F26B43"/>
          </p15:clr>
        </p15:guide>
        <p15:guide id="4" orient="horz" pos="847" userDrawn="1">
          <p15:clr>
            <a:srgbClr val="F26B43"/>
          </p15:clr>
        </p15:guide>
        <p15:guide id="7" orient="horz" pos="329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tags" Target="../tags/tag7.xml"/><Relationship Id="rId7" Type="http://schemas.openxmlformats.org/officeDocument/2006/relationships/image" Target="../media/image1.emf"/><Relationship Id="rId2" Type="http://schemas.openxmlformats.org/officeDocument/2006/relationships/tags" Target="../tags/tag6.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1.svg"/><Relationship Id="rId5" Type="http://schemas.openxmlformats.org/officeDocument/2006/relationships/image" Target="../media/image9.png"/><Relationship Id="rId4" Type="http://schemas.openxmlformats.org/officeDocument/2006/relationships/image" Target="../media/image9.sv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21.svg"/><Relationship Id="rId3" Type="http://schemas.openxmlformats.org/officeDocument/2006/relationships/slideLayout" Target="../slideLayouts/slideLayout5.xml"/><Relationship Id="rId7" Type="http://schemas.openxmlformats.org/officeDocument/2006/relationships/image" Target="../media/image1.emf"/><Relationship Id="rId12" Type="http://schemas.openxmlformats.org/officeDocument/2006/relationships/image" Target="../media/image15.png"/><Relationship Id="rId2" Type="http://schemas.openxmlformats.org/officeDocument/2006/relationships/tags" Target="../tags/tag8.xml"/><Relationship Id="rId1" Type="http://schemas.openxmlformats.org/officeDocument/2006/relationships/vmlDrawing" Target="../drawings/vmlDrawing3.vml"/><Relationship Id="rId6" Type="http://schemas.openxmlformats.org/officeDocument/2006/relationships/oleObject" Target="../embeddings/oleObject3.bin"/><Relationship Id="rId11" Type="http://schemas.openxmlformats.org/officeDocument/2006/relationships/image" Target="../media/image19.svg"/><Relationship Id="rId5" Type="http://schemas.openxmlformats.org/officeDocument/2006/relationships/image" Target="../media/image12.jpeg"/><Relationship Id="rId10" Type="http://schemas.openxmlformats.org/officeDocument/2006/relationships/image" Target="../media/image14.png"/><Relationship Id="rId4" Type="http://schemas.openxmlformats.org/officeDocument/2006/relationships/notesSlide" Target="../notesSlides/notesSlide6.xml"/><Relationship Id="rId9" Type="http://schemas.openxmlformats.org/officeDocument/2006/relationships/image" Target="../media/image17.svg"/></Relationships>
</file>

<file path=ppt/slides/_rels/slide7.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16.png"/><Relationship Id="rId1" Type="http://schemas.openxmlformats.org/officeDocument/2006/relationships/slideLayout" Target="../slideLayouts/slideLayout8.xml"/><Relationship Id="rId5" Type="http://schemas.openxmlformats.org/officeDocument/2006/relationships/image" Target="../media/image25.sv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kt 5" hidden="1"/>
          <p:cNvGraphicFramePr>
            <a:graphicFrameLocks noChangeAspect="1"/>
          </p:cNvGraphicFramePr>
          <p:nvPr>
            <p:custDataLst>
              <p:tags r:id="rId2"/>
            </p:custDataLst>
            <p:extLst>
              <p:ext uri="{D42A27DB-BD31-4B8C-83A1-F6EECF244321}">
                <p14:modId xmlns:p14="http://schemas.microsoft.com/office/powerpoint/2010/main" val="9410014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210" name="think-cell Folie" r:id="rId6" imgW="360" imgH="360" progId="TCLayout.ActiveDocument.1">
                  <p:embed/>
                </p:oleObj>
              </mc:Choice>
              <mc:Fallback>
                <p:oleObj name="think-cell Folie" r:id="rId6" imgW="360" imgH="360"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Rechteck 4" hidden="1"/>
          <p:cNvSpPr/>
          <p:nvPr>
            <p:custDataLst>
              <p:tags r:id="rId3"/>
            </p:custDataLst>
          </p:nvPr>
        </p:nvSpPr>
        <p:spPr>
          <a:xfrm>
            <a:off x="0" y="0"/>
            <a:ext cx="158750" cy="1587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nSpc>
                <a:spcPct val="110000"/>
              </a:lnSpc>
            </a:pPr>
            <a:endParaRPr lang="de-DE" sz="2400" b="1" dirty="0" err="1">
              <a:solidFill>
                <a:schemeClr val="tx1"/>
              </a:solidFill>
              <a:latin typeface="Arial" panose="020B0604020202020204" pitchFamily="34" charset="0"/>
              <a:ea typeface="+mj-ea"/>
              <a:cs typeface="+mj-cs"/>
              <a:sym typeface="Arial" panose="020B0604020202020204" pitchFamily="34" charset="0"/>
            </a:endParaRPr>
          </a:p>
        </p:txBody>
      </p:sp>
      <p:sp>
        <p:nvSpPr>
          <p:cNvPr id="3" name="Untertitel 2"/>
          <p:cNvSpPr>
            <a:spLocks noGrp="1"/>
          </p:cNvSpPr>
          <p:nvPr>
            <p:ph type="subTitle" idx="1"/>
          </p:nvPr>
        </p:nvSpPr>
        <p:spPr/>
        <p:txBody>
          <a:bodyPr/>
          <a:lstStyle/>
          <a:p>
            <a:r>
              <a:rPr lang="de-DE" sz="3500" cap="all" dirty="0"/>
              <a:t>Private Beihilfe-versicherung. </a:t>
            </a:r>
            <a:r>
              <a:rPr lang="de-DE" b="0" dirty="0"/>
              <a:t>Leistungsstarke Absicherung </a:t>
            </a:r>
            <a:br>
              <a:rPr lang="de-DE" b="0" dirty="0"/>
            </a:br>
            <a:r>
              <a:rPr lang="de-DE" b="0" dirty="0"/>
              <a:t>für Ihre Gesundheit.</a:t>
            </a:r>
            <a:endParaRPr lang="de-DE" dirty="0"/>
          </a:p>
        </p:txBody>
      </p:sp>
      <p:sp>
        <p:nvSpPr>
          <p:cNvPr id="2" name="Titel 1"/>
          <p:cNvSpPr>
            <a:spLocks noGrp="1"/>
          </p:cNvSpPr>
          <p:nvPr>
            <p:ph type="ctrTitle" idx="4294967295"/>
          </p:nvPr>
        </p:nvSpPr>
        <p:spPr>
          <a:xfrm>
            <a:off x="0" y="1795463"/>
            <a:ext cx="4619625" cy="1289050"/>
          </a:xfrm>
        </p:spPr>
        <p:txBody>
          <a:bodyPr/>
          <a:lstStyle/>
          <a:p>
            <a:r>
              <a:rPr lang="de-DE" dirty="0"/>
              <a:t>  </a:t>
            </a:r>
          </a:p>
        </p:txBody>
      </p:sp>
    </p:spTree>
    <p:extLst>
      <p:ext uri="{BB962C8B-B14F-4D97-AF65-F5344CB8AC3E}">
        <p14:creationId xmlns:p14="http://schemas.microsoft.com/office/powerpoint/2010/main" val="17132443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el 1">
            <a:extLst>
              <a:ext uri="{FF2B5EF4-FFF2-40B4-BE49-F238E27FC236}">
                <a16:creationId xmlns:a16="http://schemas.microsoft.com/office/drawing/2014/main" id="{5C140FBC-F56E-4EA0-ABA3-14EF110C6AA0}"/>
              </a:ext>
            </a:extLst>
          </p:cNvPr>
          <p:cNvSpPr>
            <a:spLocks noGrp="1"/>
          </p:cNvSpPr>
          <p:nvPr>
            <p:ph type="title"/>
          </p:nvPr>
        </p:nvSpPr>
        <p:spPr>
          <a:xfrm>
            <a:off x="360000" y="373063"/>
            <a:ext cx="4467069" cy="648000"/>
          </a:xfrm>
        </p:spPr>
        <p:txBody>
          <a:bodyPr tIns="0" anchor="t"/>
          <a:lstStyle/>
          <a:p>
            <a:r>
              <a:rPr lang="de-DE" dirty="0"/>
              <a:t>Gesund bleiben und </a:t>
            </a:r>
            <a:br>
              <a:rPr lang="de-DE" dirty="0"/>
            </a:br>
            <a:r>
              <a:rPr lang="de-DE" dirty="0"/>
              <a:t>schnell wieder gesund werden.</a:t>
            </a:r>
          </a:p>
        </p:txBody>
      </p:sp>
      <p:sp>
        <p:nvSpPr>
          <p:cNvPr id="3" name="Datumsplatzhalter 2"/>
          <p:cNvSpPr>
            <a:spLocks noGrp="1"/>
          </p:cNvSpPr>
          <p:nvPr>
            <p:ph type="dt" sz="half" idx="10"/>
          </p:nvPr>
        </p:nvSpPr>
        <p:spPr>
          <a:xfrm>
            <a:off x="720000" y="5534649"/>
            <a:ext cx="3635738" cy="72000"/>
          </a:xfrm>
        </p:spPr>
        <p:txBody>
          <a:bodyPr/>
          <a:lstStyle/>
          <a:p>
            <a:r>
              <a:rPr lang="de-DE"/>
              <a:t>Juni 2021</a:t>
            </a:r>
            <a:endParaRPr lang="de-DE" dirty="0"/>
          </a:p>
        </p:txBody>
      </p:sp>
      <p:sp>
        <p:nvSpPr>
          <p:cNvPr id="4" name="Fußzeilenplatzhalter 3"/>
          <p:cNvSpPr>
            <a:spLocks noGrp="1"/>
          </p:cNvSpPr>
          <p:nvPr>
            <p:ph type="ftr" sz="quarter" idx="11"/>
          </p:nvPr>
        </p:nvSpPr>
        <p:spPr>
          <a:xfrm>
            <a:off x="720000" y="5415250"/>
            <a:ext cx="3635738" cy="72000"/>
          </a:xfrm>
        </p:spPr>
        <p:txBody>
          <a:bodyPr/>
          <a:lstStyle/>
          <a:p>
            <a:r>
              <a:rPr lang="de-DE" dirty="0"/>
              <a:t>Beihilfeversicherungen: Attraktive Leistungen, hochwertiger Schutz</a:t>
            </a:r>
          </a:p>
        </p:txBody>
      </p:sp>
      <p:sp>
        <p:nvSpPr>
          <p:cNvPr id="2" name="Foliennummernplatzhalter 1">
            <a:extLst>
              <a:ext uri="{FF2B5EF4-FFF2-40B4-BE49-F238E27FC236}">
                <a16:creationId xmlns:a16="http://schemas.microsoft.com/office/drawing/2014/main" id="{2DF6C43A-AA2D-8947-B509-420C76B9E9A0}"/>
              </a:ext>
            </a:extLst>
          </p:cNvPr>
          <p:cNvSpPr>
            <a:spLocks noGrp="1"/>
          </p:cNvSpPr>
          <p:nvPr>
            <p:ph type="sldNum" sz="quarter" idx="12"/>
          </p:nvPr>
        </p:nvSpPr>
        <p:spPr>
          <a:xfrm>
            <a:off x="360000" y="5415250"/>
            <a:ext cx="360000" cy="72000"/>
          </a:xfrm>
        </p:spPr>
        <p:txBody>
          <a:bodyPr/>
          <a:lstStyle/>
          <a:p>
            <a:fld id="{19214891-A90D-482A-B08A-59BEA405D4DE}" type="slidenum">
              <a:rPr lang="de-DE" smtClean="0"/>
              <a:pPr/>
              <a:t>2</a:t>
            </a:fld>
            <a:endParaRPr lang="de-DE" dirty="0"/>
          </a:p>
        </p:txBody>
      </p:sp>
      <p:sp>
        <p:nvSpPr>
          <p:cNvPr id="16" name="Inhaltsplatzhalter 5">
            <a:extLst>
              <a:ext uri="{FF2B5EF4-FFF2-40B4-BE49-F238E27FC236}">
                <a16:creationId xmlns:a16="http://schemas.microsoft.com/office/drawing/2014/main" id="{5488EF5A-96B0-421D-98FD-33967C3DB0A3}"/>
              </a:ext>
            </a:extLst>
          </p:cNvPr>
          <p:cNvSpPr>
            <a:spLocks noGrp="1"/>
          </p:cNvSpPr>
          <p:nvPr>
            <p:ph sz="quarter" idx="13"/>
          </p:nvPr>
        </p:nvSpPr>
        <p:spPr>
          <a:xfrm>
            <a:off x="360363" y="1344614"/>
            <a:ext cx="4932362" cy="1879034"/>
          </a:xfrm>
        </p:spPr>
        <p:txBody>
          <a:bodyPr tIns="0"/>
          <a:lstStyle/>
          <a:p>
            <a:r>
              <a:rPr lang="de-DE" sz="1200" dirty="0"/>
              <a:t>Der Gesundheitsmarkt boomt und Kranken- und Pflegezusatz-absicherung sollten in Zukunft so selbstverständlich zum gesunden Lebensstil gehören wie grüne </a:t>
            </a:r>
            <a:r>
              <a:rPr lang="de-DE" sz="1200" dirty="0" err="1"/>
              <a:t>Smoothies</a:t>
            </a:r>
            <a:r>
              <a:rPr lang="de-DE" sz="1200" dirty="0"/>
              <a:t> und Yogamatten. </a:t>
            </a:r>
          </a:p>
          <a:p>
            <a:r>
              <a:rPr lang="de-DE" sz="1200" dirty="0"/>
              <a:t>Manchmal reicht schon eine Erkältung, um den Wert seiner Gesundheit wieder zu schätzen. </a:t>
            </a:r>
          </a:p>
          <a:p>
            <a:r>
              <a:rPr lang="de-DE" sz="1200" dirty="0"/>
              <a:t>Sichern Sie ihre Gesundheit gut ab, und Sie können sich voll auf Ihre Ziele und Wünsche konzentrieren, da Sie sich sich darauf verlassen können, dass Sie gesund bleiben oder schnell wieder gesund werden.</a:t>
            </a:r>
          </a:p>
        </p:txBody>
      </p:sp>
      <p:pic>
        <p:nvPicPr>
          <p:cNvPr id="21" name="Grafik 20">
            <a:extLst>
              <a:ext uri="{FF2B5EF4-FFF2-40B4-BE49-F238E27FC236}">
                <a16:creationId xmlns:a16="http://schemas.microsoft.com/office/drawing/2014/main" id="{1DFF4406-285F-4142-B1DD-5A128BE98C7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653087" y="0"/>
            <a:ext cx="3490913" cy="5714999"/>
          </a:xfrm>
          <a:prstGeom prst="rect">
            <a:avLst/>
          </a:prstGeom>
        </p:spPr>
      </p:pic>
      <p:sp>
        <p:nvSpPr>
          <p:cNvPr id="13" name="Rechteck 12">
            <a:extLst>
              <a:ext uri="{FF2B5EF4-FFF2-40B4-BE49-F238E27FC236}">
                <a16:creationId xmlns:a16="http://schemas.microsoft.com/office/drawing/2014/main" id="{6482582B-0AF8-4D4C-8932-9A77C7AF1D77}"/>
              </a:ext>
            </a:extLst>
          </p:cNvPr>
          <p:cNvSpPr/>
          <p:nvPr/>
        </p:nvSpPr>
        <p:spPr>
          <a:xfrm>
            <a:off x="0" y="3607253"/>
            <a:ext cx="4144555" cy="1222615"/>
          </a:xfrm>
          <a:prstGeom prst="rect">
            <a:avLst/>
          </a:prstGeom>
          <a:solidFill>
            <a:srgbClr val="E9F0F9"/>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l">
              <a:lnSpc>
                <a:spcPct val="110000"/>
              </a:lnSpc>
              <a:spcBef>
                <a:spcPts val="600"/>
              </a:spcBef>
            </a:pPr>
            <a:endParaRPr lang="de-DE" sz="1400" dirty="0" err="1">
              <a:solidFill>
                <a:schemeClr val="tx1"/>
              </a:solidFill>
            </a:endParaRPr>
          </a:p>
        </p:txBody>
      </p:sp>
      <p:sp>
        <p:nvSpPr>
          <p:cNvPr id="14" name="Inhaltsplatzhalter 5">
            <a:extLst>
              <a:ext uri="{FF2B5EF4-FFF2-40B4-BE49-F238E27FC236}">
                <a16:creationId xmlns:a16="http://schemas.microsoft.com/office/drawing/2014/main" id="{03A34DCF-5E48-0A4D-8155-2E24B369053D}"/>
              </a:ext>
            </a:extLst>
          </p:cNvPr>
          <p:cNvSpPr txBox="1">
            <a:spLocks/>
          </p:cNvSpPr>
          <p:nvPr/>
        </p:nvSpPr>
        <p:spPr bwMode="gray">
          <a:xfrm>
            <a:off x="1933348" y="3647242"/>
            <a:ext cx="2072280" cy="1182626"/>
          </a:xfrm>
          <a:prstGeom prst="rect">
            <a:avLst/>
          </a:prstGeom>
          <a:noFill/>
        </p:spPr>
        <p:txBody>
          <a:bodyPr vert="horz" wrap="square" lIns="503999" tIns="72000" rIns="72000" bIns="108000" rtlCol="0">
            <a:noAutofit/>
          </a:bodyPr>
          <a:lstStyle>
            <a:lvl1pPr marL="0" indent="0" algn="l" defTabSz="685800" rtl="0" eaLnBrk="1" latinLnBrk="0" hangingPunct="1">
              <a:lnSpc>
                <a:spcPct val="105000"/>
              </a:lnSpc>
              <a:spcBef>
                <a:spcPts val="600"/>
              </a:spcBef>
              <a:buFontTx/>
              <a:buNone/>
              <a:defRPr sz="1400" kern="1200">
                <a:solidFill>
                  <a:schemeClr val="tx2"/>
                </a:solidFill>
                <a:latin typeface="+mn-lt"/>
                <a:ea typeface="+mn-ea"/>
                <a:cs typeface="+mn-cs"/>
              </a:defRPr>
            </a:lvl1pPr>
            <a:lvl2pPr marL="144000" indent="-144000" algn="l" defTabSz="685800" rtl="0" eaLnBrk="1" latinLnBrk="0" hangingPunct="1">
              <a:lnSpc>
                <a:spcPct val="105000"/>
              </a:lnSpc>
              <a:spcBef>
                <a:spcPts val="600"/>
              </a:spcBef>
              <a:buSzPct val="120000"/>
              <a:buFont typeface="Arial" panose="020B0604020202020204" pitchFamily="34" charset="0"/>
              <a:buChar char="›"/>
              <a:defRPr sz="1400" kern="1200">
                <a:solidFill>
                  <a:schemeClr val="tx2"/>
                </a:solidFill>
                <a:latin typeface="+mn-lt"/>
                <a:ea typeface="+mn-ea"/>
                <a:cs typeface="+mn-cs"/>
              </a:defRPr>
            </a:lvl2pPr>
            <a:lvl3pPr marL="288000" indent="-144000" algn="l" defTabSz="685800" rtl="0" eaLnBrk="1" latinLnBrk="0" hangingPunct="1">
              <a:lnSpc>
                <a:spcPct val="105000"/>
              </a:lnSpc>
              <a:spcBef>
                <a:spcPts val="600"/>
              </a:spcBef>
              <a:buSzPct val="100000"/>
              <a:buFont typeface="Symbol" panose="05050102010706020507" pitchFamily="18" charset="2"/>
              <a:buChar char="-"/>
              <a:defRPr sz="1200" kern="1200">
                <a:solidFill>
                  <a:schemeClr val="tx2"/>
                </a:solidFill>
                <a:latin typeface="+mn-lt"/>
                <a:ea typeface="+mn-ea"/>
                <a:cs typeface="+mn-cs"/>
              </a:defRPr>
            </a:lvl3pPr>
            <a:lvl4pPr marL="432000" indent="-144000" algn="l" defTabSz="685800" rtl="0" eaLnBrk="1" latinLnBrk="0" hangingPunct="1">
              <a:lnSpc>
                <a:spcPct val="105000"/>
              </a:lnSpc>
              <a:spcBef>
                <a:spcPts val="600"/>
              </a:spcBef>
              <a:buSzPct val="100000"/>
              <a:buFont typeface="Arial" panose="020B0604020202020204" pitchFamily="34" charset="0"/>
              <a:buChar char="•"/>
              <a:defRPr sz="1200" kern="1200">
                <a:solidFill>
                  <a:schemeClr val="tx2"/>
                </a:solidFill>
                <a:latin typeface="+mn-lt"/>
                <a:ea typeface="+mn-ea"/>
                <a:cs typeface="+mn-cs"/>
              </a:defRPr>
            </a:lvl4pPr>
            <a:lvl5pPr marL="576000" indent="-144000" algn="l" defTabSz="685800" rtl="0" eaLnBrk="1" latinLnBrk="0" hangingPunct="1">
              <a:lnSpc>
                <a:spcPct val="105000"/>
              </a:lnSpc>
              <a:spcBef>
                <a:spcPts val="600"/>
              </a:spcBef>
              <a:buSzPct val="100000"/>
              <a:buFont typeface="Arial" panose="020B0604020202020204" pitchFamily="34" charset="0"/>
              <a:buChar char="•"/>
              <a:defRPr sz="1200" kern="1200">
                <a:solidFill>
                  <a:schemeClr val="tx2"/>
                </a:solidFill>
                <a:latin typeface="+mn-lt"/>
                <a:ea typeface="+mn-ea"/>
                <a:cs typeface="+mn-cs"/>
              </a:defRPr>
            </a:lvl5pPr>
            <a:lvl6pPr marL="720000" indent="-144000" algn="l" defTabSz="685800" rtl="0" eaLnBrk="1" latinLnBrk="0" hangingPunct="1">
              <a:lnSpc>
                <a:spcPct val="105000"/>
              </a:lnSpc>
              <a:spcBef>
                <a:spcPts val="600"/>
              </a:spcBef>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spcBef>
                <a:spcPts val="0"/>
              </a:spcBef>
            </a:pPr>
            <a:r>
              <a:rPr lang="de-DE" sz="1200" dirty="0"/>
              <a:t>Für</a:t>
            </a:r>
            <a:r>
              <a:rPr lang="de-DE" sz="2300" dirty="0"/>
              <a:t> </a:t>
            </a:r>
            <a:r>
              <a:rPr lang="de-DE" sz="2300" b="1" dirty="0"/>
              <a:t>80 % </a:t>
            </a:r>
            <a:r>
              <a:rPr lang="de-DE" b="1" dirty="0"/>
              <a:t/>
            </a:r>
            <a:br>
              <a:rPr lang="de-DE" b="1" dirty="0"/>
            </a:br>
            <a:r>
              <a:rPr lang="de-DE" sz="1600" b="1" dirty="0"/>
              <a:t>der Deutschen </a:t>
            </a:r>
            <a:r>
              <a:rPr lang="de-DE" b="1" dirty="0"/>
              <a:t/>
            </a:r>
            <a:br>
              <a:rPr lang="de-DE" b="1" dirty="0"/>
            </a:br>
            <a:r>
              <a:rPr lang="de-DE" sz="1200" dirty="0"/>
              <a:t>ist Gesundheit das Wichtigste im Leben.</a:t>
            </a:r>
            <a:endParaRPr lang="de-DE" sz="1200" b="1" dirty="0"/>
          </a:p>
        </p:txBody>
      </p:sp>
      <p:graphicFrame>
        <p:nvGraphicFramePr>
          <p:cNvPr id="17" name="Inhaltsplatzhalter 4">
            <a:extLst>
              <a:ext uri="{FF2B5EF4-FFF2-40B4-BE49-F238E27FC236}">
                <a16:creationId xmlns:a16="http://schemas.microsoft.com/office/drawing/2014/main" id="{1EC61F2F-7FF0-2B41-A610-46BD47A75CF1}"/>
              </a:ext>
            </a:extLst>
          </p:cNvPr>
          <p:cNvGraphicFramePr>
            <a:graphicFrameLocks/>
          </p:cNvGraphicFramePr>
          <p:nvPr>
            <p:extLst>
              <p:ext uri="{D42A27DB-BD31-4B8C-83A1-F6EECF244321}">
                <p14:modId xmlns:p14="http://schemas.microsoft.com/office/powerpoint/2010/main" val="2409989220"/>
              </p:ext>
            </p:extLst>
          </p:nvPr>
        </p:nvGraphicFramePr>
        <p:xfrm>
          <a:off x="597473" y="3340377"/>
          <a:ext cx="1766981" cy="175636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82426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0001" y="373063"/>
            <a:ext cx="4212000" cy="648000"/>
          </a:xfrm>
        </p:spPr>
        <p:txBody>
          <a:bodyPr/>
          <a:lstStyle/>
          <a:p>
            <a:r>
              <a:rPr lang="de-DE" dirty="0">
                <a:solidFill>
                  <a:srgbClr val="64A9D2"/>
                </a:solidFill>
              </a:rPr>
              <a:t>Warum ist eine Beihilfeversicherung für Sie relevant? </a:t>
            </a:r>
            <a:br>
              <a:rPr lang="de-DE" dirty="0">
                <a:solidFill>
                  <a:srgbClr val="64A9D2"/>
                </a:solidFill>
              </a:rPr>
            </a:br>
            <a:endParaRPr lang="de-DE" dirty="0">
              <a:solidFill>
                <a:srgbClr val="64A9D2"/>
              </a:solidFill>
            </a:endParaRPr>
          </a:p>
        </p:txBody>
      </p:sp>
      <p:sp>
        <p:nvSpPr>
          <p:cNvPr id="3" name="Datumsplatzhalter 2"/>
          <p:cNvSpPr>
            <a:spLocks noGrp="1"/>
          </p:cNvSpPr>
          <p:nvPr>
            <p:ph type="dt" sz="half" idx="10"/>
          </p:nvPr>
        </p:nvSpPr>
        <p:spPr/>
        <p:txBody>
          <a:bodyPr/>
          <a:lstStyle/>
          <a:p>
            <a:r>
              <a:rPr lang="de-DE"/>
              <a:t>Juni 2021</a:t>
            </a:r>
            <a:endParaRPr lang="de-DE" dirty="0"/>
          </a:p>
        </p:txBody>
      </p:sp>
      <p:sp>
        <p:nvSpPr>
          <p:cNvPr id="4" name="Fußzeilenplatzhalter 3"/>
          <p:cNvSpPr>
            <a:spLocks noGrp="1"/>
          </p:cNvSpPr>
          <p:nvPr>
            <p:ph type="ftr" sz="quarter" idx="11"/>
          </p:nvPr>
        </p:nvSpPr>
        <p:spPr/>
        <p:txBody>
          <a:bodyPr/>
          <a:lstStyle/>
          <a:p>
            <a:r>
              <a:rPr lang="de-DE" dirty="0"/>
              <a:t>Beihilfeversicherungen: Attraktive Leistungen, hochwertiger Schutz</a:t>
            </a:r>
          </a:p>
        </p:txBody>
      </p:sp>
      <p:sp>
        <p:nvSpPr>
          <p:cNvPr id="5" name="Foliennummernplatzhalter 4">
            <a:extLst>
              <a:ext uri="{FF2B5EF4-FFF2-40B4-BE49-F238E27FC236}">
                <a16:creationId xmlns:a16="http://schemas.microsoft.com/office/drawing/2014/main" id="{CC5C94E2-B72D-E346-A9D6-3CB678B3426C}"/>
              </a:ext>
            </a:extLst>
          </p:cNvPr>
          <p:cNvSpPr>
            <a:spLocks noGrp="1"/>
          </p:cNvSpPr>
          <p:nvPr>
            <p:ph type="sldNum" sz="quarter" idx="12"/>
          </p:nvPr>
        </p:nvSpPr>
        <p:spPr/>
        <p:txBody>
          <a:bodyPr/>
          <a:lstStyle/>
          <a:p>
            <a:fld id="{19214891-A90D-482A-B08A-59BEA405D4DE}" type="slidenum">
              <a:rPr lang="de-DE" smtClean="0"/>
              <a:pPr/>
              <a:t>3</a:t>
            </a:fld>
            <a:endParaRPr lang="de-DE" dirty="0"/>
          </a:p>
        </p:txBody>
      </p:sp>
      <p:sp>
        <p:nvSpPr>
          <p:cNvPr id="6" name="Inhaltsplatzhalter 5">
            <a:extLst>
              <a:ext uri="{FF2B5EF4-FFF2-40B4-BE49-F238E27FC236}">
                <a16:creationId xmlns:a16="http://schemas.microsoft.com/office/drawing/2014/main" id="{3E72EB9D-428D-8446-99F0-984785876253}"/>
              </a:ext>
            </a:extLst>
          </p:cNvPr>
          <p:cNvSpPr>
            <a:spLocks noGrp="1"/>
          </p:cNvSpPr>
          <p:nvPr>
            <p:ph sz="quarter" idx="13"/>
          </p:nvPr>
        </p:nvSpPr>
        <p:spPr>
          <a:xfrm>
            <a:off x="359999" y="1344613"/>
            <a:ext cx="4758412" cy="2928631"/>
          </a:xfrm>
        </p:spPr>
        <p:txBody>
          <a:bodyPr/>
          <a:lstStyle/>
          <a:p>
            <a:r>
              <a:rPr lang="de-DE" sz="1200" dirty="0"/>
              <a:t>Im Rahmen der Beihilfe verpflichtet sich Ihr Dienstherr für Sie als Beihilfeberechtigtem und ihre berücksichtigungsfähigen Angehörigen, einen Teil der anfallenden Behandlungskosten zu übernehmen. </a:t>
            </a:r>
            <a:br>
              <a:rPr lang="de-DE" sz="1200" dirty="0"/>
            </a:br>
            <a:r>
              <a:rPr lang="de-DE" sz="1200" dirty="0"/>
              <a:t>Wie hoch sie ist, hängt zum Beispiel davon ab, in welchem Bundes-land Sie arbeiten.</a:t>
            </a:r>
          </a:p>
          <a:p>
            <a:r>
              <a:rPr lang="de-DE" sz="1200" dirty="0"/>
              <a:t>Da sich der Dienstherr aber nur anteilig beteiligt verbleiben </a:t>
            </a:r>
            <a:r>
              <a:rPr lang="de-DE" sz="1200" b="1" dirty="0"/>
              <a:t>Rest-kosten für Sie. </a:t>
            </a:r>
            <a:r>
              <a:rPr lang="de-DE" sz="1200" dirty="0"/>
              <a:t>Für diese ist im Rahmen der allgemeinen Pflicht zur Krankenversicherung eine Krankenversicherung abzuschließen.</a:t>
            </a:r>
          </a:p>
          <a:p>
            <a:r>
              <a:rPr lang="de-DE" sz="1200" b="1" dirty="0"/>
              <a:t>Die Lücke schließen Sie mit einer privaten Beihilfeversicherung, die die Leistungen nach Ihrem individuellem Bedarf anpasst.</a:t>
            </a:r>
          </a:p>
        </p:txBody>
      </p:sp>
      <p:pic>
        <p:nvPicPr>
          <p:cNvPr id="14" name="Grafik 10">
            <a:extLst>
              <a:ext uri="{FF2B5EF4-FFF2-40B4-BE49-F238E27FC236}">
                <a16:creationId xmlns:a16="http://schemas.microsoft.com/office/drawing/2014/main" id="{FB9DB67A-0C3C-374B-8AAC-8EE15595C82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651500" y="0"/>
            <a:ext cx="3492500" cy="5715000"/>
          </a:xfrm>
          <a:prstGeom prst="rect">
            <a:avLst/>
          </a:prstGeom>
        </p:spPr>
      </p:pic>
      <p:sp>
        <p:nvSpPr>
          <p:cNvPr id="9" name="Titel 1"/>
          <p:cNvSpPr txBox="1">
            <a:spLocks/>
          </p:cNvSpPr>
          <p:nvPr/>
        </p:nvSpPr>
        <p:spPr bwMode="gray">
          <a:xfrm>
            <a:off x="360001" y="220664"/>
            <a:ext cx="5089888" cy="648000"/>
          </a:xfrm>
          <a:prstGeom prst="rect">
            <a:avLst/>
          </a:prstGeom>
        </p:spPr>
        <p:txBody>
          <a:bodyPr vert="horz" lIns="0" tIns="0" rIns="0" bIns="0" rtlCol="0" anchor="t">
            <a:noAutofit/>
          </a:bodyPr>
          <a:lstStyle>
            <a:lvl1pPr algn="l" defTabSz="685800" rtl="0" eaLnBrk="1" latinLnBrk="0" hangingPunct="1">
              <a:lnSpc>
                <a:spcPct val="100000"/>
              </a:lnSpc>
              <a:spcBef>
                <a:spcPct val="0"/>
              </a:spcBef>
              <a:buNone/>
              <a:defRPr sz="1800" b="1" kern="1200">
                <a:solidFill>
                  <a:schemeClr val="tx2"/>
                </a:solidFill>
                <a:latin typeface="+mj-lt"/>
                <a:ea typeface="+mj-ea"/>
                <a:cs typeface="+mj-cs"/>
              </a:defRPr>
            </a:lvl1pPr>
          </a:lstStyle>
          <a:p>
            <a:endParaRPr lang="de-DE" sz="1400" dirty="0">
              <a:solidFill>
                <a:schemeClr val="tx1"/>
              </a:solidFill>
            </a:endParaRPr>
          </a:p>
        </p:txBody>
      </p:sp>
      <p:sp>
        <p:nvSpPr>
          <p:cNvPr id="7" name="Rechteck 6"/>
          <p:cNvSpPr/>
          <p:nvPr/>
        </p:nvSpPr>
        <p:spPr>
          <a:xfrm>
            <a:off x="358776" y="4142922"/>
            <a:ext cx="6563800" cy="713703"/>
          </a:xfrm>
          <a:prstGeom prst="rect">
            <a:avLst/>
          </a:prstGeom>
          <a:solidFill>
            <a:srgbClr val="E9F0F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720000" tIns="72000" rIns="108000" bIns="72000" rtlCol="0" anchor="ctr">
            <a:spAutoFit/>
          </a:bodyPr>
          <a:lstStyle/>
          <a:p>
            <a:pPr>
              <a:spcBef>
                <a:spcPts val="400"/>
              </a:spcBef>
            </a:pPr>
            <a:r>
              <a:rPr lang="de-DE" sz="1200" dirty="0">
                <a:solidFill>
                  <a:schemeClr val="tx1"/>
                </a:solidFill>
              </a:rPr>
              <a:t>Eine Beihilfeversicherung dient grundsätzlich dazu, </a:t>
            </a:r>
            <a:r>
              <a:rPr lang="de-DE" sz="1200" b="1" dirty="0">
                <a:solidFill>
                  <a:schemeClr val="tx1"/>
                </a:solidFill>
              </a:rPr>
              <a:t>Sie als Versicherungsnehmer finanziell zu entlasten, indem die Kosten im Krankheitsfall entsprechend Ihrer Absicherung übernommen werden</a:t>
            </a:r>
            <a:r>
              <a:rPr lang="de-DE" sz="1200" dirty="0">
                <a:solidFill>
                  <a:schemeClr val="tx1"/>
                </a:solidFill>
              </a:rPr>
              <a:t>.</a:t>
            </a:r>
          </a:p>
        </p:txBody>
      </p:sp>
      <p:grpSp>
        <p:nvGrpSpPr>
          <p:cNvPr id="15" name="Gruppieren 14">
            <a:extLst>
              <a:ext uri="{FF2B5EF4-FFF2-40B4-BE49-F238E27FC236}">
                <a16:creationId xmlns:a16="http://schemas.microsoft.com/office/drawing/2014/main" id="{AA72F543-4B2A-424F-882A-36B8A4A16205}"/>
              </a:ext>
            </a:extLst>
          </p:cNvPr>
          <p:cNvGrpSpPr/>
          <p:nvPr/>
        </p:nvGrpSpPr>
        <p:grpSpPr>
          <a:xfrm>
            <a:off x="492010" y="4273244"/>
            <a:ext cx="455979" cy="455052"/>
            <a:chOff x="1717295" y="1236842"/>
            <a:chExt cx="2164681" cy="2160285"/>
          </a:xfrm>
        </p:grpSpPr>
        <p:sp>
          <p:nvSpPr>
            <p:cNvPr id="11" name="Grafik 9">
              <a:extLst>
                <a:ext uri="{FF2B5EF4-FFF2-40B4-BE49-F238E27FC236}">
                  <a16:creationId xmlns:a16="http://schemas.microsoft.com/office/drawing/2014/main" id="{9F8EE5FE-F509-AE4B-ADF0-F8CAC843D987}"/>
                </a:ext>
              </a:extLst>
            </p:cNvPr>
            <p:cNvSpPr/>
            <p:nvPr/>
          </p:nvSpPr>
          <p:spPr>
            <a:xfrm>
              <a:off x="1960159" y="1475310"/>
              <a:ext cx="1921817" cy="1921817"/>
            </a:xfrm>
            <a:custGeom>
              <a:avLst/>
              <a:gdLst>
                <a:gd name="connsiteX0" fmla="*/ 1921818 w 1921817"/>
                <a:gd name="connsiteY0" fmla="*/ 960909 h 1921817"/>
                <a:gd name="connsiteX1" fmla="*/ 960909 w 1921817"/>
                <a:gd name="connsiteY1" fmla="*/ 1921818 h 1921817"/>
                <a:gd name="connsiteX2" fmla="*/ 0 w 1921817"/>
                <a:gd name="connsiteY2" fmla="*/ 960909 h 1921817"/>
                <a:gd name="connsiteX3" fmla="*/ 960909 w 1921817"/>
                <a:gd name="connsiteY3" fmla="*/ 0 h 1921817"/>
                <a:gd name="connsiteX4" fmla="*/ 1921818 w 1921817"/>
                <a:gd name="connsiteY4" fmla="*/ 960909 h 1921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21817" h="1921817">
                  <a:moveTo>
                    <a:pt x="1921818" y="960909"/>
                  </a:moveTo>
                  <a:cubicBezTo>
                    <a:pt x="1921818" y="1491604"/>
                    <a:pt x="1491604" y="1921818"/>
                    <a:pt x="960909" y="1921818"/>
                  </a:cubicBezTo>
                  <a:cubicBezTo>
                    <a:pt x="430214" y="1921818"/>
                    <a:pt x="0" y="1491604"/>
                    <a:pt x="0" y="960909"/>
                  </a:cubicBezTo>
                  <a:cubicBezTo>
                    <a:pt x="0" y="430214"/>
                    <a:pt x="430214" y="0"/>
                    <a:pt x="960909" y="0"/>
                  </a:cubicBezTo>
                  <a:cubicBezTo>
                    <a:pt x="1491604" y="0"/>
                    <a:pt x="1921818" y="430214"/>
                    <a:pt x="1921818" y="960909"/>
                  </a:cubicBezTo>
                  <a:close/>
                </a:path>
              </a:pathLst>
            </a:custGeom>
            <a:solidFill>
              <a:srgbClr val="64A9D2"/>
            </a:solidFill>
            <a:ln w="7172" cap="flat">
              <a:noFill/>
              <a:prstDash val="solid"/>
              <a:miter/>
            </a:ln>
          </p:spPr>
          <p:txBody>
            <a:bodyPr rtlCol="0" anchor="ctr"/>
            <a:lstStyle/>
            <a:p>
              <a:endParaRPr lang="de-DE"/>
            </a:p>
          </p:txBody>
        </p:sp>
        <p:sp>
          <p:nvSpPr>
            <p:cNvPr id="12" name="Grafik 9">
              <a:extLst>
                <a:ext uri="{FF2B5EF4-FFF2-40B4-BE49-F238E27FC236}">
                  <a16:creationId xmlns:a16="http://schemas.microsoft.com/office/drawing/2014/main" id="{9F8EE5FE-F509-AE4B-ADF0-F8CAC843D987}"/>
                </a:ext>
              </a:extLst>
            </p:cNvPr>
            <p:cNvSpPr/>
            <p:nvPr/>
          </p:nvSpPr>
          <p:spPr>
            <a:xfrm>
              <a:off x="1717295" y="1236842"/>
              <a:ext cx="2040151" cy="2040159"/>
            </a:xfrm>
            <a:custGeom>
              <a:avLst/>
              <a:gdLst>
                <a:gd name="connsiteX0" fmla="*/ 1020083 w 2040151"/>
                <a:gd name="connsiteY0" fmla="*/ 2040159 h 2040159"/>
                <a:gd name="connsiteX1" fmla="*/ 0 w 2040151"/>
                <a:gd name="connsiteY1" fmla="*/ 1020083 h 2040159"/>
                <a:gd name="connsiteX2" fmla="*/ 1020083 w 2040151"/>
                <a:gd name="connsiteY2" fmla="*/ 0 h 2040159"/>
                <a:gd name="connsiteX3" fmla="*/ 2040152 w 2040151"/>
                <a:gd name="connsiteY3" fmla="*/ 1020083 h 2040159"/>
                <a:gd name="connsiteX4" fmla="*/ 1020083 w 2040151"/>
                <a:gd name="connsiteY4" fmla="*/ 2040159 h 2040159"/>
                <a:gd name="connsiteX5" fmla="*/ 1020083 w 2040151"/>
                <a:gd name="connsiteY5" fmla="*/ 118334 h 2040159"/>
                <a:gd name="connsiteX6" fmla="*/ 118334 w 2040151"/>
                <a:gd name="connsiteY6" fmla="*/ 1020083 h 2040159"/>
                <a:gd name="connsiteX7" fmla="*/ 1020083 w 2040151"/>
                <a:gd name="connsiteY7" fmla="*/ 1921825 h 2040159"/>
                <a:gd name="connsiteX8" fmla="*/ 1921818 w 2040151"/>
                <a:gd name="connsiteY8" fmla="*/ 1020083 h 2040159"/>
                <a:gd name="connsiteX9" fmla="*/ 1020083 w 2040151"/>
                <a:gd name="connsiteY9" fmla="*/ 118334 h 204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40151" h="2040159">
                  <a:moveTo>
                    <a:pt x="1020083" y="2040159"/>
                  </a:moveTo>
                  <a:cubicBezTo>
                    <a:pt x="457609" y="2040159"/>
                    <a:pt x="0" y="1582550"/>
                    <a:pt x="0" y="1020083"/>
                  </a:cubicBezTo>
                  <a:cubicBezTo>
                    <a:pt x="0" y="457609"/>
                    <a:pt x="457609" y="0"/>
                    <a:pt x="1020083" y="0"/>
                  </a:cubicBezTo>
                  <a:cubicBezTo>
                    <a:pt x="1582550" y="0"/>
                    <a:pt x="2040152" y="457609"/>
                    <a:pt x="2040152" y="1020083"/>
                  </a:cubicBezTo>
                  <a:cubicBezTo>
                    <a:pt x="2040152" y="1582550"/>
                    <a:pt x="1582550" y="2040159"/>
                    <a:pt x="1020083" y="2040159"/>
                  </a:cubicBezTo>
                  <a:close/>
                  <a:moveTo>
                    <a:pt x="1020083" y="118334"/>
                  </a:moveTo>
                  <a:cubicBezTo>
                    <a:pt x="522858" y="118334"/>
                    <a:pt x="118334" y="522858"/>
                    <a:pt x="118334" y="1020083"/>
                  </a:cubicBezTo>
                  <a:cubicBezTo>
                    <a:pt x="118334" y="1517309"/>
                    <a:pt x="522858" y="1921825"/>
                    <a:pt x="1020083" y="1921825"/>
                  </a:cubicBezTo>
                  <a:cubicBezTo>
                    <a:pt x="1517302" y="1921825"/>
                    <a:pt x="1921818" y="1517309"/>
                    <a:pt x="1921818" y="1020083"/>
                  </a:cubicBezTo>
                  <a:cubicBezTo>
                    <a:pt x="1921818" y="522858"/>
                    <a:pt x="1517302" y="118334"/>
                    <a:pt x="1020083" y="118334"/>
                  </a:cubicBezTo>
                  <a:close/>
                </a:path>
              </a:pathLst>
            </a:custGeom>
            <a:solidFill>
              <a:srgbClr val="001957"/>
            </a:solidFill>
            <a:ln w="7172" cap="flat">
              <a:noFill/>
              <a:prstDash val="solid"/>
              <a:miter/>
            </a:ln>
          </p:spPr>
          <p:txBody>
            <a:bodyPr rtlCol="0" anchor="ctr"/>
            <a:lstStyle/>
            <a:p>
              <a:endParaRPr lang="de-DE"/>
            </a:p>
          </p:txBody>
        </p:sp>
        <p:sp>
          <p:nvSpPr>
            <p:cNvPr id="13" name="Grafik 9">
              <a:extLst>
                <a:ext uri="{FF2B5EF4-FFF2-40B4-BE49-F238E27FC236}">
                  <a16:creationId xmlns:a16="http://schemas.microsoft.com/office/drawing/2014/main" id="{9F8EE5FE-F509-AE4B-ADF0-F8CAC843D987}"/>
                </a:ext>
              </a:extLst>
            </p:cNvPr>
            <p:cNvSpPr/>
            <p:nvPr/>
          </p:nvSpPr>
          <p:spPr>
            <a:xfrm>
              <a:off x="2563176" y="1759656"/>
              <a:ext cx="318605" cy="854544"/>
            </a:xfrm>
            <a:custGeom>
              <a:avLst/>
              <a:gdLst>
                <a:gd name="connsiteX0" fmla="*/ 0 w 318605"/>
                <a:gd name="connsiteY0" fmla="*/ 752139 h 854544"/>
                <a:gd name="connsiteX1" fmla="*/ 43239 w 318605"/>
                <a:gd name="connsiteY1" fmla="*/ 752139 h 854544"/>
                <a:gd name="connsiteX2" fmla="*/ 71682 w 318605"/>
                <a:gd name="connsiteY2" fmla="*/ 744171 h 854544"/>
                <a:gd name="connsiteX3" fmla="*/ 79650 w 318605"/>
                <a:gd name="connsiteY3" fmla="*/ 715721 h 854544"/>
                <a:gd name="connsiteX4" fmla="*/ 79650 w 318605"/>
                <a:gd name="connsiteY4" fmla="*/ 413051 h 854544"/>
                <a:gd name="connsiteX5" fmla="*/ 71682 w 318605"/>
                <a:gd name="connsiteY5" fmla="*/ 384600 h 854544"/>
                <a:gd name="connsiteX6" fmla="*/ 43239 w 318605"/>
                <a:gd name="connsiteY6" fmla="*/ 376640 h 854544"/>
                <a:gd name="connsiteX7" fmla="*/ 0 w 318605"/>
                <a:gd name="connsiteY7" fmla="*/ 376640 h 854544"/>
                <a:gd name="connsiteX8" fmla="*/ 0 w 318605"/>
                <a:gd name="connsiteY8" fmla="*/ 274227 h 854544"/>
                <a:gd name="connsiteX9" fmla="*/ 238956 w 318605"/>
                <a:gd name="connsiteY9" fmla="*/ 274227 h 854544"/>
                <a:gd name="connsiteX10" fmla="*/ 238956 w 318605"/>
                <a:gd name="connsiteY10" fmla="*/ 715721 h 854544"/>
                <a:gd name="connsiteX11" fmla="*/ 246917 w 318605"/>
                <a:gd name="connsiteY11" fmla="*/ 744171 h 854544"/>
                <a:gd name="connsiteX12" fmla="*/ 275367 w 318605"/>
                <a:gd name="connsiteY12" fmla="*/ 752139 h 854544"/>
                <a:gd name="connsiteX13" fmla="*/ 318606 w 318605"/>
                <a:gd name="connsiteY13" fmla="*/ 752139 h 854544"/>
                <a:gd name="connsiteX14" fmla="*/ 318606 w 318605"/>
                <a:gd name="connsiteY14" fmla="*/ 854545 h 854544"/>
                <a:gd name="connsiteX15" fmla="*/ 0 w 318605"/>
                <a:gd name="connsiteY15" fmla="*/ 854545 h 854544"/>
                <a:gd name="connsiteX16" fmla="*/ 0 w 318605"/>
                <a:gd name="connsiteY16" fmla="*/ 752139 h 854544"/>
                <a:gd name="connsiteX17" fmla="*/ 58034 w 318605"/>
                <a:gd name="connsiteY17" fmla="*/ 101273 h 854544"/>
                <a:gd name="connsiteX18" fmla="*/ 87617 w 318605"/>
                <a:gd name="connsiteY18" fmla="*/ 29584 h 854544"/>
                <a:gd name="connsiteX19" fmla="*/ 159299 w 318605"/>
                <a:gd name="connsiteY19" fmla="*/ 0 h 854544"/>
                <a:gd name="connsiteX20" fmla="*/ 230988 w 318605"/>
                <a:gd name="connsiteY20" fmla="*/ 29584 h 854544"/>
                <a:gd name="connsiteX21" fmla="*/ 260572 w 318605"/>
                <a:gd name="connsiteY21" fmla="*/ 101273 h 854544"/>
                <a:gd name="connsiteX22" fmla="*/ 230988 w 318605"/>
                <a:gd name="connsiteY22" fmla="*/ 172961 h 854544"/>
                <a:gd name="connsiteX23" fmla="*/ 159299 w 318605"/>
                <a:gd name="connsiteY23" fmla="*/ 202545 h 854544"/>
                <a:gd name="connsiteX24" fmla="*/ 87617 w 318605"/>
                <a:gd name="connsiteY24" fmla="*/ 172961 h 854544"/>
                <a:gd name="connsiteX25" fmla="*/ 58034 w 318605"/>
                <a:gd name="connsiteY25" fmla="*/ 101273 h 854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18605" h="854544">
                  <a:moveTo>
                    <a:pt x="0" y="752139"/>
                  </a:moveTo>
                  <a:lnTo>
                    <a:pt x="43239" y="752139"/>
                  </a:lnTo>
                  <a:cubicBezTo>
                    <a:pt x="56894" y="752139"/>
                    <a:pt x="66367" y="749485"/>
                    <a:pt x="71682" y="744171"/>
                  </a:cubicBezTo>
                  <a:cubicBezTo>
                    <a:pt x="76982" y="738871"/>
                    <a:pt x="79650" y="729376"/>
                    <a:pt x="79650" y="715721"/>
                  </a:cubicBezTo>
                  <a:lnTo>
                    <a:pt x="79650" y="413051"/>
                  </a:lnTo>
                  <a:cubicBezTo>
                    <a:pt x="79650" y="399396"/>
                    <a:pt x="76982" y="389915"/>
                    <a:pt x="71682" y="384600"/>
                  </a:cubicBezTo>
                  <a:cubicBezTo>
                    <a:pt x="66367" y="379300"/>
                    <a:pt x="56894" y="376640"/>
                    <a:pt x="43239" y="376640"/>
                  </a:cubicBezTo>
                  <a:lnTo>
                    <a:pt x="0" y="376640"/>
                  </a:lnTo>
                  <a:lnTo>
                    <a:pt x="0" y="274227"/>
                  </a:lnTo>
                  <a:lnTo>
                    <a:pt x="238956" y="274227"/>
                  </a:lnTo>
                  <a:lnTo>
                    <a:pt x="238956" y="715721"/>
                  </a:lnTo>
                  <a:cubicBezTo>
                    <a:pt x="238956" y="729376"/>
                    <a:pt x="241602" y="738871"/>
                    <a:pt x="246917" y="744171"/>
                  </a:cubicBezTo>
                  <a:cubicBezTo>
                    <a:pt x="252217" y="749485"/>
                    <a:pt x="261712" y="752139"/>
                    <a:pt x="275367" y="752139"/>
                  </a:cubicBezTo>
                  <a:lnTo>
                    <a:pt x="318606" y="752139"/>
                  </a:lnTo>
                  <a:lnTo>
                    <a:pt x="318606" y="854545"/>
                  </a:lnTo>
                  <a:lnTo>
                    <a:pt x="0" y="854545"/>
                  </a:lnTo>
                  <a:lnTo>
                    <a:pt x="0" y="752139"/>
                  </a:lnTo>
                  <a:close/>
                  <a:moveTo>
                    <a:pt x="58034" y="101273"/>
                  </a:moveTo>
                  <a:cubicBezTo>
                    <a:pt x="58034" y="73217"/>
                    <a:pt x="67881" y="49320"/>
                    <a:pt x="87617" y="29584"/>
                  </a:cubicBezTo>
                  <a:cubicBezTo>
                    <a:pt x="107333" y="9868"/>
                    <a:pt x="131229" y="0"/>
                    <a:pt x="159299" y="0"/>
                  </a:cubicBezTo>
                  <a:cubicBezTo>
                    <a:pt x="187355" y="0"/>
                    <a:pt x="211251" y="9868"/>
                    <a:pt x="230988" y="29584"/>
                  </a:cubicBezTo>
                  <a:cubicBezTo>
                    <a:pt x="250703" y="49320"/>
                    <a:pt x="260572" y="73217"/>
                    <a:pt x="260572" y="101273"/>
                  </a:cubicBezTo>
                  <a:cubicBezTo>
                    <a:pt x="260572" y="129343"/>
                    <a:pt x="250703" y="153239"/>
                    <a:pt x="230988" y="172961"/>
                  </a:cubicBezTo>
                  <a:cubicBezTo>
                    <a:pt x="211251" y="192691"/>
                    <a:pt x="187355" y="202545"/>
                    <a:pt x="159299" y="202545"/>
                  </a:cubicBezTo>
                  <a:cubicBezTo>
                    <a:pt x="131229" y="202545"/>
                    <a:pt x="107333" y="192691"/>
                    <a:pt x="87617" y="172961"/>
                  </a:cubicBezTo>
                  <a:cubicBezTo>
                    <a:pt x="67881" y="153239"/>
                    <a:pt x="58034" y="129343"/>
                    <a:pt x="58034" y="101273"/>
                  </a:cubicBezTo>
                  <a:close/>
                </a:path>
              </a:pathLst>
            </a:custGeom>
            <a:solidFill>
              <a:srgbClr val="001957"/>
            </a:solidFill>
            <a:ln w="7172" cap="flat">
              <a:noFill/>
              <a:prstDash val="solid"/>
              <a:miter/>
            </a:ln>
          </p:spPr>
          <p:txBody>
            <a:bodyPr rtlCol="0" anchor="ctr"/>
            <a:lstStyle/>
            <a:p>
              <a:endParaRPr lang="de-DE"/>
            </a:p>
          </p:txBody>
        </p:sp>
      </p:grpSp>
    </p:spTree>
    <p:extLst>
      <p:ext uri="{BB962C8B-B14F-4D97-AF65-F5344CB8AC3E}">
        <p14:creationId xmlns:p14="http://schemas.microsoft.com/office/powerpoint/2010/main" val="3247813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0000" y="373063"/>
            <a:ext cx="8424000" cy="648000"/>
          </a:xfrm>
        </p:spPr>
        <p:txBody>
          <a:bodyPr/>
          <a:lstStyle/>
          <a:p>
            <a:r>
              <a:rPr lang="de-DE" dirty="0"/>
              <a:t>Welche Vorteile bringt Ihnen eine private Krankenversicherung (PKV)?</a:t>
            </a:r>
          </a:p>
        </p:txBody>
      </p:sp>
      <p:sp>
        <p:nvSpPr>
          <p:cNvPr id="3" name="Datumsplatzhalter 2"/>
          <p:cNvSpPr>
            <a:spLocks noGrp="1"/>
          </p:cNvSpPr>
          <p:nvPr>
            <p:ph type="dt" sz="half" idx="10"/>
          </p:nvPr>
        </p:nvSpPr>
        <p:spPr>
          <a:xfrm>
            <a:off x="720000" y="5534649"/>
            <a:ext cx="3635738" cy="72000"/>
          </a:xfrm>
        </p:spPr>
        <p:txBody>
          <a:bodyPr/>
          <a:lstStyle/>
          <a:p>
            <a:r>
              <a:rPr lang="de-DE"/>
              <a:t>Juni 2021</a:t>
            </a:r>
            <a:endParaRPr lang="de-DE" dirty="0"/>
          </a:p>
        </p:txBody>
      </p:sp>
      <p:sp>
        <p:nvSpPr>
          <p:cNvPr id="4" name="Fußzeilenplatzhalter 3"/>
          <p:cNvSpPr>
            <a:spLocks noGrp="1"/>
          </p:cNvSpPr>
          <p:nvPr>
            <p:ph type="ftr" sz="quarter" idx="11"/>
          </p:nvPr>
        </p:nvSpPr>
        <p:spPr>
          <a:xfrm>
            <a:off x="720000" y="5415250"/>
            <a:ext cx="3635738" cy="72000"/>
          </a:xfrm>
        </p:spPr>
        <p:txBody>
          <a:bodyPr/>
          <a:lstStyle/>
          <a:p>
            <a:r>
              <a:rPr lang="de-DE" dirty="0"/>
              <a:t>Beihilfeversicherungen: Attraktive Leistungen, hochwertiger Schutz</a:t>
            </a:r>
          </a:p>
        </p:txBody>
      </p:sp>
      <p:sp>
        <p:nvSpPr>
          <p:cNvPr id="5" name="Foliennummernplatzhalter 4">
            <a:extLst>
              <a:ext uri="{FF2B5EF4-FFF2-40B4-BE49-F238E27FC236}">
                <a16:creationId xmlns:a16="http://schemas.microsoft.com/office/drawing/2014/main" id="{21E285A0-D264-6E4B-ABA8-F0EB0FF06089}"/>
              </a:ext>
            </a:extLst>
          </p:cNvPr>
          <p:cNvSpPr>
            <a:spLocks noGrp="1"/>
          </p:cNvSpPr>
          <p:nvPr>
            <p:ph type="sldNum" sz="quarter" idx="12"/>
          </p:nvPr>
        </p:nvSpPr>
        <p:spPr>
          <a:xfrm>
            <a:off x="360000" y="5415250"/>
            <a:ext cx="360000" cy="72000"/>
          </a:xfrm>
        </p:spPr>
        <p:txBody>
          <a:bodyPr/>
          <a:lstStyle/>
          <a:p>
            <a:fld id="{19214891-A90D-482A-B08A-59BEA405D4DE}" type="slidenum">
              <a:rPr lang="de-DE" smtClean="0"/>
              <a:pPr/>
              <a:t>4</a:t>
            </a:fld>
            <a:endParaRPr lang="de-DE" dirty="0"/>
          </a:p>
        </p:txBody>
      </p:sp>
      <p:sp>
        <p:nvSpPr>
          <p:cNvPr id="6" name="Rechteck 5"/>
          <p:cNvSpPr/>
          <p:nvPr/>
        </p:nvSpPr>
        <p:spPr>
          <a:xfrm>
            <a:off x="358775" y="1118989"/>
            <a:ext cx="3164506" cy="1182275"/>
          </a:xfrm>
          <a:prstGeom prst="rect">
            <a:avLst/>
          </a:prstGeom>
          <a:solidFill>
            <a:srgbClr val="E9F0F9"/>
          </a:solidFill>
        </p:spPr>
        <p:txBody>
          <a:bodyPr wrap="square" lIns="180000" tIns="144000" rIns="0" bIns="144000">
            <a:spAutoFit/>
          </a:bodyPr>
          <a:lstStyle/>
          <a:p>
            <a:r>
              <a:rPr lang="de-DE" sz="1600" b="1" dirty="0">
                <a:solidFill>
                  <a:schemeClr val="tx1"/>
                </a:solidFill>
              </a:rPr>
              <a:t>Individueller </a:t>
            </a:r>
            <a:br>
              <a:rPr lang="de-DE" sz="1600" b="1" dirty="0">
                <a:solidFill>
                  <a:schemeClr val="tx1"/>
                </a:solidFill>
              </a:rPr>
            </a:br>
            <a:r>
              <a:rPr lang="de-DE" sz="1600" b="1" dirty="0">
                <a:solidFill>
                  <a:schemeClr val="tx1"/>
                </a:solidFill>
              </a:rPr>
              <a:t>Versicherungsschutz</a:t>
            </a:r>
            <a:r>
              <a:rPr lang="de-DE" dirty="0">
                <a:solidFill>
                  <a:schemeClr val="tx1"/>
                </a:solidFill>
              </a:rPr>
              <a:t/>
            </a:r>
            <a:br>
              <a:rPr lang="de-DE" dirty="0">
                <a:solidFill>
                  <a:schemeClr val="tx1"/>
                </a:solidFill>
              </a:rPr>
            </a:br>
            <a:r>
              <a:rPr lang="de-DE" sz="1200" dirty="0">
                <a:solidFill>
                  <a:schemeClr val="tx1"/>
                </a:solidFill>
              </a:rPr>
              <a:t>Maßgeschneiderter Versicherungsschutz, vom Standard- bis zum Top-Schutz.</a:t>
            </a:r>
          </a:p>
        </p:txBody>
      </p:sp>
      <p:sp>
        <p:nvSpPr>
          <p:cNvPr id="12" name="Rechteck 11">
            <a:extLst>
              <a:ext uri="{FF2B5EF4-FFF2-40B4-BE49-F238E27FC236}">
                <a16:creationId xmlns:a16="http://schemas.microsoft.com/office/drawing/2014/main" id="{2107A306-CCB5-3D41-B09B-70A236D93944}"/>
              </a:ext>
            </a:extLst>
          </p:cNvPr>
          <p:cNvSpPr/>
          <p:nvPr/>
        </p:nvSpPr>
        <p:spPr>
          <a:xfrm>
            <a:off x="2859626" y="2565174"/>
            <a:ext cx="3270222" cy="1117642"/>
          </a:xfrm>
          <a:prstGeom prst="rect">
            <a:avLst/>
          </a:prstGeom>
          <a:solidFill>
            <a:srgbClr val="E9F0F9"/>
          </a:solidFill>
        </p:spPr>
        <p:txBody>
          <a:bodyPr wrap="square" lIns="180000" tIns="144000" rIns="0" bIns="144000">
            <a:spAutoFit/>
          </a:bodyPr>
          <a:lstStyle/>
          <a:p>
            <a:r>
              <a:rPr lang="de-DE" sz="1600" b="1" dirty="0">
                <a:solidFill>
                  <a:schemeClr val="tx1"/>
                </a:solidFill>
              </a:rPr>
              <a:t>Geringe Beiträge im Alter</a:t>
            </a:r>
            <a:r>
              <a:rPr lang="de-DE" dirty="0">
                <a:solidFill>
                  <a:schemeClr val="tx1"/>
                </a:solidFill>
              </a:rPr>
              <a:t/>
            </a:r>
            <a:br>
              <a:rPr lang="de-DE" dirty="0">
                <a:solidFill>
                  <a:schemeClr val="tx1"/>
                </a:solidFill>
              </a:rPr>
            </a:br>
            <a:r>
              <a:rPr lang="de-DE" sz="1200" dirty="0">
                <a:solidFill>
                  <a:schemeClr val="tx1"/>
                </a:solidFill>
              </a:rPr>
              <a:t>Mit der Pensionierung erhalten Sie </a:t>
            </a:r>
            <a:br>
              <a:rPr lang="de-DE" sz="1200" dirty="0">
                <a:solidFill>
                  <a:schemeClr val="tx1"/>
                </a:solidFill>
              </a:rPr>
            </a:br>
            <a:r>
              <a:rPr lang="de-DE" sz="1200" dirty="0">
                <a:solidFill>
                  <a:schemeClr val="tx1"/>
                </a:solidFill>
              </a:rPr>
              <a:t>einen höhere Beihilfesatz, Ihre </a:t>
            </a:r>
            <a:br>
              <a:rPr lang="de-DE" sz="1200" dirty="0">
                <a:solidFill>
                  <a:schemeClr val="tx1"/>
                </a:solidFill>
              </a:rPr>
            </a:br>
            <a:r>
              <a:rPr lang="de-DE" sz="1200" dirty="0">
                <a:solidFill>
                  <a:schemeClr val="tx1"/>
                </a:solidFill>
              </a:rPr>
              <a:t>Kosten reduzieren sich.</a:t>
            </a:r>
          </a:p>
        </p:txBody>
      </p:sp>
      <p:sp>
        <p:nvSpPr>
          <p:cNvPr id="13" name="Rechteck 12">
            <a:extLst>
              <a:ext uri="{FF2B5EF4-FFF2-40B4-BE49-F238E27FC236}">
                <a16:creationId xmlns:a16="http://schemas.microsoft.com/office/drawing/2014/main" id="{C1C61514-1B73-154F-BF03-B3E976A56CA5}"/>
              </a:ext>
            </a:extLst>
          </p:cNvPr>
          <p:cNvSpPr/>
          <p:nvPr/>
        </p:nvSpPr>
        <p:spPr>
          <a:xfrm>
            <a:off x="5440363" y="1118989"/>
            <a:ext cx="3344862" cy="1182275"/>
          </a:xfrm>
          <a:prstGeom prst="rect">
            <a:avLst/>
          </a:prstGeom>
          <a:solidFill>
            <a:srgbClr val="E9F0F9"/>
          </a:solidFill>
        </p:spPr>
        <p:txBody>
          <a:bodyPr wrap="square" lIns="180000" tIns="144000" rIns="0" bIns="144000">
            <a:spAutoFit/>
          </a:bodyPr>
          <a:lstStyle/>
          <a:p>
            <a:r>
              <a:rPr lang="de-DE" sz="1600" b="1" dirty="0">
                <a:solidFill>
                  <a:schemeClr val="tx1"/>
                </a:solidFill>
              </a:rPr>
              <a:t>Flexible Anpassung des Versicherungsschutzes</a:t>
            </a:r>
            <a:r>
              <a:rPr lang="de-DE" dirty="0">
                <a:solidFill>
                  <a:schemeClr val="tx1"/>
                </a:solidFill>
              </a:rPr>
              <a:t/>
            </a:r>
            <a:br>
              <a:rPr lang="de-DE" dirty="0">
                <a:solidFill>
                  <a:schemeClr val="tx1"/>
                </a:solidFill>
              </a:rPr>
            </a:br>
            <a:r>
              <a:rPr lang="de-DE" sz="1200" dirty="0">
                <a:solidFill>
                  <a:schemeClr val="tx1"/>
                </a:solidFill>
              </a:rPr>
              <a:t>Umzug, Nachwuchs oder Pensionierung – </a:t>
            </a:r>
            <a:br>
              <a:rPr lang="de-DE" sz="1200" dirty="0">
                <a:solidFill>
                  <a:schemeClr val="tx1"/>
                </a:solidFill>
              </a:rPr>
            </a:br>
            <a:r>
              <a:rPr lang="de-DE" sz="1200" dirty="0">
                <a:solidFill>
                  <a:schemeClr val="tx1"/>
                </a:solidFill>
              </a:rPr>
              <a:t>Ihr Versicherungsschutz passt sich an.</a:t>
            </a:r>
          </a:p>
        </p:txBody>
      </p:sp>
      <p:sp>
        <p:nvSpPr>
          <p:cNvPr id="14" name="Rechteck 13">
            <a:extLst>
              <a:ext uri="{FF2B5EF4-FFF2-40B4-BE49-F238E27FC236}">
                <a16:creationId xmlns:a16="http://schemas.microsoft.com/office/drawing/2014/main" id="{74AAE7BE-DA34-EF4C-98B1-ACBE5E93F3C6}"/>
              </a:ext>
            </a:extLst>
          </p:cNvPr>
          <p:cNvSpPr/>
          <p:nvPr/>
        </p:nvSpPr>
        <p:spPr>
          <a:xfrm>
            <a:off x="632264" y="3946727"/>
            <a:ext cx="2517793" cy="1182275"/>
          </a:xfrm>
          <a:prstGeom prst="rect">
            <a:avLst/>
          </a:prstGeom>
          <a:solidFill>
            <a:srgbClr val="E9F0F9"/>
          </a:solidFill>
        </p:spPr>
        <p:txBody>
          <a:bodyPr wrap="square" lIns="180000" tIns="144000" rIns="0" bIns="144000">
            <a:spAutoFit/>
          </a:bodyPr>
          <a:lstStyle/>
          <a:p>
            <a:r>
              <a:rPr lang="de-DE" sz="1600" b="1" dirty="0">
                <a:solidFill>
                  <a:schemeClr val="tx1"/>
                </a:solidFill>
              </a:rPr>
              <a:t>Dauerhafte Leistungsgarantie</a:t>
            </a:r>
            <a:r>
              <a:rPr lang="de-DE" dirty="0">
                <a:solidFill>
                  <a:schemeClr val="tx1"/>
                </a:solidFill>
              </a:rPr>
              <a:t/>
            </a:r>
            <a:br>
              <a:rPr lang="de-DE" dirty="0">
                <a:solidFill>
                  <a:schemeClr val="tx1"/>
                </a:solidFill>
              </a:rPr>
            </a:br>
            <a:r>
              <a:rPr lang="de-DE" sz="1200" dirty="0">
                <a:solidFill>
                  <a:schemeClr val="tx1"/>
                </a:solidFill>
              </a:rPr>
              <a:t>Das Leistungsversprechen </a:t>
            </a:r>
            <a:br>
              <a:rPr lang="de-DE" sz="1200" dirty="0">
                <a:solidFill>
                  <a:schemeClr val="tx1"/>
                </a:solidFill>
              </a:rPr>
            </a:br>
            <a:r>
              <a:rPr lang="de-DE" sz="1200" dirty="0">
                <a:solidFill>
                  <a:schemeClr val="tx1"/>
                </a:solidFill>
              </a:rPr>
              <a:t>gilt ein Leben lang.</a:t>
            </a:r>
          </a:p>
        </p:txBody>
      </p:sp>
      <p:sp>
        <p:nvSpPr>
          <p:cNvPr id="15" name="Rechteck 14">
            <a:extLst>
              <a:ext uri="{FF2B5EF4-FFF2-40B4-BE49-F238E27FC236}">
                <a16:creationId xmlns:a16="http://schemas.microsoft.com/office/drawing/2014/main" id="{BAECEA06-FD72-4944-B5F1-CF123AB392FF}"/>
              </a:ext>
            </a:extLst>
          </p:cNvPr>
          <p:cNvSpPr/>
          <p:nvPr/>
        </p:nvSpPr>
        <p:spPr>
          <a:xfrm>
            <a:off x="5578795" y="3946727"/>
            <a:ext cx="3125985" cy="1182275"/>
          </a:xfrm>
          <a:prstGeom prst="rect">
            <a:avLst/>
          </a:prstGeom>
          <a:solidFill>
            <a:srgbClr val="E9F0F9"/>
          </a:solidFill>
        </p:spPr>
        <p:txBody>
          <a:bodyPr wrap="square" lIns="180000" tIns="144000" rIns="0" bIns="144000">
            <a:spAutoFit/>
          </a:bodyPr>
          <a:lstStyle/>
          <a:p>
            <a:r>
              <a:rPr lang="de-DE" sz="1600" b="1" dirty="0">
                <a:solidFill>
                  <a:schemeClr val="tx1"/>
                </a:solidFill>
              </a:rPr>
              <a:t>Günstige PKV-Beiträge </a:t>
            </a:r>
            <a:br>
              <a:rPr lang="de-DE" sz="1600" b="1" dirty="0">
                <a:solidFill>
                  <a:schemeClr val="tx1"/>
                </a:solidFill>
              </a:rPr>
            </a:br>
            <a:r>
              <a:rPr lang="de-DE" sz="1600" b="1" dirty="0">
                <a:solidFill>
                  <a:schemeClr val="tx1"/>
                </a:solidFill>
              </a:rPr>
              <a:t>für Ihre Angehörigen</a:t>
            </a:r>
            <a:r>
              <a:rPr lang="de-DE" dirty="0">
                <a:solidFill>
                  <a:schemeClr val="tx1"/>
                </a:solidFill>
              </a:rPr>
              <a:t/>
            </a:r>
            <a:br>
              <a:rPr lang="de-DE" dirty="0">
                <a:solidFill>
                  <a:schemeClr val="tx1"/>
                </a:solidFill>
              </a:rPr>
            </a:br>
            <a:r>
              <a:rPr lang="de-DE" sz="1200" dirty="0">
                <a:solidFill>
                  <a:schemeClr val="tx1"/>
                </a:solidFill>
              </a:rPr>
              <a:t>Ehe- und Lebenspartner können </a:t>
            </a:r>
            <a:br>
              <a:rPr lang="de-DE" sz="1200" dirty="0">
                <a:solidFill>
                  <a:schemeClr val="tx1"/>
                </a:solidFill>
              </a:rPr>
            </a:br>
            <a:r>
              <a:rPr lang="de-DE" sz="1200" dirty="0">
                <a:solidFill>
                  <a:schemeClr val="tx1"/>
                </a:solidFill>
              </a:rPr>
              <a:t>ebenso von der Beihilfe profitieren.</a:t>
            </a:r>
          </a:p>
        </p:txBody>
      </p:sp>
      <p:pic>
        <p:nvPicPr>
          <p:cNvPr id="17" name="Grafik 16">
            <a:extLst>
              <a:ext uri="{FF2B5EF4-FFF2-40B4-BE49-F238E27FC236}">
                <a16:creationId xmlns:a16="http://schemas.microsoft.com/office/drawing/2014/main" id="{131D7BBD-3261-D44B-9125-92F4A1263905}"/>
              </a:ext>
            </a:extLst>
          </p:cNvPr>
          <p:cNvPicPr>
            <a:picLocks/>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xmlns="" r:embed="rId4"/>
              </a:ext>
            </a:extLst>
          </a:blip>
          <a:stretch>
            <a:fillRect/>
          </a:stretch>
        </p:blipFill>
        <p:spPr>
          <a:xfrm>
            <a:off x="2377488" y="3826116"/>
            <a:ext cx="834756" cy="834756"/>
          </a:xfrm>
          <a:prstGeom prst="rect">
            <a:avLst/>
          </a:prstGeom>
        </p:spPr>
      </p:pic>
      <p:pic>
        <p:nvPicPr>
          <p:cNvPr id="18" name="Grafik 17">
            <a:extLst>
              <a:ext uri="{FF2B5EF4-FFF2-40B4-BE49-F238E27FC236}">
                <a16:creationId xmlns:a16="http://schemas.microsoft.com/office/drawing/2014/main" id="{F65F93BD-9A89-E941-9701-4B8365663D9B}"/>
              </a:ext>
            </a:extLst>
          </p:cNvPr>
          <p:cNvPicPr>
            <a:picLocks/>
          </p:cNvPicPr>
          <p:nvPr/>
        </p:nvPicPr>
        <p:blipFill>
          <a:blip r:embed="rId5" cstate="print">
            <a:extLst>
              <a:ext uri="{28A0092B-C50C-407E-A947-70E740481C1C}">
                <a14:useLocalDpi xmlns:a14="http://schemas.microsoft.com/office/drawing/2010/main"/>
              </a:ext>
              <a:ext uri="{96DAC541-7B7A-43D3-8B79-37D633B846F1}">
                <asvg:svgBlip xmlns:asvg="http://schemas.microsoft.com/office/drawing/2016/SVG/main" xmlns="" r:embed="rId6"/>
              </a:ext>
            </a:extLst>
          </a:blip>
          <a:stretch>
            <a:fillRect/>
          </a:stretch>
        </p:blipFill>
        <p:spPr>
          <a:xfrm>
            <a:off x="7955967" y="1014419"/>
            <a:ext cx="863508" cy="863508"/>
          </a:xfrm>
          <a:prstGeom prst="rect">
            <a:avLst/>
          </a:prstGeom>
        </p:spPr>
      </p:pic>
      <p:pic>
        <p:nvPicPr>
          <p:cNvPr id="19" name="Grafik 18">
            <a:extLst>
              <a:ext uri="{FF2B5EF4-FFF2-40B4-BE49-F238E27FC236}">
                <a16:creationId xmlns:a16="http://schemas.microsoft.com/office/drawing/2014/main" id="{F3DE2ABF-B6E7-044E-8EA5-10BB87981E4C}"/>
              </a:ext>
            </a:extLst>
          </p:cNvPr>
          <p:cNvPicPr>
            <a:picLocks/>
          </p:cNvPicPr>
          <p:nvPr/>
        </p:nvPicPr>
        <p:blipFill>
          <a:blip r:embed="rId7" cstate="print">
            <a:extLst>
              <a:ext uri="{28A0092B-C50C-407E-A947-70E740481C1C}">
                <a14:useLocalDpi xmlns:a14="http://schemas.microsoft.com/office/drawing/2010/main"/>
              </a:ext>
              <a:ext uri="{96DAC541-7B7A-43D3-8B79-37D633B846F1}">
                <asvg:svgBlip xmlns:asvg="http://schemas.microsoft.com/office/drawing/2016/SVG/main" xmlns="" r:embed="rId8"/>
              </a:ext>
            </a:extLst>
          </a:blip>
          <a:stretch>
            <a:fillRect/>
          </a:stretch>
        </p:blipFill>
        <p:spPr>
          <a:xfrm>
            <a:off x="2624847" y="1071443"/>
            <a:ext cx="834774" cy="834774"/>
          </a:xfrm>
          <a:prstGeom prst="rect">
            <a:avLst/>
          </a:prstGeom>
        </p:spPr>
      </p:pic>
      <p:grpSp>
        <p:nvGrpSpPr>
          <p:cNvPr id="30" name="Gruppieren 29">
            <a:extLst>
              <a:ext uri="{FF2B5EF4-FFF2-40B4-BE49-F238E27FC236}">
                <a16:creationId xmlns:a16="http://schemas.microsoft.com/office/drawing/2014/main" id="{3F265FE7-82F4-9D4E-AFBB-1C5DCFE4CFA5}"/>
              </a:ext>
            </a:extLst>
          </p:cNvPr>
          <p:cNvGrpSpPr/>
          <p:nvPr/>
        </p:nvGrpSpPr>
        <p:grpSpPr>
          <a:xfrm>
            <a:off x="5509897" y="2968130"/>
            <a:ext cx="413324" cy="456052"/>
            <a:chOff x="3783249" y="4164832"/>
            <a:chExt cx="413324" cy="456052"/>
          </a:xfrm>
          <a:solidFill>
            <a:srgbClr val="64A9D2"/>
          </a:solidFill>
        </p:grpSpPr>
        <p:sp>
          <p:nvSpPr>
            <p:cNvPr id="23" name="Grafik 20">
              <a:extLst>
                <a:ext uri="{FF2B5EF4-FFF2-40B4-BE49-F238E27FC236}">
                  <a16:creationId xmlns:a16="http://schemas.microsoft.com/office/drawing/2014/main" id="{F0DFBA6F-D820-084B-A7D6-C5F3B92B2AA4}"/>
                </a:ext>
              </a:extLst>
            </p:cNvPr>
            <p:cNvSpPr/>
            <p:nvPr/>
          </p:nvSpPr>
          <p:spPr>
            <a:xfrm>
              <a:off x="3783249" y="4398644"/>
              <a:ext cx="413324" cy="222240"/>
            </a:xfrm>
            <a:custGeom>
              <a:avLst/>
              <a:gdLst>
                <a:gd name="connsiteX0" fmla="*/ 408984 w 413324"/>
                <a:gd name="connsiteY0" fmla="*/ 75604 h 222240"/>
                <a:gd name="connsiteX1" fmla="*/ 354769 w 413324"/>
                <a:gd name="connsiteY1" fmla="*/ 48101 h 222240"/>
                <a:gd name="connsiteX2" fmla="*/ 269490 w 413324"/>
                <a:gd name="connsiteY2" fmla="*/ 67294 h 222240"/>
                <a:gd name="connsiteX3" fmla="*/ 234468 w 413324"/>
                <a:gd name="connsiteY3" fmla="*/ 33657 h 222240"/>
                <a:gd name="connsiteX4" fmla="*/ 106648 w 413324"/>
                <a:gd name="connsiteY4" fmla="*/ 2790 h 222240"/>
                <a:gd name="connsiteX5" fmla="*/ 0 w 413324"/>
                <a:gd name="connsiteY5" fmla="*/ 26930 h 222240"/>
                <a:gd name="connsiteX6" fmla="*/ 19786 w 413324"/>
                <a:gd name="connsiteY6" fmla="*/ 52850 h 222240"/>
                <a:gd name="connsiteX7" fmla="*/ 98536 w 413324"/>
                <a:gd name="connsiteY7" fmla="*/ 34448 h 222240"/>
                <a:gd name="connsiteX8" fmla="*/ 226949 w 413324"/>
                <a:gd name="connsiteY8" fmla="*/ 65513 h 222240"/>
                <a:gd name="connsiteX9" fmla="*/ 237436 w 413324"/>
                <a:gd name="connsiteY9" fmla="*/ 74417 h 222240"/>
                <a:gd name="connsiteX10" fmla="*/ 197468 w 413324"/>
                <a:gd name="connsiteY10" fmla="*/ 83519 h 222240"/>
                <a:gd name="connsiteX11" fmla="*/ 194500 w 413324"/>
                <a:gd name="connsiteY11" fmla="*/ 83914 h 222240"/>
                <a:gd name="connsiteX12" fmla="*/ 120103 w 413324"/>
                <a:gd name="connsiteY12" fmla="*/ 83914 h 222240"/>
                <a:gd name="connsiteX13" fmla="*/ 120103 w 413324"/>
                <a:gd name="connsiteY13" fmla="*/ 116562 h 222240"/>
                <a:gd name="connsiteX14" fmla="*/ 194500 w 413324"/>
                <a:gd name="connsiteY14" fmla="*/ 116562 h 222240"/>
                <a:gd name="connsiteX15" fmla="*/ 204393 w 413324"/>
                <a:gd name="connsiteY15" fmla="*/ 115572 h 222240"/>
                <a:gd name="connsiteX16" fmla="*/ 204591 w 413324"/>
                <a:gd name="connsiteY16" fmla="*/ 115572 h 222240"/>
                <a:gd name="connsiteX17" fmla="*/ 232292 w 413324"/>
                <a:gd name="connsiteY17" fmla="*/ 109241 h 222240"/>
                <a:gd name="connsiteX18" fmla="*/ 232292 w 413324"/>
                <a:gd name="connsiteY18" fmla="*/ 109439 h 222240"/>
                <a:gd name="connsiteX19" fmla="*/ 362090 w 413324"/>
                <a:gd name="connsiteY19" fmla="*/ 80353 h 222240"/>
                <a:gd name="connsiteX20" fmla="*/ 380689 w 413324"/>
                <a:gd name="connsiteY20" fmla="*/ 92225 h 222240"/>
                <a:gd name="connsiteX21" fmla="*/ 371786 w 413324"/>
                <a:gd name="connsiteY21" fmla="*/ 109834 h 222240"/>
                <a:gd name="connsiteX22" fmla="*/ 217056 w 413324"/>
                <a:gd name="connsiteY22" fmla="*/ 179482 h 222240"/>
                <a:gd name="connsiteX23" fmla="*/ 153344 w 413324"/>
                <a:gd name="connsiteY23" fmla="*/ 188386 h 222240"/>
                <a:gd name="connsiteX24" fmla="*/ 12268 w 413324"/>
                <a:gd name="connsiteY24" fmla="*/ 167017 h 222240"/>
                <a:gd name="connsiteX25" fmla="*/ 7321 w 413324"/>
                <a:gd name="connsiteY25" fmla="*/ 199269 h 222240"/>
                <a:gd name="connsiteX26" fmla="*/ 148398 w 413324"/>
                <a:gd name="connsiteY26" fmla="*/ 220638 h 222240"/>
                <a:gd name="connsiteX27" fmla="*/ 230313 w 413324"/>
                <a:gd name="connsiteY27" fmla="*/ 209162 h 222240"/>
                <a:gd name="connsiteX28" fmla="*/ 384845 w 413324"/>
                <a:gd name="connsiteY28" fmla="*/ 139514 h 222240"/>
                <a:gd name="connsiteX29" fmla="*/ 408984 w 413324"/>
                <a:gd name="connsiteY29" fmla="*/ 75604 h 222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13324" h="222240">
                  <a:moveTo>
                    <a:pt x="408984" y="75604"/>
                  </a:moveTo>
                  <a:cubicBezTo>
                    <a:pt x="399882" y="54433"/>
                    <a:pt x="377128" y="43154"/>
                    <a:pt x="354769" y="48101"/>
                  </a:cubicBezTo>
                  <a:lnTo>
                    <a:pt x="269490" y="67294"/>
                  </a:lnTo>
                  <a:cubicBezTo>
                    <a:pt x="264741" y="50475"/>
                    <a:pt x="251287" y="37614"/>
                    <a:pt x="234468" y="33657"/>
                  </a:cubicBezTo>
                  <a:cubicBezTo>
                    <a:pt x="233479" y="33459"/>
                    <a:pt x="116146" y="5362"/>
                    <a:pt x="106648" y="2790"/>
                  </a:cubicBezTo>
                  <a:cubicBezTo>
                    <a:pt x="68461" y="-7103"/>
                    <a:pt x="20380" y="11298"/>
                    <a:pt x="0" y="26930"/>
                  </a:cubicBezTo>
                  <a:lnTo>
                    <a:pt x="19786" y="52850"/>
                  </a:lnTo>
                  <a:cubicBezTo>
                    <a:pt x="33439" y="42363"/>
                    <a:pt x="71429" y="27325"/>
                    <a:pt x="98536" y="34448"/>
                  </a:cubicBezTo>
                  <a:cubicBezTo>
                    <a:pt x="108825" y="37021"/>
                    <a:pt x="226158" y="65117"/>
                    <a:pt x="226949" y="65513"/>
                  </a:cubicBezTo>
                  <a:cubicBezTo>
                    <a:pt x="231698" y="66700"/>
                    <a:pt x="235458" y="69866"/>
                    <a:pt x="237436" y="74417"/>
                  </a:cubicBezTo>
                  <a:lnTo>
                    <a:pt x="197468" y="83519"/>
                  </a:lnTo>
                  <a:cubicBezTo>
                    <a:pt x="196478" y="83716"/>
                    <a:pt x="195489" y="83914"/>
                    <a:pt x="194500" y="83914"/>
                  </a:cubicBezTo>
                  <a:lnTo>
                    <a:pt x="120103" y="83914"/>
                  </a:lnTo>
                  <a:lnTo>
                    <a:pt x="120103" y="116562"/>
                  </a:lnTo>
                  <a:lnTo>
                    <a:pt x="194500" y="116562"/>
                  </a:lnTo>
                  <a:cubicBezTo>
                    <a:pt x="197864" y="116562"/>
                    <a:pt x="201227" y="116166"/>
                    <a:pt x="204393" y="115572"/>
                  </a:cubicBezTo>
                  <a:lnTo>
                    <a:pt x="204591" y="115572"/>
                  </a:lnTo>
                  <a:lnTo>
                    <a:pt x="232292" y="109241"/>
                  </a:lnTo>
                  <a:lnTo>
                    <a:pt x="232292" y="109439"/>
                  </a:lnTo>
                  <a:lnTo>
                    <a:pt x="362090" y="80353"/>
                  </a:lnTo>
                  <a:cubicBezTo>
                    <a:pt x="370598" y="78374"/>
                    <a:pt x="378909" y="83716"/>
                    <a:pt x="380689" y="92225"/>
                  </a:cubicBezTo>
                  <a:cubicBezTo>
                    <a:pt x="382272" y="99545"/>
                    <a:pt x="378711" y="106866"/>
                    <a:pt x="371786" y="109834"/>
                  </a:cubicBezTo>
                  <a:lnTo>
                    <a:pt x="217056" y="179482"/>
                  </a:lnTo>
                  <a:cubicBezTo>
                    <a:pt x="197072" y="188584"/>
                    <a:pt x="175109" y="191750"/>
                    <a:pt x="153344" y="188386"/>
                  </a:cubicBezTo>
                  <a:lnTo>
                    <a:pt x="12268" y="167017"/>
                  </a:lnTo>
                  <a:lnTo>
                    <a:pt x="7321" y="199269"/>
                  </a:lnTo>
                  <a:lnTo>
                    <a:pt x="148398" y="220638"/>
                  </a:lnTo>
                  <a:cubicBezTo>
                    <a:pt x="176296" y="224793"/>
                    <a:pt x="204789" y="220836"/>
                    <a:pt x="230313" y="209162"/>
                  </a:cubicBezTo>
                  <a:lnTo>
                    <a:pt x="384845" y="139514"/>
                  </a:lnTo>
                  <a:cubicBezTo>
                    <a:pt x="409182" y="128631"/>
                    <a:pt x="420064" y="99941"/>
                    <a:pt x="408984" y="75604"/>
                  </a:cubicBezTo>
                  <a:close/>
                </a:path>
              </a:pathLst>
            </a:custGeom>
            <a:grpFill/>
            <a:ln w="1961" cap="flat">
              <a:noFill/>
              <a:prstDash val="solid"/>
              <a:miter/>
            </a:ln>
          </p:spPr>
          <p:txBody>
            <a:bodyPr rtlCol="0" anchor="ctr"/>
            <a:lstStyle/>
            <a:p>
              <a:endParaRPr lang="de-DE"/>
            </a:p>
          </p:txBody>
        </p:sp>
        <p:sp>
          <p:nvSpPr>
            <p:cNvPr id="24" name="Grafik 20">
              <a:extLst>
                <a:ext uri="{FF2B5EF4-FFF2-40B4-BE49-F238E27FC236}">
                  <a16:creationId xmlns:a16="http://schemas.microsoft.com/office/drawing/2014/main" id="{5606E686-F0B4-4D46-9E34-C86DE8CA8249}"/>
                </a:ext>
              </a:extLst>
            </p:cNvPr>
            <p:cNvSpPr/>
            <p:nvPr/>
          </p:nvSpPr>
          <p:spPr>
            <a:xfrm>
              <a:off x="3789768" y="4223993"/>
              <a:ext cx="35417" cy="128215"/>
            </a:xfrm>
            <a:custGeom>
              <a:avLst/>
              <a:gdLst>
                <a:gd name="connsiteX0" fmla="*/ 0 w 35417"/>
                <a:gd name="connsiteY0" fmla="*/ 0 h 128215"/>
                <a:gd name="connsiteX1" fmla="*/ 35418 w 35417"/>
                <a:gd name="connsiteY1" fmla="*/ 0 h 128215"/>
                <a:gd name="connsiteX2" fmla="*/ 35418 w 35417"/>
                <a:gd name="connsiteY2" fmla="*/ 128216 h 128215"/>
                <a:gd name="connsiteX3" fmla="*/ 0 w 35417"/>
                <a:gd name="connsiteY3" fmla="*/ 128216 h 128215"/>
              </a:gdLst>
              <a:ahLst/>
              <a:cxnLst>
                <a:cxn ang="0">
                  <a:pos x="connsiteX0" y="connsiteY0"/>
                </a:cxn>
                <a:cxn ang="0">
                  <a:pos x="connsiteX1" y="connsiteY1"/>
                </a:cxn>
                <a:cxn ang="0">
                  <a:pos x="connsiteX2" y="connsiteY2"/>
                </a:cxn>
                <a:cxn ang="0">
                  <a:pos x="connsiteX3" y="connsiteY3"/>
                </a:cxn>
              </a:cxnLst>
              <a:rect l="l" t="t" r="r" b="b"/>
              <a:pathLst>
                <a:path w="35417" h="128215">
                  <a:moveTo>
                    <a:pt x="0" y="0"/>
                  </a:moveTo>
                  <a:lnTo>
                    <a:pt x="35418" y="0"/>
                  </a:lnTo>
                  <a:lnTo>
                    <a:pt x="35418" y="128216"/>
                  </a:lnTo>
                  <a:lnTo>
                    <a:pt x="0" y="128216"/>
                  </a:lnTo>
                  <a:close/>
                </a:path>
              </a:pathLst>
            </a:custGeom>
            <a:grpFill/>
            <a:ln w="1961" cap="flat">
              <a:noFill/>
              <a:prstDash val="solid"/>
              <a:miter/>
            </a:ln>
          </p:spPr>
          <p:txBody>
            <a:bodyPr rtlCol="0" anchor="ctr"/>
            <a:lstStyle/>
            <a:p>
              <a:endParaRPr lang="de-DE"/>
            </a:p>
          </p:txBody>
        </p:sp>
        <p:sp>
          <p:nvSpPr>
            <p:cNvPr id="25" name="Grafik 20">
              <a:extLst>
                <a:ext uri="{FF2B5EF4-FFF2-40B4-BE49-F238E27FC236}">
                  <a16:creationId xmlns:a16="http://schemas.microsoft.com/office/drawing/2014/main" id="{B1B30BF0-F284-7643-A7A2-D6BCD74AEA03}"/>
                </a:ext>
              </a:extLst>
            </p:cNvPr>
            <p:cNvSpPr/>
            <p:nvPr/>
          </p:nvSpPr>
          <p:spPr>
            <a:xfrm>
              <a:off x="3976905" y="4187586"/>
              <a:ext cx="35417" cy="164622"/>
            </a:xfrm>
            <a:custGeom>
              <a:avLst/>
              <a:gdLst>
                <a:gd name="connsiteX0" fmla="*/ 0 w 35417"/>
                <a:gd name="connsiteY0" fmla="*/ 0 h 164622"/>
                <a:gd name="connsiteX1" fmla="*/ 35418 w 35417"/>
                <a:gd name="connsiteY1" fmla="*/ 0 h 164622"/>
                <a:gd name="connsiteX2" fmla="*/ 35418 w 35417"/>
                <a:gd name="connsiteY2" fmla="*/ 164622 h 164622"/>
                <a:gd name="connsiteX3" fmla="*/ 0 w 35417"/>
                <a:gd name="connsiteY3" fmla="*/ 164622 h 164622"/>
              </a:gdLst>
              <a:ahLst/>
              <a:cxnLst>
                <a:cxn ang="0">
                  <a:pos x="connsiteX0" y="connsiteY0"/>
                </a:cxn>
                <a:cxn ang="0">
                  <a:pos x="connsiteX1" y="connsiteY1"/>
                </a:cxn>
                <a:cxn ang="0">
                  <a:pos x="connsiteX2" y="connsiteY2"/>
                </a:cxn>
                <a:cxn ang="0">
                  <a:pos x="connsiteX3" y="connsiteY3"/>
                </a:cxn>
              </a:cxnLst>
              <a:rect l="l" t="t" r="r" b="b"/>
              <a:pathLst>
                <a:path w="35417" h="164622">
                  <a:moveTo>
                    <a:pt x="0" y="0"/>
                  </a:moveTo>
                  <a:lnTo>
                    <a:pt x="35418" y="0"/>
                  </a:lnTo>
                  <a:lnTo>
                    <a:pt x="35418" y="164622"/>
                  </a:lnTo>
                  <a:lnTo>
                    <a:pt x="0" y="164622"/>
                  </a:lnTo>
                  <a:close/>
                </a:path>
              </a:pathLst>
            </a:custGeom>
            <a:grpFill/>
            <a:ln w="1961" cap="flat">
              <a:noFill/>
              <a:prstDash val="solid"/>
              <a:miter/>
            </a:ln>
          </p:spPr>
          <p:txBody>
            <a:bodyPr rtlCol="0" anchor="ctr"/>
            <a:lstStyle/>
            <a:p>
              <a:endParaRPr lang="de-DE"/>
            </a:p>
          </p:txBody>
        </p:sp>
        <p:sp>
          <p:nvSpPr>
            <p:cNvPr id="26" name="Grafik 20">
              <a:extLst>
                <a:ext uri="{FF2B5EF4-FFF2-40B4-BE49-F238E27FC236}">
                  <a16:creationId xmlns:a16="http://schemas.microsoft.com/office/drawing/2014/main" id="{B73A6DEB-C177-D546-A172-9851381AC4D4}"/>
                </a:ext>
              </a:extLst>
            </p:cNvPr>
            <p:cNvSpPr/>
            <p:nvPr/>
          </p:nvSpPr>
          <p:spPr>
            <a:xfrm>
              <a:off x="4039284" y="4240218"/>
              <a:ext cx="35417" cy="111990"/>
            </a:xfrm>
            <a:custGeom>
              <a:avLst/>
              <a:gdLst>
                <a:gd name="connsiteX0" fmla="*/ 0 w 35417"/>
                <a:gd name="connsiteY0" fmla="*/ 0 h 111990"/>
                <a:gd name="connsiteX1" fmla="*/ 35418 w 35417"/>
                <a:gd name="connsiteY1" fmla="*/ 0 h 111990"/>
                <a:gd name="connsiteX2" fmla="*/ 35418 w 35417"/>
                <a:gd name="connsiteY2" fmla="*/ 111991 h 111990"/>
                <a:gd name="connsiteX3" fmla="*/ 0 w 35417"/>
                <a:gd name="connsiteY3" fmla="*/ 111991 h 111990"/>
              </a:gdLst>
              <a:ahLst/>
              <a:cxnLst>
                <a:cxn ang="0">
                  <a:pos x="connsiteX0" y="connsiteY0"/>
                </a:cxn>
                <a:cxn ang="0">
                  <a:pos x="connsiteX1" y="connsiteY1"/>
                </a:cxn>
                <a:cxn ang="0">
                  <a:pos x="connsiteX2" y="connsiteY2"/>
                </a:cxn>
                <a:cxn ang="0">
                  <a:pos x="connsiteX3" y="connsiteY3"/>
                </a:cxn>
              </a:cxnLst>
              <a:rect l="l" t="t" r="r" b="b"/>
              <a:pathLst>
                <a:path w="35417" h="111990">
                  <a:moveTo>
                    <a:pt x="0" y="0"/>
                  </a:moveTo>
                  <a:lnTo>
                    <a:pt x="35418" y="0"/>
                  </a:lnTo>
                  <a:lnTo>
                    <a:pt x="35418" y="111991"/>
                  </a:lnTo>
                  <a:lnTo>
                    <a:pt x="0" y="111991"/>
                  </a:lnTo>
                  <a:close/>
                </a:path>
              </a:pathLst>
            </a:custGeom>
            <a:grpFill/>
            <a:ln w="1961" cap="flat">
              <a:noFill/>
              <a:prstDash val="solid"/>
              <a:miter/>
            </a:ln>
          </p:spPr>
          <p:txBody>
            <a:bodyPr rtlCol="0" anchor="ctr"/>
            <a:lstStyle/>
            <a:p>
              <a:endParaRPr lang="de-DE"/>
            </a:p>
          </p:txBody>
        </p:sp>
        <p:sp>
          <p:nvSpPr>
            <p:cNvPr id="27" name="Grafik 20">
              <a:extLst>
                <a:ext uri="{FF2B5EF4-FFF2-40B4-BE49-F238E27FC236}">
                  <a16:creationId xmlns:a16="http://schemas.microsoft.com/office/drawing/2014/main" id="{85947D18-08A2-9842-8C11-3C28DD3EC226}"/>
                </a:ext>
              </a:extLst>
            </p:cNvPr>
            <p:cNvSpPr/>
            <p:nvPr/>
          </p:nvSpPr>
          <p:spPr>
            <a:xfrm>
              <a:off x="4101662" y="4276427"/>
              <a:ext cx="35417" cy="75781"/>
            </a:xfrm>
            <a:custGeom>
              <a:avLst/>
              <a:gdLst>
                <a:gd name="connsiteX0" fmla="*/ 0 w 35417"/>
                <a:gd name="connsiteY0" fmla="*/ 0 h 75781"/>
                <a:gd name="connsiteX1" fmla="*/ 35418 w 35417"/>
                <a:gd name="connsiteY1" fmla="*/ 0 h 75781"/>
                <a:gd name="connsiteX2" fmla="*/ 35418 w 35417"/>
                <a:gd name="connsiteY2" fmla="*/ 75782 h 75781"/>
                <a:gd name="connsiteX3" fmla="*/ 0 w 35417"/>
                <a:gd name="connsiteY3" fmla="*/ 75782 h 75781"/>
              </a:gdLst>
              <a:ahLst/>
              <a:cxnLst>
                <a:cxn ang="0">
                  <a:pos x="connsiteX0" y="connsiteY0"/>
                </a:cxn>
                <a:cxn ang="0">
                  <a:pos x="connsiteX1" y="connsiteY1"/>
                </a:cxn>
                <a:cxn ang="0">
                  <a:pos x="connsiteX2" y="connsiteY2"/>
                </a:cxn>
                <a:cxn ang="0">
                  <a:pos x="connsiteX3" y="connsiteY3"/>
                </a:cxn>
              </a:cxnLst>
              <a:rect l="l" t="t" r="r" b="b"/>
              <a:pathLst>
                <a:path w="35417" h="75781">
                  <a:moveTo>
                    <a:pt x="0" y="0"/>
                  </a:moveTo>
                  <a:lnTo>
                    <a:pt x="35418" y="0"/>
                  </a:lnTo>
                  <a:lnTo>
                    <a:pt x="35418" y="75782"/>
                  </a:lnTo>
                  <a:lnTo>
                    <a:pt x="0" y="75782"/>
                  </a:lnTo>
                  <a:close/>
                </a:path>
              </a:pathLst>
            </a:custGeom>
            <a:grpFill/>
            <a:ln w="1961" cap="flat">
              <a:noFill/>
              <a:prstDash val="solid"/>
              <a:miter/>
            </a:ln>
          </p:spPr>
          <p:txBody>
            <a:bodyPr rtlCol="0" anchor="ctr"/>
            <a:lstStyle/>
            <a:p>
              <a:endParaRPr lang="de-DE"/>
            </a:p>
          </p:txBody>
        </p:sp>
        <p:sp>
          <p:nvSpPr>
            <p:cNvPr id="28" name="Grafik 20">
              <a:extLst>
                <a:ext uri="{FF2B5EF4-FFF2-40B4-BE49-F238E27FC236}">
                  <a16:creationId xmlns:a16="http://schemas.microsoft.com/office/drawing/2014/main" id="{13A40C98-F4C0-3445-9E85-2B43E747A633}"/>
                </a:ext>
              </a:extLst>
            </p:cNvPr>
            <p:cNvSpPr/>
            <p:nvPr/>
          </p:nvSpPr>
          <p:spPr>
            <a:xfrm>
              <a:off x="3852147" y="4208208"/>
              <a:ext cx="35417" cy="144000"/>
            </a:xfrm>
            <a:custGeom>
              <a:avLst/>
              <a:gdLst>
                <a:gd name="connsiteX0" fmla="*/ 0 w 35417"/>
                <a:gd name="connsiteY0" fmla="*/ 0 h 120103"/>
                <a:gd name="connsiteX1" fmla="*/ 35418 w 35417"/>
                <a:gd name="connsiteY1" fmla="*/ 0 h 120103"/>
                <a:gd name="connsiteX2" fmla="*/ 35418 w 35417"/>
                <a:gd name="connsiteY2" fmla="*/ 120103 h 120103"/>
                <a:gd name="connsiteX3" fmla="*/ 0 w 35417"/>
                <a:gd name="connsiteY3" fmla="*/ 120103 h 120103"/>
              </a:gdLst>
              <a:ahLst/>
              <a:cxnLst>
                <a:cxn ang="0">
                  <a:pos x="connsiteX0" y="connsiteY0"/>
                </a:cxn>
                <a:cxn ang="0">
                  <a:pos x="connsiteX1" y="connsiteY1"/>
                </a:cxn>
                <a:cxn ang="0">
                  <a:pos x="connsiteX2" y="connsiteY2"/>
                </a:cxn>
                <a:cxn ang="0">
                  <a:pos x="connsiteX3" y="connsiteY3"/>
                </a:cxn>
              </a:cxnLst>
              <a:rect l="l" t="t" r="r" b="b"/>
              <a:pathLst>
                <a:path w="35417" h="120103">
                  <a:moveTo>
                    <a:pt x="0" y="0"/>
                  </a:moveTo>
                  <a:lnTo>
                    <a:pt x="35418" y="0"/>
                  </a:lnTo>
                  <a:lnTo>
                    <a:pt x="35418" y="120103"/>
                  </a:lnTo>
                  <a:lnTo>
                    <a:pt x="0" y="120103"/>
                  </a:lnTo>
                  <a:close/>
                </a:path>
              </a:pathLst>
            </a:custGeom>
            <a:grpFill/>
            <a:ln w="1961" cap="flat">
              <a:noFill/>
              <a:prstDash val="solid"/>
              <a:miter/>
            </a:ln>
          </p:spPr>
          <p:txBody>
            <a:bodyPr rtlCol="0" anchor="ctr"/>
            <a:lstStyle/>
            <a:p>
              <a:endParaRPr lang="de-DE"/>
            </a:p>
          </p:txBody>
        </p:sp>
        <p:sp>
          <p:nvSpPr>
            <p:cNvPr id="29" name="Grafik 20">
              <a:extLst>
                <a:ext uri="{FF2B5EF4-FFF2-40B4-BE49-F238E27FC236}">
                  <a16:creationId xmlns:a16="http://schemas.microsoft.com/office/drawing/2014/main" id="{7A39C692-088A-AC46-B6FE-B0292B6B3A1F}"/>
                </a:ext>
              </a:extLst>
            </p:cNvPr>
            <p:cNvSpPr/>
            <p:nvPr/>
          </p:nvSpPr>
          <p:spPr>
            <a:xfrm>
              <a:off x="3914526" y="4164832"/>
              <a:ext cx="35417" cy="187376"/>
            </a:xfrm>
            <a:custGeom>
              <a:avLst/>
              <a:gdLst>
                <a:gd name="connsiteX0" fmla="*/ 0 w 35417"/>
                <a:gd name="connsiteY0" fmla="*/ 0 h 187376"/>
                <a:gd name="connsiteX1" fmla="*/ 35418 w 35417"/>
                <a:gd name="connsiteY1" fmla="*/ 0 h 187376"/>
                <a:gd name="connsiteX2" fmla="*/ 35418 w 35417"/>
                <a:gd name="connsiteY2" fmla="*/ 187377 h 187376"/>
                <a:gd name="connsiteX3" fmla="*/ 0 w 35417"/>
                <a:gd name="connsiteY3" fmla="*/ 187377 h 187376"/>
              </a:gdLst>
              <a:ahLst/>
              <a:cxnLst>
                <a:cxn ang="0">
                  <a:pos x="connsiteX0" y="connsiteY0"/>
                </a:cxn>
                <a:cxn ang="0">
                  <a:pos x="connsiteX1" y="connsiteY1"/>
                </a:cxn>
                <a:cxn ang="0">
                  <a:pos x="connsiteX2" y="connsiteY2"/>
                </a:cxn>
                <a:cxn ang="0">
                  <a:pos x="connsiteX3" y="connsiteY3"/>
                </a:cxn>
              </a:cxnLst>
              <a:rect l="l" t="t" r="r" b="b"/>
              <a:pathLst>
                <a:path w="35417" h="187376">
                  <a:moveTo>
                    <a:pt x="0" y="0"/>
                  </a:moveTo>
                  <a:lnTo>
                    <a:pt x="35418" y="0"/>
                  </a:lnTo>
                  <a:lnTo>
                    <a:pt x="35418" y="187377"/>
                  </a:lnTo>
                  <a:lnTo>
                    <a:pt x="0" y="187377"/>
                  </a:lnTo>
                  <a:close/>
                </a:path>
              </a:pathLst>
            </a:custGeom>
            <a:grpFill/>
            <a:ln w="1961" cap="flat">
              <a:noFill/>
              <a:prstDash val="solid"/>
              <a:miter/>
            </a:ln>
          </p:spPr>
          <p:txBody>
            <a:bodyPr rtlCol="0" anchor="ctr"/>
            <a:lstStyle/>
            <a:p>
              <a:endParaRPr lang="de-DE"/>
            </a:p>
          </p:txBody>
        </p:sp>
      </p:grpSp>
      <p:grpSp>
        <p:nvGrpSpPr>
          <p:cNvPr id="31" name="Grafik 19">
            <a:extLst>
              <a:ext uri="{FF2B5EF4-FFF2-40B4-BE49-F238E27FC236}">
                <a16:creationId xmlns:a16="http://schemas.microsoft.com/office/drawing/2014/main" id="{CED9D526-223B-6246-9191-6B24C5A2DDD2}"/>
              </a:ext>
            </a:extLst>
          </p:cNvPr>
          <p:cNvGrpSpPr/>
          <p:nvPr/>
        </p:nvGrpSpPr>
        <p:grpSpPr>
          <a:xfrm>
            <a:off x="8032475" y="4243494"/>
            <a:ext cx="528929" cy="431328"/>
            <a:chOff x="8057651" y="4016686"/>
            <a:chExt cx="660143" cy="538330"/>
          </a:xfrm>
          <a:solidFill>
            <a:srgbClr val="64A9D2"/>
          </a:solidFill>
        </p:grpSpPr>
        <p:sp>
          <p:nvSpPr>
            <p:cNvPr id="36" name="Grafik 19">
              <a:extLst>
                <a:ext uri="{FF2B5EF4-FFF2-40B4-BE49-F238E27FC236}">
                  <a16:creationId xmlns:a16="http://schemas.microsoft.com/office/drawing/2014/main" id="{20875637-1931-934D-B44A-27653A24E785}"/>
                </a:ext>
              </a:extLst>
            </p:cNvPr>
            <p:cNvSpPr/>
            <p:nvPr/>
          </p:nvSpPr>
          <p:spPr>
            <a:xfrm>
              <a:off x="8671862" y="4253572"/>
              <a:ext cx="6745" cy="27302"/>
            </a:xfrm>
            <a:custGeom>
              <a:avLst/>
              <a:gdLst>
                <a:gd name="connsiteX0" fmla="*/ 2992 w 6745"/>
                <a:gd name="connsiteY0" fmla="*/ 2009 h 27302"/>
                <a:gd name="connsiteX1" fmla="*/ 0 w 6745"/>
                <a:gd name="connsiteY1" fmla="*/ 0 h 27302"/>
                <a:gd name="connsiteX2" fmla="*/ 0 w 6745"/>
                <a:gd name="connsiteY2" fmla="*/ 27303 h 27302"/>
                <a:gd name="connsiteX3" fmla="*/ 2742 w 6745"/>
                <a:gd name="connsiteY3" fmla="*/ 25276 h 27302"/>
                <a:gd name="connsiteX4" fmla="*/ 2742 w 6745"/>
                <a:gd name="connsiteY4" fmla="*/ 25274 h 27302"/>
                <a:gd name="connsiteX5" fmla="*/ 6746 w 6745"/>
                <a:gd name="connsiteY5" fmla="*/ 13343 h 27302"/>
                <a:gd name="connsiteX6" fmla="*/ 2992 w 6745"/>
                <a:gd name="connsiteY6" fmla="*/ 2009 h 27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745" h="27302">
                  <a:moveTo>
                    <a:pt x="2992" y="2009"/>
                  </a:moveTo>
                  <a:cubicBezTo>
                    <a:pt x="2179" y="1274"/>
                    <a:pt x="1174" y="599"/>
                    <a:pt x="0" y="0"/>
                  </a:cubicBezTo>
                  <a:lnTo>
                    <a:pt x="0" y="27303"/>
                  </a:lnTo>
                  <a:cubicBezTo>
                    <a:pt x="1056" y="26681"/>
                    <a:pt x="1978" y="26004"/>
                    <a:pt x="2742" y="25276"/>
                  </a:cubicBezTo>
                  <a:lnTo>
                    <a:pt x="2742" y="25274"/>
                  </a:lnTo>
                  <a:cubicBezTo>
                    <a:pt x="5435" y="22719"/>
                    <a:pt x="6746" y="18817"/>
                    <a:pt x="6746" y="13343"/>
                  </a:cubicBezTo>
                  <a:cubicBezTo>
                    <a:pt x="6746" y="5413"/>
                    <a:pt x="3919" y="2851"/>
                    <a:pt x="2992" y="2009"/>
                  </a:cubicBezTo>
                  <a:close/>
                </a:path>
              </a:pathLst>
            </a:custGeom>
            <a:grpFill/>
            <a:ln w="2409" cap="flat">
              <a:noFill/>
              <a:prstDash val="solid"/>
              <a:miter/>
            </a:ln>
          </p:spPr>
          <p:txBody>
            <a:bodyPr rtlCol="0" anchor="ctr"/>
            <a:lstStyle/>
            <a:p>
              <a:endParaRPr lang="de-DE"/>
            </a:p>
          </p:txBody>
        </p:sp>
        <p:sp>
          <p:nvSpPr>
            <p:cNvPr id="39" name="Grafik 19">
              <a:extLst>
                <a:ext uri="{FF2B5EF4-FFF2-40B4-BE49-F238E27FC236}">
                  <a16:creationId xmlns:a16="http://schemas.microsoft.com/office/drawing/2014/main" id="{06B0900E-C543-114C-B247-3D73768AAB58}"/>
                </a:ext>
              </a:extLst>
            </p:cNvPr>
            <p:cNvSpPr/>
            <p:nvPr/>
          </p:nvSpPr>
          <p:spPr>
            <a:xfrm>
              <a:off x="8057651" y="4016686"/>
              <a:ext cx="660143" cy="538330"/>
            </a:xfrm>
            <a:custGeom>
              <a:avLst/>
              <a:gdLst>
                <a:gd name="connsiteX0" fmla="*/ 615407 w 660143"/>
                <a:gd name="connsiteY0" fmla="*/ 86217 h 538330"/>
                <a:gd name="connsiteX1" fmla="*/ 614655 w 660143"/>
                <a:gd name="connsiteY1" fmla="*/ 84713 h 538330"/>
                <a:gd name="connsiteX2" fmla="*/ 477593 w 660143"/>
                <a:gd name="connsiteY2" fmla="*/ 0 h 538330"/>
                <a:gd name="connsiteX3" fmla="*/ 334694 w 660143"/>
                <a:gd name="connsiteY3" fmla="*/ 98005 h 538330"/>
                <a:gd name="connsiteX4" fmla="*/ 201848 w 660143"/>
                <a:gd name="connsiteY4" fmla="*/ 48313 h 538330"/>
                <a:gd name="connsiteX5" fmla="*/ 0 w 660143"/>
                <a:gd name="connsiteY5" fmla="*/ 250163 h 538330"/>
                <a:gd name="connsiteX6" fmla="*/ 0 w 660143"/>
                <a:gd name="connsiteY6" fmla="*/ 385441 h 538330"/>
                <a:gd name="connsiteX7" fmla="*/ 63 w 660143"/>
                <a:gd name="connsiteY7" fmla="*/ 385441 h 538330"/>
                <a:gd name="connsiteX8" fmla="*/ 20433 w 660143"/>
                <a:gd name="connsiteY8" fmla="*/ 432862 h 538330"/>
                <a:gd name="connsiteX9" fmla="*/ 78040 w 660143"/>
                <a:gd name="connsiteY9" fmla="*/ 453916 h 538330"/>
                <a:gd name="connsiteX10" fmla="*/ 103117 w 660143"/>
                <a:gd name="connsiteY10" fmla="*/ 491599 h 538330"/>
                <a:gd name="connsiteX11" fmla="*/ 222060 w 660143"/>
                <a:gd name="connsiteY11" fmla="*/ 538330 h 538330"/>
                <a:gd name="connsiteX12" fmla="*/ 341005 w 660143"/>
                <a:gd name="connsiteY12" fmla="*/ 491599 h 538330"/>
                <a:gd name="connsiteX13" fmla="*/ 366080 w 660143"/>
                <a:gd name="connsiteY13" fmla="*/ 453916 h 538330"/>
                <a:gd name="connsiteX14" fmla="*/ 423699 w 660143"/>
                <a:gd name="connsiteY14" fmla="*/ 432859 h 538330"/>
                <a:gd name="connsiteX15" fmla="*/ 443570 w 660143"/>
                <a:gd name="connsiteY15" fmla="*/ 391959 h 538330"/>
                <a:gd name="connsiteX16" fmla="*/ 443570 w 660143"/>
                <a:gd name="connsiteY16" fmla="*/ 361727 h 538330"/>
                <a:gd name="connsiteX17" fmla="*/ 492453 w 660143"/>
                <a:gd name="connsiteY17" fmla="*/ 369936 h 538330"/>
                <a:gd name="connsiteX18" fmla="*/ 583448 w 660143"/>
                <a:gd name="connsiteY18" fmla="*/ 334032 h 538330"/>
                <a:gd name="connsiteX19" fmla="*/ 601457 w 660143"/>
                <a:gd name="connsiteY19" fmla="*/ 307753 h 538330"/>
                <a:gd name="connsiteX20" fmla="*/ 644005 w 660143"/>
                <a:gd name="connsiteY20" fmla="*/ 291086 h 538330"/>
                <a:gd name="connsiteX21" fmla="*/ 660143 w 660143"/>
                <a:gd name="connsiteY21" fmla="*/ 257479 h 538330"/>
                <a:gd name="connsiteX22" fmla="*/ 660143 w 660143"/>
                <a:gd name="connsiteY22" fmla="*/ 148218 h 538330"/>
                <a:gd name="connsiteX23" fmla="*/ 615407 w 660143"/>
                <a:gd name="connsiteY23" fmla="*/ 86217 h 538330"/>
                <a:gd name="connsiteX24" fmla="*/ 63032 w 660143"/>
                <a:gd name="connsiteY24" fmla="*/ 410895 h 538330"/>
                <a:gd name="connsiteX25" fmla="*/ 48165 w 660143"/>
                <a:gd name="connsiteY25" fmla="*/ 403118 h 538330"/>
                <a:gd name="connsiteX26" fmla="*/ 40668 w 660143"/>
                <a:gd name="connsiteY26" fmla="*/ 382095 h 538330"/>
                <a:gd name="connsiteX27" fmla="*/ 47857 w 660143"/>
                <a:gd name="connsiteY27" fmla="*/ 361863 h 538330"/>
                <a:gd name="connsiteX28" fmla="*/ 63032 w 660143"/>
                <a:gd name="connsiteY28" fmla="*/ 354645 h 538330"/>
                <a:gd name="connsiteX29" fmla="*/ 63032 w 660143"/>
                <a:gd name="connsiteY29" fmla="*/ 410895 h 538330"/>
                <a:gd name="connsiteX30" fmla="*/ 340421 w 660143"/>
                <a:gd name="connsiteY30" fmla="*/ 380603 h 538330"/>
                <a:gd name="connsiteX31" fmla="*/ 311213 w 660143"/>
                <a:gd name="connsiteY31" fmla="*/ 463913 h 538330"/>
                <a:gd name="connsiteX32" fmla="*/ 222060 w 660143"/>
                <a:gd name="connsiteY32" fmla="*/ 497663 h 538330"/>
                <a:gd name="connsiteX33" fmla="*/ 132907 w 660143"/>
                <a:gd name="connsiteY33" fmla="*/ 463913 h 538330"/>
                <a:gd name="connsiteX34" fmla="*/ 103700 w 660143"/>
                <a:gd name="connsiteY34" fmla="*/ 380603 h 538330"/>
                <a:gd name="connsiteX35" fmla="*/ 103700 w 660143"/>
                <a:gd name="connsiteY35" fmla="*/ 320696 h 538330"/>
                <a:gd name="connsiteX36" fmla="*/ 149761 w 660143"/>
                <a:gd name="connsiteY36" fmla="*/ 313288 h 538330"/>
                <a:gd name="connsiteX37" fmla="*/ 254145 w 660143"/>
                <a:gd name="connsiteY37" fmla="*/ 261085 h 538330"/>
                <a:gd name="connsiteX38" fmla="*/ 291408 w 660143"/>
                <a:gd name="connsiteY38" fmla="*/ 252289 h 538330"/>
                <a:gd name="connsiteX39" fmla="*/ 326582 w 660143"/>
                <a:gd name="connsiteY39" fmla="*/ 267188 h 538330"/>
                <a:gd name="connsiteX40" fmla="*/ 330627 w 660143"/>
                <a:gd name="connsiteY40" fmla="*/ 271897 h 538330"/>
                <a:gd name="connsiteX41" fmla="*/ 338795 w 660143"/>
                <a:gd name="connsiteY41" fmla="*/ 288914 h 538330"/>
                <a:gd name="connsiteX42" fmla="*/ 340421 w 660143"/>
                <a:gd name="connsiteY42" fmla="*/ 301301 h 538330"/>
                <a:gd name="connsiteX43" fmla="*/ 340421 w 660143"/>
                <a:gd name="connsiteY43" fmla="*/ 380603 h 538330"/>
                <a:gd name="connsiteX44" fmla="*/ 395965 w 660143"/>
                <a:gd name="connsiteY44" fmla="*/ 403116 h 538330"/>
                <a:gd name="connsiteX45" fmla="*/ 381088 w 660143"/>
                <a:gd name="connsiteY45" fmla="*/ 410897 h 538330"/>
                <a:gd name="connsiteX46" fmla="*/ 381088 w 660143"/>
                <a:gd name="connsiteY46" fmla="*/ 354674 h 538330"/>
                <a:gd name="connsiteX47" fmla="*/ 396188 w 660143"/>
                <a:gd name="connsiteY47" fmla="*/ 361786 h 538330"/>
                <a:gd name="connsiteX48" fmla="*/ 403465 w 660143"/>
                <a:gd name="connsiteY48" fmla="*/ 382095 h 538330"/>
                <a:gd name="connsiteX49" fmla="*/ 395965 w 660143"/>
                <a:gd name="connsiteY49" fmla="*/ 403116 h 538330"/>
                <a:gd name="connsiteX50" fmla="*/ 403465 w 660143"/>
                <a:gd name="connsiteY50" fmla="*/ 319201 h 538330"/>
                <a:gd name="connsiteX51" fmla="*/ 386970 w 660143"/>
                <a:gd name="connsiteY51" fmla="*/ 314334 h 538330"/>
                <a:gd name="connsiteX52" fmla="*/ 381088 w 660143"/>
                <a:gd name="connsiteY52" fmla="*/ 313344 h 538330"/>
                <a:gd name="connsiteX53" fmla="*/ 381088 w 660143"/>
                <a:gd name="connsiteY53" fmla="*/ 307578 h 538330"/>
                <a:gd name="connsiteX54" fmla="*/ 381088 w 660143"/>
                <a:gd name="connsiteY54" fmla="*/ 301301 h 538330"/>
                <a:gd name="connsiteX55" fmla="*/ 370691 w 660143"/>
                <a:gd name="connsiteY55" fmla="*/ 259420 h 538330"/>
                <a:gd name="connsiteX56" fmla="*/ 364023 w 660143"/>
                <a:gd name="connsiteY56" fmla="*/ 248698 h 538330"/>
                <a:gd name="connsiteX57" fmla="*/ 363154 w 660143"/>
                <a:gd name="connsiteY57" fmla="*/ 247490 h 538330"/>
                <a:gd name="connsiteX58" fmla="*/ 324353 w 660143"/>
                <a:gd name="connsiteY58" fmla="*/ 217979 h 538330"/>
                <a:gd name="connsiteX59" fmla="*/ 291408 w 660143"/>
                <a:gd name="connsiteY59" fmla="*/ 211622 h 538330"/>
                <a:gd name="connsiteX60" fmla="*/ 235961 w 660143"/>
                <a:gd name="connsiteY60" fmla="*/ 224707 h 538330"/>
                <a:gd name="connsiteX61" fmla="*/ 131580 w 660143"/>
                <a:gd name="connsiteY61" fmla="*/ 276908 h 538330"/>
                <a:gd name="connsiteX62" fmla="*/ 94125 w 660143"/>
                <a:gd name="connsiteY62" fmla="*/ 275173 h 538330"/>
                <a:gd name="connsiteX63" fmla="*/ 63032 w 660143"/>
                <a:gd name="connsiteY63" fmla="*/ 255783 h 538330"/>
                <a:gd name="connsiteX64" fmla="*/ 63032 w 660143"/>
                <a:gd name="connsiteY64" fmla="*/ 313344 h 538330"/>
                <a:gd name="connsiteX65" fmla="*/ 40668 w 660143"/>
                <a:gd name="connsiteY65" fmla="*/ 319201 h 538330"/>
                <a:gd name="connsiteX66" fmla="*/ 40668 w 660143"/>
                <a:gd name="connsiteY66" fmla="*/ 250163 h 538330"/>
                <a:gd name="connsiteX67" fmla="*/ 201848 w 660143"/>
                <a:gd name="connsiteY67" fmla="*/ 88981 h 538330"/>
                <a:gd name="connsiteX68" fmla="*/ 324549 w 660143"/>
                <a:gd name="connsiteY68" fmla="*/ 145549 h 538330"/>
                <a:gd name="connsiteX69" fmla="*/ 346021 w 660143"/>
                <a:gd name="connsiteY69" fmla="*/ 178100 h 538330"/>
                <a:gd name="connsiteX70" fmla="*/ 356654 w 660143"/>
                <a:gd name="connsiteY70" fmla="*/ 199327 h 538330"/>
                <a:gd name="connsiteX71" fmla="*/ 372154 w 660143"/>
                <a:gd name="connsiteY71" fmla="*/ 203228 h 538330"/>
                <a:gd name="connsiteX72" fmla="*/ 403465 w 660143"/>
                <a:gd name="connsiteY72" fmla="*/ 243331 h 538330"/>
                <a:gd name="connsiteX73" fmla="*/ 403465 w 660143"/>
                <a:gd name="connsiteY73" fmla="*/ 319201 h 538330"/>
                <a:gd name="connsiteX74" fmla="*/ 574611 w 660143"/>
                <a:gd name="connsiteY74" fmla="*/ 249132 h 538330"/>
                <a:gd name="connsiteX75" fmla="*/ 554435 w 660143"/>
                <a:gd name="connsiteY75" fmla="*/ 307071 h 538330"/>
                <a:gd name="connsiteX76" fmla="*/ 492453 w 660143"/>
                <a:gd name="connsiteY76" fmla="*/ 330334 h 538330"/>
                <a:gd name="connsiteX77" fmla="*/ 443570 w 660143"/>
                <a:gd name="connsiteY77" fmla="*/ 317845 h 538330"/>
                <a:gd name="connsiteX78" fmla="*/ 443570 w 660143"/>
                <a:gd name="connsiteY78" fmla="*/ 243331 h 538330"/>
                <a:gd name="connsiteX79" fmla="*/ 435106 w 660143"/>
                <a:gd name="connsiteY79" fmla="*/ 206681 h 538330"/>
                <a:gd name="connsiteX80" fmla="*/ 441471 w 660143"/>
                <a:gd name="connsiteY80" fmla="*/ 203985 h 538330"/>
                <a:gd name="connsiteX81" fmla="*/ 518205 w 660143"/>
                <a:gd name="connsiteY81" fmla="*/ 165611 h 538330"/>
                <a:gd name="connsiteX82" fmla="*/ 543431 w 660143"/>
                <a:gd name="connsiteY82" fmla="*/ 159656 h 538330"/>
                <a:gd name="connsiteX83" fmla="*/ 568382 w 660143"/>
                <a:gd name="connsiteY83" fmla="*/ 172131 h 538330"/>
                <a:gd name="connsiteX84" fmla="*/ 574611 w 660143"/>
                <a:gd name="connsiteY84" fmla="*/ 190834 h 538330"/>
                <a:gd name="connsiteX85" fmla="*/ 574611 w 660143"/>
                <a:gd name="connsiteY85" fmla="*/ 249132 h 538330"/>
                <a:gd name="connsiteX86" fmla="*/ 620956 w 660143"/>
                <a:gd name="connsiteY86" fmla="*/ 271766 h 538330"/>
                <a:gd name="connsiteX87" fmla="*/ 614211 w 660143"/>
                <a:gd name="connsiteY87" fmla="*/ 276027 h 538330"/>
                <a:gd name="connsiteX88" fmla="*/ 614211 w 660143"/>
                <a:gd name="connsiteY88" fmla="*/ 190834 h 538330"/>
                <a:gd name="connsiteX89" fmla="*/ 600057 w 660143"/>
                <a:gd name="connsiteY89" fmla="*/ 148364 h 538330"/>
                <a:gd name="connsiteX90" fmla="*/ 543431 w 660143"/>
                <a:gd name="connsiteY90" fmla="*/ 120054 h 538330"/>
                <a:gd name="connsiteX91" fmla="*/ 500502 w 660143"/>
                <a:gd name="connsiteY91" fmla="*/ 130187 h 538330"/>
                <a:gd name="connsiteX92" fmla="*/ 423767 w 660143"/>
                <a:gd name="connsiteY92" fmla="*/ 168562 h 538330"/>
                <a:gd name="connsiteX93" fmla="*/ 400968 w 660143"/>
                <a:gd name="connsiteY93" fmla="*/ 167506 h 538330"/>
                <a:gd name="connsiteX94" fmla="*/ 379307 w 660143"/>
                <a:gd name="connsiteY94" fmla="*/ 153998 h 538330"/>
                <a:gd name="connsiteX95" fmla="*/ 365881 w 660143"/>
                <a:gd name="connsiteY95" fmla="*/ 132512 h 538330"/>
                <a:gd name="connsiteX96" fmla="*/ 477593 w 660143"/>
                <a:gd name="connsiteY96" fmla="*/ 39602 h 538330"/>
                <a:gd name="connsiteX97" fmla="*/ 579240 w 660143"/>
                <a:gd name="connsiteY97" fmla="*/ 102436 h 538330"/>
                <a:gd name="connsiteX98" fmla="*/ 588051 w 660143"/>
                <a:gd name="connsiteY98" fmla="*/ 120032 h 538330"/>
                <a:gd name="connsiteX99" fmla="*/ 601617 w 660143"/>
                <a:gd name="connsiteY99" fmla="*/ 123444 h 538330"/>
                <a:gd name="connsiteX100" fmla="*/ 620956 w 660143"/>
                <a:gd name="connsiteY100" fmla="*/ 148218 h 538330"/>
                <a:gd name="connsiteX101" fmla="*/ 620956 w 660143"/>
                <a:gd name="connsiteY101" fmla="*/ 271766 h 538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660143" h="538330">
                  <a:moveTo>
                    <a:pt x="615407" y="86217"/>
                  </a:moveTo>
                  <a:lnTo>
                    <a:pt x="614655" y="84713"/>
                  </a:lnTo>
                  <a:cubicBezTo>
                    <a:pt x="588524" y="32459"/>
                    <a:pt x="536006" y="0"/>
                    <a:pt x="477593" y="0"/>
                  </a:cubicBezTo>
                  <a:cubicBezTo>
                    <a:pt x="412567" y="0"/>
                    <a:pt x="356908" y="40731"/>
                    <a:pt x="334694" y="98005"/>
                  </a:cubicBezTo>
                  <a:cubicBezTo>
                    <a:pt x="298647" y="66417"/>
                    <a:pt x="251896" y="48313"/>
                    <a:pt x="201848" y="48313"/>
                  </a:cubicBezTo>
                  <a:cubicBezTo>
                    <a:pt x="90548" y="48313"/>
                    <a:pt x="0" y="138862"/>
                    <a:pt x="0" y="250163"/>
                  </a:cubicBezTo>
                  <a:lnTo>
                    <a:pt x="0" y="385441"/>
                  </a:lnTo>
                  <a:lnTo>
                    <a:pt x="63" y="385441"/>
                  </a:lnTo>
                  <a:cubicBezTo>
                    <a:pt x="789" y="404656"/>
                    <a:pt x="7794" y="420999"/>
                    <a:pt x="20433" y="432862"/>
                  </a:cubicBezTo>
                  <a:cubicBezTo>
                    <a:pt x="39483" y="450740"/>
                    <a:pt x="65682" y="453622"/>
                    <a:pt x="78040" y="453916"/>
                  </a:cubicBezTo>
                  <a:cubicBezTo>
                    <a:pt x="84431" y="467875"/>
                    <a:pt x="92822" y="480520"/>
                    <a:pt x="103117" y="491599"/>
                  </a:cubicBezTo>
                  <a:cubicBezTo>
                    <a:pt x="131529" y="522167"/>
                    <a:pt x="172660" y="538330"/>
                    <a:pt x="222060" y="538330"/>
                  </a:cubicBezTo>
                  <a:cubicBezTo>
                    <a:pt x="271461" y="538330"/>
                    <a:pt x="312592" y="522167"/>
                    <a:pt x="341005" y="491599"/>
                  </a:cubicBezTo>
                  <a:cubicBezTo>
                    <a:pt x="351298" y="480520"/>
                    <a:pt x="359689" y="467875"/>
                    <a:pt x="366080" y="453916"/>
                  </a:cubicBezTo>
                  <a:cubicBezTo>
                    <a:pt x="378441" y="453622"/>
                    <a:pt x="404647" y="450737"/>
                    <a:pt x="423699" y="432859"/>
                  </a:cubicBezTo>
                  <a:cubicBezTo>
                    <a:pt x="434883" y="422362"/>
                    <a:pt x="443570" y="410897"/>
                    <a:pt x="443570" y="391959"/>
                  </a:cubicBezTo>
                  <a:lnTo>
                    <a:pt x="443570" y="361727"/>
                  </a:lnTo>
                  <a:cubicBezTo>
                    <a:pt x="458240" y="367129"/>
                    <a:pt x="474640" y="369936"/>
                    <a:pt x="492453" y="369936"/>
                  </a:cubicBezTo>
                  <a:cubicBezTo>
                    <a:pt x="530151" y="369936"/>
                    <a:pt x="561615" y="357520"/>
                    <a:pt x="583448" y="334032"/>
                  </a:cubicBezTo>
                  <a:cubicBezTo>
                    <a:pt x="590654" y="326277"/>
                    <a:pt x="596704" y="317447"/>
                    <a:pt x="601457" y="307753"/>
                  </a:cubicBezTo>
                  <a:cubicBezTo>
                    <a:pt x="612534" y="307096"/>
                    <a:pt x="630373" y="303876"/>
                    <a:pt x="644005" y="291086"/>
                  </a:cubicBezTo>
                  <a:cubicBezTo>
                    <a:pt x="652386" y="283217"/>
                    <a:pt x="660143" y="273700"/>
                    <a:pt x="660143" y="257479"/>
                  </a:cubicBezTo>
                  <a:lnTo>
                    <a:pt x="660143" y="148218"/>
                  </a:lnTo>
                  <a:cubicBezTo>
                    <a:pt x="660143" y="119472"/>
                    <a:pt x="642258" y="94824"/>
                    <a:pt x="615407" y="86217"/>
                  </a:cubicBezTo>
                  <a:close/>
                  <a:moveTo>
                    <a:pt x="63032" y="410895"/>
                  </a:moveTo>
                  <a:cubicBezTo>
                    <a:pt x="57602" y="409361"/>
                    <a:pt x="52174" y="406920"/>
                    <a:pt x="48165" y="403118"/>
                  </a:cubicBezTo>
                  <a:cubicBezTo>
                    <a:pt x="43118" y="398326"/>
                    <a:pt x="40668" y="391449"/>
                    <a:pt x="40668" y="382095"/>
                  </a:cubicBezTo>
                  <a:cubicBezTo>
                    <a:pt x="40668" y="368446"/>
                    <a:pt x="46079" y="363491"/>
                    <a:pt x="47857" y="361863"/>
                  </a:cubicBezTo>
                  <a:cubicBezTo>
                    <a:pt x="51907" y="358156"/>
                    <a:pt x="57485" y="355933"/>
                    <a:pt x="63032" y="354645"/>
                  </a:cubicBezTo>
                  <a:lnTo>
                    <a:pt x="63032" y="410895"/>
                  </a:lnTo>
                  <a:close/>
                  <a:moveTo>
                    <a:pt x="340421" y="380603"/>
                  </a:moveTo>
                  <a:cubicBezTo>
                    <a:pt x="340421" y="414544"/>
                    <a:pt x="330322" y="443354"/>
                    <a:pt x="311213" y="463913"/>
                  </a:cubicBezTo>
                  <a:cubicBezTo>
                    <a:pt x="290695" y="485991"/>
                    <a:pt x="259867" y="497663"/>
                    <a:pt x="222060" y="497663"/>
                  </a:cubicBezTo>
                  <a:cubicBezTo>
                    <a:pt x="184253" y="497663"/>
                    <a:pt x="153425" y="485991"/>
                    <a:pt x="132907" y="463913"/>
                  </a:cubicBezTo>
                  <a:cubicBezTo>
                    <a:pt x="113799" y="443354"/>
                    <a:pt x="103700" y="414544"/>
                    <a:pt x="103700" y="380603"/>
                  </a:cubicBezTo>
                  <a:lnTo>
                    <a:pt x="103700" y="320696"/>
                  </a:lnTo>
                  <a:cubicBezTo>
                    <a:pt x="119343" y="322778"/>
                    <a:pt x="135622" y="320346"/>
                    <a:pt x="149761" y="313288"/>
                  </a:cubicBezTo>
                  <a:lnTo>
                    <a:pt x="254145" y="261085"/>
                  </a:lnTo>
                  <a:cubicBezTo>
                    <a:pt x="265664" y="255329"/>
                    <a:pt x="278548" y="252289"/>
                    <a:pt x="291408" y="252289"/>
                  </a:cubicBezTo>
                  <a:cubicBezTo>
                    <a:pt x="304674" y="252289"/>
                    <a:pt x="317420" y="257773"/>
                    <a:pt x="326582" y="267188"/>
                  </a:cubicBezTo>
                  <a:cubicBezTo>
                    <a:pt x="328021" y="268665"/>
                    <a:pt x="329378" y="270233"/>
                    <a:pt x="330627" y="271897"/>
                  </a:cubicBezTo>
                  <a:cubicBezTo>
                    <a:pt x="334435" y="276971"/>
                    <a:pt x="337191" y="282787"/>
                    <a:pt x="338795" y="288914"/>
                  </a:cubicBezTo>
                  <a:cubicBezTo>
                    <a:pt x="339850" y="292949"/>
                    <a:pt x="340421" y="297113"/>
                    <a:pt x="340421" y="301301"/>
                  </a:cubicBezTo>
                  <a:lnTo>
                    <a:pt x="340421" y="380603"/>
                  </a:lnTo>
                  <a:close/>
                  <a:moveTo>
                    <a:pt x="395965" y="403116"/>
                  </a:moveTo>
                  <a:cubicBezTo>
                    <a:pt x="391954" y="406923"/>
                    <a:pt x="386516" y="409366"/>
                    <a:pt x="381088" y="410897"/>
                  </a:cubicBezTo>
                  <a:lnTo>
                    <a:pt x="381088" y="354674"/>
                  </a:lnTo>
                  <a:cubicBezTo>
                    <a:pt x="386574" y="355945"/>
                    <a:pt x="392146" y="358129"/>
                    <a:pt x="396188" y="361786"/>
                  </a:cubicBezTo>
                  <a:cubicBezTo>
                    <a:pt x="397986" y="363416"/>
                    <a:pt x="403465" y="368373"/>
                    <a:pt x="403465" y="382095"/>
                  </a:cubicBezTo>
                  <a:cubicBezTo>
                    <a:pt x="403465" y="391449"/>
                    <a:pt x="401012" y="398323"/>
                    <a:pt x="395965" y="403116"/>
                  </a:cubicBezTo>
                  <a:close/>
                  <a:moveTo>
                    <a:pt x="403465" y="319201"/>
                  </a:moveTo>
                  <a:cubicBezTo>
                    <a:pt x="397867" y="316903"/>
                    <a:pt x="392255" y="315367"/>
                    <a:pt x="386970" y="314334"/>
                  </a:cubicBezTo>
                  <a:cubicBezTo>
                    <a:pt x="384956" y="313938"/>
                    <a:pt x="382983" y="313601"/>
                    <a:pt x="381088" y="313344"/>
                  </a:cubicBezTo>
                  <a:lnTo>
                    <a:pt x="381088" y="307578"/>
                  </a:lnTo>
                  <a:lnTo>
                    <a:pt x="381088" y="301301"/>
                  </a:lnTo>
                  <a:cubicBezTo>
                    <a:pt x="381088" y="286730"/>
                    <a:pt x="377448" y="272264"/>
                    <a:pt x="370691" y="259420"/>
                  </a:cubicBezTo>
                  <a:lnTo>
                    <a:pt x="364023" y="248698"/>
                  </a:lnTo>
                  <a:cubicBezTo>
                    <a:pt x="363732" y="248295"/>
                    <a:pt x="363453" y="247887"/>
                    <a:pt x="363154" y="247490"/>
                  </a:cubicBezTo>
                  <a:cubicBezTo>
                    <a:pt x="353143" y="234137"/>
                    <a:pt x="339588" y="224018"/>
                    <a:pt x="324353" y="217979"/>
                  </a:cubicBezTo>
                  <a:cubicBezTo>
                    <a:pt x="313962" y="213861"/>
                    <a:pt x="302796" y="211622"/>
                    <a:pt x="291408" y="211622"/>
                  </a:cubicBezTo>
                  <a:cubicBezTo>
                    <a:pt x="272271" y="211622"/>
                    <a:pt x="253102" y="216144"/>
                    <a:pt x="235961" y="224707"/>
                  </a:cubicBezTo>
                  <a:lnTo>
                    <a:pt x="131580" y="276908"/>
                  </a:lnTo>
                  <a:cubicBezTo>
                    <a:pt x="120248" y="282571"/>
                    <a:pt x="104843" y="281853"/>
                    <a:pt x="94125" y="275173"/>
                  </a:cubicBezTo>
                  <a:lnTo>
                    <a:pt x="63032" y="255783"/>
                  </a:lnTo>
                  <a:lnTo>
                    <a:pt x="63032" y="313344"/>
                  </a:lnTo>
                  <a:cubicBezTo>
                    <a:pt x="56168" y="314278"/>
                    <a:pt x="48393" y="316027"/>
                    <a:pt x="40668" y="319201"/>
                  </a:cubicBezTo>
                  <a:lnTo>
                    <a:pt x="40668" y="250163"/>
                  </a:lnTo>
                  <a:cubicBezTo>
                    <a:pt x="40668" y="161287"/>
                    <a:pt x="112971" y="88981"/>
                    <a:pt x="201848" y="88981"/>
                  </a:cubicBezTo>
                  <a:cubicBezTo>
                    <a:pt x="250025" y="88981"/>
                    <a:pt x="294386" y="109979"/>
                    <a:pt x="324549" y="145549"/>
                  </a:cubicBezTo>
                  <a:cubicBezTo>
                    <a:pt x="332852" y="155340"/>
                    <a:pt x="340086" y="166232"/>
                    <a:pt x="346021" y="178100"/>
                  </a:cubicBezTo>
                  <a:lnTo>
                    <a:pt x="356654" y="199327"/>
                  </a:lnTo>
                  <a:lnTo>
                    <a:pt x="372154" y="203228"/>
                  </a:lnTo>
                  <a:cubicBezTo>
                    <a:pt x="390590" y="207834"/>
                    <a:pt x="403465" y="224324"/>
                    <a:pt x="403465" y="243331"/>
                  </a:cubicBezTo>
                  <a:lnTo>
                    <a:pt x="403465" y="319201"/>
                  </a:lnTo>
                  <a:close/>
                  <a:moveTo>
                    <a:pt x="574611" y="249132"/>
                  </a:moveTo>
                  <a:cubicBezTo>
                    <a:pt x="574611" y="272839"/>
                    <a:pt x="567635" y="292874"/>
                    <a:pt x="554435" y="307071"/>
                  </a:cubicBezTo>
                  <a:cubicBezTo>
                    <a:pt x="540293" y="322290"/>
                    <a:pt x="518860" y="330334"/>
                    <a:pt x="492453" y="330334"/>
                  </a:cubicBezTo>
                  <a:cubicBezTo>
                    <a:pt x="473211" y="330334"/>
                    <a:pt x="456631" y="326046"/>
                    <a:pt x="443570" y="317845"/>
                  </a:cubicBezTo>
                  <a:lnTo>
                    <a:pt x="443570" y="243331"/>
                  </a:lnTo>
                  <a:cubicBezTo>
                    <a:pt x="443570" y="230252"/>
                    <a:pt x="440553" y="217782"/>
                    <a:pt x="435106" y="206681"/>
                  </a:cubicBezTo>
                  <a:cubicBezTo>
                    <a:pt x="437285" y="205895"/>
                    <a:pt x="439418" y="205009"/>
                    <a:pt x="441471" y="203985"/>
                  </a:cubicBezTo>
                  <a:lnTo>
                    <a:pt x="518205" y="165611"/>
                  </a:lnTo>
                  <a:cubicBezTo>
                    <a:pt x="526004" y="161714"/>
                    <a:pt x="534725" y="159656"/>
                    <a:pt x="543431" y="159656"/>
                  </a:cubicBezTo>
                  <a:cubicBezTo>
                    <a:pt x="553197" y="159656"/>
                    <a:pt x="562522" y="164318"/>
                    <a:pt x="568382" y="172131"/>
                  </a:cubicBezTo>
                  <a:cubicBezTo>
                    <a:pt x="572398" y="177481"/>
                    <a:pt x="574611" y="184125"/>
                    <a:pt x="574611" y="190834"/>
                  </a:cubicBezTo>
                  <a:lnTo>
                    <a:pt x="574611" y="249132"/>
                  </a:lnTo>
                  <a:close/>
                  <a:moveTo>
                    <a:pt x="620956" y="271766"/>
                  </a:moveTo>
                  <a:cubicBezTo>
                    <a:pt x="620956" y="273977"/>
                    <a:pt x="619224" y="276051"/>
                    <a:pt x="614211" y="276027"/>
                  </a:cubicBezTo>
                  <a:lnTo>
                    <a:pt x="614211" y="190834"/>
                  </a:lnTo>
                  <a:cubicBezTo>
                    <a:pt x="614211" y="175608"/>
                    <a:pt x="609185" y="160525"/>
                    <a:pt x="600057" y="148364"/>
                  </a:cubicBezTo>
                  <a:cubicBezTo>
                    <a:pt x="586765" y="130636"/>
                    <a:pt x="565594" y="120054"/>
                    <a:pt x="543431" y="120054"/>
                  </a:cubicBezTo>
                  <a:cubicBezTo>
                    <a:pt x="528615" y="120054"/>
                    <a:pt x="513772" y="123558"/>
                    <a:pt x="500502" y="130187"/>
                  </a:cubicBezTo>
                  <a:lnTo>
                    <a:pt x="423767" y="168562"/>
                  </a:lnTo>
                  <a:cubicBezTo>
                    <a:pt x="416976" y="171951"/>
                    <a:pt x="407391" y="171512"/>
                    <a:pt x="400968" y="167506"/>
                  </a:cubicBezTo>
                  <a:lnTo>
                    <a:pt x="379307" y="153998"/>
                  </a:lnTo>
                  <a:lnTo>
                    <a:pt x="365881" y="132512"/>
                  </a:lnTo>
                  <a:cubicBezTo>
                    <a:pt x="375658" y="79719"/>
                    <a:pt x="422013" y="39602"/>
                    <a:pt x="477593" y="39602"/>
                  </a:cubicBezTo>
                  <a:cubicBezTo>
                    <a:pt x="520908" y="39602"/>
                    <a:pt x="559858" y="63678"/>
                    <a:pt x="579240" y="102436"/>
                  </a:cubicBezTo>
                  <a:lnTo>
                    <a:pt x="588051" y="120032"/>
                  </a:lnTo>
                  <a:lnTo>
                    <a:pt x="601617" y="123444"/>
                  </a:lnTo>
                  <a:cubicBezTo>
                    <a:pt x="613002" y="126288"/>
                    <a:pt x="620956" y="136476"/>
                    <a:pt x="620956" y="148218"/>
                  </a:cubicBezTo>
                  <a:lnTo>
                    <a:pt x="620956" y="271766"/>
                  </a:lnTo>
                  <a:close/>
                </a:path>
              </a:pathLst>
            </a:custGeom>
            <a:grpFill/>
            <a:ln w="2409" cap="flat">
              <a:noFill/>
              <a:prstDash val="solid"/>
              <a:miter/>
            </a:ln>
          </p:spPr>
          <p:txBody>
            <a:bodyPr rtlCol="0" anchor="ctr"/>
            <a:lstStyle/>
            <a:p>
              <a:endParaRPr lang="de-DE"/>
            </a:p>
          </p:txBody>
        </p:sp>
        <p:sp>
          <p:nvSpPr>
            <p:cNvPr id="40" name="Grafik 19">
              <a:extLst>
                <a:ext uri="{FF2B5EF4-FFF2-40B4-BE49-F238E27FC236}">
                  <a16:creationId xmlns:a16="http://schemas.microsoft.com/office/drawing/2014/main" id="{93E7DFA7-51C5-3645-B2BC-40A75E789BF3}"/>
                </a:ext>
              </a:extLst>
            </p:cNvPr>
            <p:cNvSpPr/>
            <p:nvPr/>
          </p:nvSpPr>
          <p:spPr>
            <a:xfrm>
              <a:off x="8208946" y="4424934"/>
              <a:ext cx="141530" cy="64468"/>
            </a:xfrm>
            <a:custGeom>
              <a:avLst/>
              <a:gdLst>
                <a:gd name="connsiteX0" fmla="*/ 70770 w 141530"/>
                <a:gd name="connsiteY0" fmla="*/ 23801 h 64468"/>
                <a:gd name="connsiteX1" fmla="*/ 40668 w 141530"/>
                <a:gd name="connsiteY1" fmla="*/ 0 h 64468"/>
                <a:gd name="connsiteX2" fmla="*/ 0 w 141530"/>
                <a:gd name="connsiteY2" fmla="*/ 0 h 64468"/>
                <a:gd name="connsiteX3" fmla="*/ 70770 w 141530"/>
                <a:gd name="connsiteY3" fmla="*/ 64469 h 64468"/>
                <a:gd name="connsiteX4" fmla="*/ 141531 w 141530"/>
                <a:gd name="connsiteY4" fmla="*/ 0 h 64468"/>
                <a:gd name="connsiteX5" fmla="*/ 100863 w 141530"/>
                <a:gd name="connsiteY5" fmla="*/ 0 h 64468"/>
                <a:gd name="connsiteX6" fmla="*/ 70770 w 141530"/>
                <a:gd name="connsiteY6" fmla="*/ 23801 h 64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1530" h="64468">
                  <a:moveTo>
                    <a:pt x="70770" y="23801"/>
                  </a:moveTo>
                  <a:cubicBezTo>
                    <a:pt x="52484" y="23801"/>
                    <a:pt x="40668" y="14459"/>
                    <a:pt x="40668" y="0"/>
                  </a:cubicBezTo>
                  <a:lnTo>
                    <a:pt x="0" y="0"/>
                  </a:lnTo>
                  <a:cubicBezTo>
                    <a:pt x="0" y="37355"/>
                    <a:pt x="29763" y="64469"/>
                    <a:pt x="70770" y="64469"/>
                  </a:cubicBezTo>
                  <a:cubicBezTo>
                    <a:pt x="111770" y="64469"/>
                    <a:pt x="141531" y="37355"/>
                    <a:pt x="141531" y="0"/>
                  </a:cubicBezTo>
                  <a:lnTo>
                    <a:pt x="100863" y="0"/>
                  </a:lnTo>
                  <a:cubicBezTo>
                    <a:pt x="100863" y="14459"/>
                    <a:pt x="89051" y="23801"/>
                    <a:pt x="70770" y="23801"/>
                  </a:cubicBezTo>
                  <a:close/>
                </a:path>
              </a:pathLst>
            </a:custGeom>
            <a:grpFill/>
            <a:ln w="2409" cap="flat">
              <a:noFill/>
              <a:prstDash val="solid"/>
              <a:miter/>
            </a:ln>
          </p:spPr>
          <p:txBody>
            <a:bodyPr rtlCol="0" anchor="ctr"/>
            <a:lstStyle/>
            <a:p>
              <a:endParaRPr lang="de-DE"/>
            </a:p>
          </p:txBody>
        </p:sp>
        <p:sp>
          <p:nvSpPr>
            <p:cNvPr id="41" name="Grafik 19">
              <a:extLst>
                <a:ext uri="{FF2B5EF4-FFF2-40B4-BE49-F238E27FC236}">
                  <a16:creationId xmlns:a16="http://schemas.microsoft.com/office/drawing/2014/main" id="{4AB51891-CA18-2048-ABA8-FD19BB7E1E85}"/>
                </a:ext>
              </a:extLst>
            </p:cNvPr>
            <p:cNvSpPr/>
            <p:nvPr/>
          </p:nvSpPr>
          <p:spPr>
            <a:xfrm>
              <a:off x="8484534" y="4273763"/>
              <a:ext cx="109714" cy="49973"/>
            </a:xfrm>
            <a:custGeom>
              <a:avLst/>
              <a:gdLst>
                <a:gd name="connsiteX0" fmla="*/ 54862 w 109714"/>
                <a:gd name="connsiteY0" fmla="*/ 18448 h 49973"/>
                <a:gd name="connsiteX1" fmla="*/ 31525 w 109714"/>
                <a:gd name="connsiteY1" fmla="*/ 0 h 49973"/>
                <a:gd name="connsiteX2" fmla="*/ 0 w 109714"/>
                <a:gd name="connsiteY2" fmla="*/ 0 h 49973"/>
                <a:gd name="connsiteX3" fmla="*/ 54862 w 109714"/>
                <a:gd name="connsiteY3" fmla="*/ 49973 h 49973"/>
                <a:gd name="connsiteX4" fmla="*/ 109715 w 109714"/>
                <a:gd name="connsiteY4" fmla="*/ 0 h 49973"/>
                <a:gd name="connsiteX5" fmla="*/ 78190 w 109714"/>
                <a:gd name="connsiteY5" fmla="*/ 0 h 49973"/>
                <a:gd name="connsiteX6" fmla="*/ 54862 w 109714"/>
                <a:gd name="connsiteY6" fmla="*/ 18448 h 49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714" h="49973">
                  <a:moveTo>
                    <a:pt x="54862" y="18448"/>
                  </a:moveTo>
                  <a:cubicBezTo>
                    <a:pt x="40687" y="18448"/>
                    <a:pt x="31525" y="11208"/>
                    <a:pt x="31525" y="0"/>
                  </a:cubicBezTo>
                  <a:lnTo>
                    <a:pt x="0" y="0"/>
                  </a:lnTo>
                  <a:cubicBezTo>
                    <a:pt x="0" y="28955"/>
                    <a:pt x="23073" y="49973"/>
                    <a:pt x="54862" y="49973"/>
                  </a:cubicBezTo>
                  <a:cubicBezTo>
                    <a:pt x="86644" y="49973"/>
                    <a:pt x="109715" y="28955"/>
                    <a:pt x="109715" y="0"/>
                  </a:cubicBezTo>
                  <a:lnTo>
                    <a:pt x="78190" y="0"/>
                  </a:lnTo>
                  <a:cubicBezTo>
                    <a:pt x="78190" y="11208"/>
                    <a:pt x="69033" y="18448"/>
                    <a:pt x="54862" y="18448"/>
                  </a:cubicBezTo>
                  <a:close/>
                </a:path>
              </a:pathLst>
            </a:custGeom>
            <a:grpFill/>
            <a:ln w="2409" cap="flat">
              <a:noFill/>
              <a:prstDash val="solid"/>
              <a:miter/>
            </a:ln>
          </p:spPr>
          <p:txBody>
            <a:bodyPr rtlCol="0" anchor="ctr"/>
            <a:lstStyle/>
            <a:p>
              <a:endParaRPr lang="de-DE"/>
            </a:p>
          </p:txBody>
        </p:sp>
      </p:grpSp>
    </p:spTree>
    <p:extLst>
      <p:ext uri="{BB962C8B-B14F-4D97-AF65-F5344CB8AC3E}">
        <p14:creationId xmlns:p14="http://schemas.microsoft.com/office/powerpoint/2010/main" val="20324720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Weil Gesundheit es wert ist: </a:t>
            </a:r>
            <a:br>
              <a:rPr lang="de-DE" dirty="0"/>
            </a:br>
            <a:r>
              <a:rPr lang="de-DE" dirty="0"/>
              <a:t>Top-Leistungen ohne Einschränkungen</a:t>
            </a:r>
          </a:p>
        </p:txBody>
      </p:sp>
      <p:sp>
        <p:nvSpPr>
          <p:cNvPr id="3" name="Datumsplatzhalter 2"/>
          <p:cNvSpPr>
            <a:spLocks noGrp="1"/>
          </p:cNvSpPr>
          <p:nvPr>
            <p:ph type="dt" sz="half" idx="10"/>
          </p:nvPr>
        </p:nvSpPr>
        <p:spPr/>
        <p:txBody>
          <a:bodyPr/>
          <a:lstStyle/>
          <a:p>
            <a:r>
              <a:rPr lang="de-DE"/>
              <a:t>Juni 2021</a:t>
            </a:r>
            <a:endParaRPr lang="de-DE" dirty="0"/>
          </a:p>
        </p:txBody>
      </p:sp>
      <p:sp>
        <p:nvSpPr>
          <p:cNvPr id="4" name="Fußzeilenplatzhalter 3"/>
          <p:cNvSpPr>
            <a:spLocks noGrp="1"/>
          </p:cNvSpPr>
          <p:nvPr>
            <p:ph type="ftr" sz="quarter" idx="11"/>
          </p:nvPr>
        </p:nvSpPr>
        <p:spPr/>
        <p:txBody>
          <a:bodyPr/>
          <a:lstStyle/>
          <a:p>
            <a:r>
              <a:rPr lang="de-DE" dirty="0"/>
              <a:t>Beihilfeversicherungen: Attraktive Leistungen, hochwertiger Schutz</a:t>
            </a:r>
          </a:p>
        </p:txBody>
      </p:sp>
      <p:sp>
        <p:nvSpPr>
          <p:cNvPr id="5" name="Foliennummernplatzhalter 4">
            <a:extLst>
              <a:ext uri="{FF2B5EF4-FFF2-40B4-BE49-F238E27FC236}">
                <a16:creationId xmlns:a16="http://schemas.microsoft.com/office/drawing/2014/main" id="{9B54D106-D9C9-8A45-9F5C-BF41B48B3125}"/>
              </a:ext>
            </a:extLst>
          </p:cNvPr>
          <p:cNvSpPr>
            <a:spLocks noGrp="1"/>
          </p:cNvSpPr>
          <p:nvPr>
            <p:ph type="sldNum" sz="quarter" idx="12"/>
          </p:nvPr>
        </p:nvSpPr>
        <p:spPr/>
        <p:txBody>
          <a:bodyPr/>
          <a:lstStyle/>
          <a:p>
            <a:fld id="{19214891-A90D-482A-B08A-59BEA405D4DE}" type="slidenum">
              <a:rPr lang="de-DE" smtClean="0"/>
              <a:pPr/>
              <a:t>5</a:t>
            </a:fld>
            <a:endParaRPr lang="de-DE" dirty="0"/>
          </a:p>
        </p:txBody>
      </p:sp>
      <p:sp>
        <p:nvSpPr>
          <p:cNvPr id="6" name="Inhaltsplatzhalter 5">
            <a:extLst>
              <a:ext uri="{FF2B5EF4-FFF2-40B4-BE49-F238E27FC236}">
                <a16:creationId xmlns:a16="http://schemas.microsoft.com/office/drawing/2014/main" id="{E03C8A1D-FC23-B14C-9BC6-6C89EA4DDF2A}"/>
              </a:ext>
            </a:extLst>
          </p:cNvPr>
          <p:cNvSpPr>
            <a:spLocks noGrp="1"/>
          </p:cNvSpPr>
          <p:nvPr>
            <p:ph sz="quarter" idx="13"/>
          </p:nvPr>
        </p:nvSpPr>
        <p:spPr>
          <a:xfrm>
            <a:off x="359999" y="1344613"/>
            <a:ext cx="4919456" cy="913509"/>
          </a:xfrm>
        </p:spPr>
        <p:txBody>
          <a:bodyPr/>
          <a:lstStyle/>
          <a:p>
            <a:r>
              <a:rPr lang="de-DE" sz="1200" dirty="0"/>
              <a:t>94 % aller Beihilfeberechtigten sind aus gutem Grund privat kranken-versichert*, denn eine private Restkostenversicherung kann Ihnen hochwertige Therapien und Zugang zu neuen Behandlungsverfahren ermöglichen.</a:t>
            </a:r>
            <a:br>
              <a:rPr lang="de-DE" sz="1200" dirty="0"/>
            </a:br>
            <a:endParaRPr lang="de-DE" sz="1200" dirty="0"/>
          </a:p>
        </p:txBody>
      </p:sp>
      <p:sp>
        <p:nvSpPr>
          <p:cNvPr id="14" name="Textfeld 13">
            <a:extLst>
              <a:ext uri="{FF2B5EF4-FFF2-40B4-BE49-F238E27FC236}">
                <a16:creationId xmlns:a16="http://schemas.microsoft.com/office/drawing/2014/main" id="{D9279150-F80A-354D-9FBF-3B6AF32A1AA4}"/>
              </a:ext>
            </a:extLst>
          </p:cNvPr>
          <p:cNvSpPr txBox="1"/>
          <p:nvPr/>
        </p:nvSpPr>
        <p:spPr>
          <a:xfrm>
            <a:off x="360000" y="5113576"/>
            <a:ext cx="5043742" cy="116378"/>
          </a:xfrm>
          <a:prstGeom prst="rect">
            <a:avLst/>
          </a:prstGeom>
          <a:noFill/>
          <a:ln w="6350">
            <a:noFill/>
          </a:ln>
        </p:spPr>
        <p:txBody>
          <a:bodyPr wrap="square" lIns="0" tIns="0" rIns="0" bIns="0" rtlCol="0" anchor="b">
            <a:noAutofit/>
          </a:bodyPr>
          <a:lstStyle/>
          <a:p>
            <a:r>
              <a:rPr lang="de-DE" sz="600" dirty="0"/>
              <a:t>* Statistisches Bundesamt: Sozialleistungen – Angaben zur Krankenversicherung (Ergebnisse des Mikrozensus) 2015 Seite 18</a:t>
            </a:r>
            <a:endParaRPr lang="de-DE" sz="600" baseline="-25000" dirty="0"/>
          </a:p>
        </p:txBody>
      </p:sp>
      <p:sp>
        <p:nvSpPr>
          <p:cNvPr id="15" name="Rechteck 14">
            <a:extLst>
              <a:ext uri="{FF2B5EF4-FFF2-40B4-BE49-F238E27FC236}">
                <a16:creationId xmlns:a16="http://schemas.microsoft.com/office/drawing/2014/main" id="{39E94303-A4C1-6545-BB79-6662368000A5}"/>
              </a:ext>
            </a:extLst>
          </p:cNvPr>
          <p:cNvSpPr/>
          <p:nvPr/>
        </p:nvSpPr>
        <p:spPr>
          <a:xfrm>
            <a:off x="360001" y="2305521"/>
            <a:ext cx="4919456" cy="2653213"/>
          </a:xfrm>
          <a:prstGeom prst="rect">
            <a:avLst/>
          </a:prstGeom>
          <a:solidFill>
            <a:srgbClr val="E9F0F9"/>
          </a:solidFill>
        </p:spPr>
        <p:txBody>
          <a:bodyPr wrap="square" lIns="108000" tIns="72000" rIns="72000" bIns="36000">
            <a:spAutoFit/>
          </a:bodyPr>
          <a:lstStyle/>
          <a:p>
            <a:pPr marL="133350" lvl="1" indent="-133350">
              <a:spcBef>
                <a:spcPts val="300"/>
              </a:spcBef>
            </a:pPr>
            <a:r>
              <a:rPr lang="de-DE" sz="1200" dirty="0">
                <a:solidFill>
                  <a:schemeClr val="tx1"/>
                </a:solidFill>
              </a:rPr>
              <a:t>Erstattung von Arzthonoraren auch über den Höchstsatz der GOÄ/GOZ hinaus </a:t>
            </a:r>
          </a:p>
          <a:p>
            <a:pPr marL="133350" lvl="1" indent="-133350">
              <a:spcBef>
                <a:spcPts val="300"/>
              </a:spcBef>
            </a:pPr>
            <a:r>
              <a:rPr lang="de-DE" sz="1200" dirty="0">
                <a:solidFill>
                  <a:schemeClr val="tx1"/>
                </a:solidFill>
              </a:rPr>
              <a:t>Attraktive Leistungen ohne einschränkende Preis- und Leistungsverzeichnisse </a:t>
            </a:r>
          </a:p>
          <a:p>
            <a:pPr marL="133350" lvl="1" indent="-133350">
              <a:spcBef>
                <a:spcPts val="300"/>
              </a:spcBef>
            </a:pPr>
            <a:r>
              <a:rPr lang="de-DE" sz="1200" dirty="0">
                <a:solidFill>
                  <a:schemeClr val="tx1"/>
                </a:solidFill>
              </a:rPr>
              <a:t>Hochwertige Unterstützung bei Zahnersatz und Kieferorthopädie ohne Zahnstaffel oder Erstattungshöchstbeträge </a:t>
            </a:r>
          </a:p>
          <a:p>
            <a:pPr marL="133350" lvl="1" indent="-133350">
              <a:spcBef>
                <a:spcPts val="300"/>
              </a:spcBef>
            </a:pPr>
            <a:r>
              <a:rPr lang="de-DE" sz="1200" dirty="0">
                <a:solidFill>
                  <a:schemeClr val="tx1"/>
                </a:solidFill>
              </a:rPr>
              <a:t>Keine begrenzende Höchstsumme bei </a:t>
            </a:r>
            <a:r>
              <a:rPr lang="de-DE" sz="1200" dirty="0" err="1">
                <a:solidFill>
                  <a:schemeClr val="tx1"/>
                </a:solidFill>
              </a:rPr>
              <a:t>refraktiver</a:t>
            </a:r>
            <a:r>
              <a:rPr lang="de-DE" sz="1200" dirty="0">
                <a:solidFill>
                  <a:schemeClr val="tx1"/>
                </a:solidFill>
              </a:rPr>
              <a:t> Chirurgie </a:t>
            </a:r>
            <a:br>
              <a:rPr lang="de-DE" sz="1200" dirty="0">
                <a:solidFill>
                  <a:schemeClr val="tx1"/>
                </a:solidFill>
              </a:rPr>
            </a:br>
            <a:r>
              <a:rPr lang="de-DE" sz="1200" dirty="0">
                <a:solidFill>
                  <a:schemeClr val="tx1"/>
                </a:solidFill>
              </a:rPr>
              <a:t>(zum Beispiel </a:t>
            </a:r>
            <a:r>
              <a:rPr lang="de-DE" sz="1200" dirty="0" err="1">
                <a:solidFill>
                  <a:schemeClr val="tx1"/>
                </a:solidFill>
              </a:rPr>
              <a:t>Lasik</a:t>
            </a:r>
            <a:r>
              <a:rPr lang="de-DE" sz="1200" dirty="0">
                <a:solidFill>
                  <a:schemeClr val="tx1"/>
                </a:solidFill>
              </a:rPr>
              <a:t>) </a:t>
            </a:r>
          </a:p>
          <a:p>
            <a:pPr marL="133350" lvl="1" indent="-133350">
              <a:spcBef>
                <a:spcPts val="300"/>
              </a:spcBef>
            </a:pPr>
            <a:r>
              <a:rPr lang="de-DE" sz="1200" dirty="0">
                <a:solidFill>
                  <a:schemeClr val="tx1"/>
                </a:solidFill>
              </a:rPr>
              <a:t>Top-Leistungen für Vorsorge und Schutzimpfungen – ohne Auswirkungen auf die mögliche Beitragsrückerstattung </a:t>
            </a:r>
          </a:p>
          <a:p>
            <a:pPr marL="133350" lvl="1" indent="-133350">
              <a:spcBef>
                <a:spcPts val="300"/>
              </a:spcBef>
            </a:pPr>
            <a:r>
              <a:rPr lang="de-DE" sz="1200" dirty="0">
                <a:solidFill>
                  <a:schemeClr val="tx1"/>
                </a:solidFill>
              </a:rPr>
              <a:t>Psychotherapie ohne Begrenzung der Sitzungszahl </a:t>
            </a:r>
          </a:p>
          <a:p>
            <a:pPr marL="133350" lvl="1" indent="-133350">
              <a:spcBef>
                <a:spcPts val="300"/>
              </a:spcBef>
            </a:pPr>
            <a:r>
              <a:rPr lang="de-DE" sz="1200" dirty="0">
                <a:solidFill>
                  <a:schemeClr val="tx1"/>
                </a:solidFill>
              </a:rPr>
              <a:t>Geburtspauschale für Frauen</a:t>
            </a:r>
          </a:p>
        </p:txBody>
      </p:sp>
      <p:pic>
        <p:nvPicPr>
          <p:cNvPr id="21" name="Grafik 10">
            <a:extLst>
              <a:ext uri="{FF2B5EF4-FFF2-40B4-BE49-F238E27FC236}">
                <a16:creationId xmlns:a16="http://schemas.microsoft.com/office/drawing/2014/main" id="{EC68CC29-6E32-7245-BF3A-7A58B9800A6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651500" y="0"/>
            <a:ext cx="3492500" cy="5715000"/>
          </a:xfrm>
          <a:prstGeom prst="rect">
            <a:avLst/>
          </a:prstGeom>
        </p:spPr>
      </p:pic>
    </p:spTree>
    <p:extLst>
      <p:ext uri="{BB962C8B-B14F-4D97-AF65-F5344CB8AC3E}">
        <p14:creationId xmlns:p14="http://schemas.microsoft.com/office/powerpoint/2010/main" val="87052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descr="Ein Bild, das Baum, draußen, Himmel, Berg enthält.&#10;&#10;Automatisch generierte Beschreibung">
            <a:extLst>
              <a:ext uri="{FF2B5EF4-FFF2-40B4-BE49-F238E27FC236}">
                <a16:creationId xmlns:a16="http://schemas.microsoft.com/office/drawing/2014/main" id="{FD77E198-3203-B947-B7FE-F0E03EC74762}"/>
              </a:ext>
            </a:extLst>
          </p:cNvPr>
          <p:cNvPicPr>
            <a:picLocks noChangeAspect="1"/>
          </p:cNvPicPr>
          <p:nvPr/>
        </p:nvPicPr>
        <p:blipFill rotWithShape="1">
          <a:blip r:embed="rId5" cstate="print">
            <a:alphaModFix/>
            <a:extLst>
              <a:ext uri="{28A0092B-C50C-407E-A947-70E740481C1C}">
                <a14:useLocalDpi xmlns:a14="http://schemas.microsoft.com/office/drawing/2010/main"/>
              </a:ext>
            </a:extLst>
          </a:blip>
          <a:srcRect/>
          <a:stretch/>
        </p:blipFill>
        <p:spPr>
          <a:xfrm>
            <a:off x="1" y="883402"/>
            <a:ext cx="9144000" cy="4350585"/>
          </a:xfrm>
          <a:prstGeom prst="rect">
            <a:avLst/>
          </a:prstGeom>
        </p:spPr>
      </p:pic>
      <p:graphicFrame>
        <p:nvGraphicFramePr>
          <p:cNvPr id="6" name="Objekt 5" hidden="1"/>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230" name="think-cell Folie" r:id="rId6" imgW="415" imgH="416" progId="TCLayout.ActiveDocument.1">
                  <p:embed/>
                </p:oleObj>
              </mc:Choice>
              <mc:Fallback>
                <p:oleObj name="think-cell Folie" r:id="rId6" imgW="415" imgH="416" progId="TCLayout.ActiveDocument.1">
                  <p:embed/>
                  <p:pic>
                    <p:nvPicPr>
                      <p:cNvPr id="6" name="Objekt 5"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18" name="Titel 4"/>
          <p:cNvSpPr>
            <a:spLocks noGrp="1"/>
          </p:cNvSpPr>
          <p:nvPr>
            <p:ph type="title"/>
          </p:nvPr>
        </p:nvSpPr>
        <p:spPr>
          <a:xfrm>
            <a:off x="360000" y="373063"/>
            <a:ext cx="8424000" cy="648000"/>
          </a:xfrm>
        </p:spPr>
        <p:txBody>
          <a:bodyPr vert="horz"/>
          <a:lstStyle/>
          <a:p>
            <a:r>
              <a:rPr lang="de-DE" dirty="0">
                <a:solidFill>
                  <a:srgbClr val="64A9D2"/>
                </a:solidFill>
              </a:rPr>
              <a:t>Kurz gesagt:</a:t>
            </a:r>
          </a:p>
        </p:txBody>
      </p:sp>
      <p:sp>
        <p:nvSpPr>
          <p:cNvPr id="3" name="Datumsplatzhalter 2"/>
          <p:cNvSpPr>
            <a:spLocks noGrp="1"/>
          </p:cNvSpPr>
          <p:nvPr>
            <p:ph type="dt" sz="half" idx="10"/>
          </p:nvPr>
        </p:nvSpPr>
        <p:spPr>
          <a:xfrm>
            <a:off x="720000" y="5534649"/>
            <a:ext cx="3635738" cy="72000"/>
          </a:xfrm>
        </p:spPr>
        <p:txBody>
          <a:bodyPr/>
          <a:lstStyle/>
          <a:p>
            <a:r>
              <a:rPr lang="de-DE"/>
              <a:t>Juni 2021</a:t>
            </a:r>
            <a:endParaRPr lang="de-DE" dirty="0"/>
          </a:p>
        </p:txBody>
      </p:sp>
      <p:sp>
        <p:nvSpPr>
          <p:cNvPr id="4" name="Fußzeilenplatzhalter 3"/>
          <p:cNvSpPr>
            <a:spLocks noGrp="1"/>
          </p:cNvSpPr>
          <p:nvPr>
            <p:ph type="ftr" sz="quarter" idx="11"/>
          </p:nvPr>
        </p:nvSpPr>
        <p:spPr>
          <a:xfrm>
            <a:off x="720000" y="5415250"/>
            <a:ext cx="3635738" cy="72000"/>
          </a:xfrm>
        </p:spPr>
        <p:txBody>
          <a:bodyPr/>
          <a:lstStyle/>
          <a:p>
            <a:r>
              <a:rPr lang="de-DE" dirty="0"/>
              <a:t>Beihilfeversicherungen: Attraktive Leistungen, hochwertiger Schutz</a:t>
            </a:r>
          </a:p>
        </p:txBody>
      </p:sp>
      <p:sp>
        <p:nvSpPr>
          <p:cNvPr id="2" name="Foliennummernplatzhalter 1">
            <a:extLst>
              <a:ext uri="{FF2B5EF4-FFF2-40B4-BE49-F238E27FC236}">
                <a16:creationId xmlns:a16="http://schemas.microsoft.com/office/drawing/2014/main" id="{0101C658-83EE-7C45-9CB2-26A3AD9CD534}"/>
              </a:ext>
            </a:extLst>
          </p:cNvPr>
          <p:cNvSpPr>
            <a:spLocks noGrp="1"/>
          </p:cNvSpPr>
          <p:nvPr>
            <p:ph type="sldNum" sz="quarter" idx="12"/>
          </p:nvPr>
        </p:nvSpPr>
        <p:spPr>
          <a:xfrm>
            <a:off x="360000" y="5415250"/>
            <a:ext cx="360000" cy="72000"/>
          </a:xfrm>
        </p:spPr>
        <p:txBody>
          <a:bodyPr/>
          <a:lstStyle/>
          <a:p>
            <a:fld id="{19214891-A90D-482A-B08A-59BEA405D4DE}" type="slidenum">
              <a:rPr lang="de-DE" smtClean="0"/>
              <a:pPr/>
              <a:t>6</a:t>
            </a:fld>
            <a:endParaRPr lang="de-DE" dirty="0"/>
          </a:p>
        </p:txBody>
      </p:sp>
      <p:sp>
        <p:nvSpPr>
          <p:cNvPr id="12" name="Rectangle 11">
            <a:extLst>
              <a:ext uri="{FF2B5EF4-FFF2-40B4-BE49-F238E27FC236}">
                <a16:creationId xmlns:a16="http://schemas.microsoft.com/office/drawing/2014/main" id="{D894796A-F87B-8B4D-8693-D2D93734F9DB}"/>
              </a:ext>
            </a:extLst>
          </p:cNvPr>
          <p:cNvSpPr txBox="1">
            <a:spLocks noChangeArrowheads="1"/>
          </p:cNvSpPr>
          <p:nvPr/>
        </p:nvSpPr>
        <p:spPr bwMode="gray">
          <a:xfrm>
            <a:off x="360000" y="1205130"/>
            <a:ext cx="1949529" cy="2302653"/>
          </a:xfrm>
          <a:prstGeom prst="rect">
            <a:avLst/>
          </a:prstGeom>
          <a:solidFill>
            <a:srgbClr val="E9F0F9"/>
          </a:solidFill>
          <a:ln w="9525">
            <a:noFill/>
            <a:miter lim="800000"/>
            <a:headEnd/>
            <a:tailEnd/>
          </a:ln>
        </p:spPr>
        <p:txBody>
          <a:bodyPr vert="horz" wrap="square" lIns="0" tIns="1224000" rIns="0" bIns="0" numCol="1" anchor="t" anchorCtr="0" compatLnSpc="1">
            <a:prstTxWarp prst="textNoShape">
              <a:avLst/>
            </a:prstTxWarp>
          </a:bodyPr>
          <a:lstStyle>
            <a:lvl1pPr algn="l" rtl="0" eaLnBrk="1" fontAlgn="base" hangingPunct="1">
              <a:spcBef>
                <a:spcPct val="0"/>
              </a:spcBef>
              <a:spcAft>
                <a:spcPct val="0"/>
              </a:spcAft>
              <a:defRPr sz="2000" b="0" kern="1200">
                <a:solidFill>
                  <a:schemeClr val="tx1"/>
                </a:solidFill>
                <a:latin typeface="Arial" pitchFamily="34" charset="0"/>
                <a:ea typeface="+mj-ea"/>
                <a:cs typeface="Arial" pitchFamily="34" charset="0"/>
              </a:defRPr>
            </a:lvl1pPr>
            <a:lvl2pPr algn="l" rtl="0" eaLnBrk="1" fontAlgn="base" hangingPunct="1">
              <a:spcBef>
                <a:spcPct val="0"/>
              </a:spcBef>
              <a:spcAft>
                <a:spcPct val="0"/>
              </a:spcAft>
              <a:defRPr sz="2300">
                <a:solidFill>
                  <a:schemeClr val="tx1"/>
                </a:solidFill>
                <a:latin typeface="Arial" charset="0"/>
                <a:cs typeface="Arial" charset="0"/>
              </a:defRPr>
            </a:lvl2pPr>
            <a:lvl3pPr algn="l" rtl="0" eaLnBrk="1" fontAlgn="base" hangingPunct="1">
              <a:spcBef>
                <a:spcPct val="0"/>
              </a:spcBef>
              <a:spcAft>
                <a:spcPct val="0"/>
              </a:spcAft>
              <a:defRPr sz="2300">
                <a:solidFill>
                  <a:schemeClr val="tx1"/>
                </a:solidFill>
                <a:latin typeface="Arial" charset="0"/>
                <a:cs typeface="Arial" charset="0"/>
              </a:defRPr>
            </a:lvl3pPr>
            <a:lvl4pPr algn="l" rtl="0" eaLnBrk="1" fontAlgn="base" hangingPunct="1">
              <a:spcBef>
                <a:spcPct val="0"/>
              </a:spcBef>
              <a:spcAft>
                <a:spcPct val="0"/>
              </a:spcAft>
              <a:defRPr sz="2300">
                <a:solidFill>
                  <a:schemeClr val="tx1"/>
                </a:solidFill>
                <a:latin typeface="Arial" charset="0"/>
                <a:cs typeface="Arial" charset="0"/>
              </a:defRPr>
            </a:lvl4pPr>
            <a:lvl5pPr algn="l" rtl="0" eaLnBrk="1" fontAlgn="base" hangingPunct="1">
              <a:spcBef>
                <a:spcPct val="0"/>
              </a:spcBef>
              <a:spcAft>
                <a:spcPct val="0"/>
              </a:spcAft>
              <a:defRPr sz="2300">
                <a:solidFill>
                  <a:schemeClr val="tx1"/>
                </a:solidFill>
                <a:latin typeface="Arial" charset="0"/>
                <a:cs typeface="Arial" charset="0"/>
              </a:defRPr>
            </a:lvl5pPr>
            <a:lvl6pPr marL="515813" algn="l" rtl="0" eaLnBrk="1" fontAlgn="base" hangingPunct="1">
              <a:spcBef>
                <a:spcPct val="0"/>
              </a:spcBef>
              <a:spcAft>
                <a:spcPct val="0"/>
              </a:spcAft>
              <a:defRPr sz="2300">
                <a:solidFill>
                  <a:schemeClr val="tx1"/>
                </a:solidFill>
                <a:latin typeface="Arial" charset="0"/>
                <a:cs typeface="Arial" charset="0"/>
              </a:defRPr>
            </a:lvl6pPr>
            <a:lvl7pPr marL="1031626" algn="l" rtl="0" eaLnBrk="1" fontAlgn="base" hangingPunct="1">
              <a:spcBef>
                <a:spcPct val="0"/>
              </a:spcBef>
              <a:spcAft>
                <a:spcPct val="0"/>
              </a:spcAft>
              <a:defRPr sz="2300">
                <a:solidFill>
                  <a:schemeClr val="tx1"/>
                </a:solidFill>
                <a:latin typeface="Arial" charset="0"/>
                <a:cs typeface="Arial" charset="0"/>
              </a:defRPr>
            </a:lvl7pPr>
            <a:lvl8pPr marL="1547439" algn="l" rtl="0" eaLnBrk="1" fontAlgn="base" hangingPunct="1">
              <a:spcBef>
                <a:spcPct val="0"/>
              </a:spcBef>
              <a:spcAft>
                <a:spcPct val="0"/>
              </a:spcAft>
              <a:defRPr sz="2300">
                <a:solidFill>
                  <a:schemeClr val="tx1"/>
                </a:solidFill>
                <a:latin typeface="Arial" charset="0"/>
                <a:cs typeface="Arial" charset="0"/>
              </a:defRPr>
            </a:lvl8pPr>
            <a:lvl9pPr marL="2063252" algn="l" rtl="0" eaLnBrk="1" fontAlgn="base" hangingPunct="1">
              <a:spcBef>
                <a:spcPct val="0"/>
              </a:spcBef>
              <a:spcAft>
                <a:spcPct val="0"/>
              </a:spcAft>
              <a:defRPr sz="2300">
                <a:solidFill>
                  <a:schemeClr val="tx1"/>
                </a:solidFill>
                <a:latin typeface="Arial" charset="0"/>
                <a:cs typeface="Arial" charset="0"/>
              </a:defRPr>
            </a:lvl9pPr>
          </a:lstStyle>
          <a:p>
            <a:pPr marL="0" lvl="1" indent="0" algn="ctr">
              <a:spcBef>
                <a:spcPts val="800"/>
              </a:spcBef>
              <a:buNone/>
            </a:pPr>
            <a:r>
              <a:rPr lang="de-DE" sz="1400" dirty="0"/>
              <a:t>Ihr Anspruch auf </a:t>
            </a:r>
            <a:r>
              <a:rPr lang="de-DE" sz="1400" b="1" dirty="0"/>
              <a:t>Beihilfe durch den Dienstherrn</a:t>
            </a:r>
          </a:p>
        </p:txBody>
      </p:sp>
      <p:sp>
        <p:nvSpPr>
          <p:cNvPr id="13" name="Rectangle 11">
            <a:extLst>
              <a:ext uri="{FF2B5EF4-FFF2-40B4-BE49-F238E27FC236}">
                <a16:creationId xmlns:a16="http://schemas.microsoft.com/office/drawing/2014/main" id="{D894796A-F87B-8B4D-8693-D2D93734F9DB}"/>
              </a:ext>
            </a:extLst>
          </p:cNvPr>
          <p:cNvSpPr txBox="1">
            <a:spLocks noChangeArrowheads="1"/>
          </p:cNvSpPr>
          <p:nvPr/>
        </p:nvSpPr>
        <p:spPr bwMode="gray">
          <a:xfrm>
            <a:off x="6120966" y="1205311"/>
            <a:ext cx="2666932" cy="2302405"/>
          </a:xfrm>
          <a:prstGeom prst="rect">
            <a:avLst/>
          </a:prstGeom>
          <a:solidFill>
            <a:srgbClr val="64A9D2"/>
          </a:solidFill>
          <a:ln w="9525">
            <a:noFill/>
            <a:miter lim="800000"/>
            <a:headEnd/>
            <a:tailEnd/>
          </a:ln>
        </p:spPr>
        <p:txBody>
          <a:bodyPr vert="horz" wrap="square" lIns="0" tIns="1224000" rIns="0" bIns="0" numCol="1" anchor="t" anchorCtr="0" compatLnSpc="1">
            <a:prstTxWarp prst="textNoShape">
              <a:avLst/>
            </a:prstTxWarp>
          </a:bodyPr>
          <a:lstStyle>
            <a:lvl1pPr algn="l" rtl="0" eaLnBrk="1" fontAlgn="base" hangingPunct="1">
              <a:spcBef>
                <a:spcPct val="0"/>
              </a:spcBef>
              <a:spcAft>
                <a:spcPct val="0"/>
              </a:spcAft>
              <a:defRPr sz="2000" b="0" kern="1200">
                <a:solidFill>
                  <a:schemeClr val="tx1"/>
                </a:solidFill>
                <a:latin typeface="Arial" pitchFamily="34" charset="0"/>
                <a:ea typeface="+mj-ea"/>
                <a:cs typeface="Arial" pitchFamily="34" charset="0"/>
              </a:defRPr>
            </a:lvl1pPr>
            <a:lvl2pPr algn="l" rtl="0" eaLnBrk="1" fontAlgn="base" hangingPunct="1">
              <a:spcBef>
                <a:spcPct val="0"/>
              </a:spcBef>
              <a:spcAft>
                <a:spcPct val="0"/>
              </a:spcAft>
              <a:defRPr sz="2300">
                <a:solidFill>
                  <a:schemeClr val="tx1"/>
                </a:solidFill>
                <a:latin typeface="Arial" charset="0"/>
                <a:cs typeface="Arial" charset="0"/>
              </a:defRPr>
            </a:lvl2pPr>
            <a:lvl3pPr algn="l" rtl="0" eaLnBrk="1" fontAlgn="base" hangingPunct="1">
              <a:spcBef>
                <a:spcPct val="0"/>
              </a:spcBef>
              <a:spcAft>
                <a:spcPct val="0"/>
              </a:spcAft>
              <a:defRPr sz="2300">
                <a:solidFill>
                  <a:schemeClr val="tx1"/>
                </a:solidFill>
                <a:latin typeface="Arial" charset="0"/>
                <a:cs typeface="Arial" charset="0"/>
              </a:defRPr>
            </a:lvl3pPr>
            <a:lvl4pPr algn="l" rtl="0" eaLnBrk="1" fontAlgn="base" hangingPunct="1">
              <a:spcBef>
                <a:spcPct val="0"/>
              </a:spcBef>
              <a:spcAft>
                <a:spcPct val="0"/>
              </a:spcAft>
              <a:defRPr sz="2300">
                <a:solidFill>
                  <a:schemeClr val="tx1"/>
                </a:solidFill>
                <a:latin typeface="Arial" charset="0"/>
                <a:cs typeface="Arial" charset="0"/>
              </a:defRPr>
            </a:lvl4pPr>
            <a:lvl5pPr algn="l" rtl="0" eaLnBrk="1" fontAlgn="base" hangingPunct="1">
              <a:spcBef>
                <a:spcPct val="0"/>
              </a:spcBef>
              <a:spcAft>
                <a:spcPct val="0"/>
              </a:spcAft>
              <a:defRPr sz="2300">
                <a:solidFill>
                  <a:schemeClr val="tx1"/>
                </a:solidFill>
                <a:latin typeface="Arial" charset="0"/>
                <a:cs typeface="Arial" charset="0"/>
              </a:defRPr>
            </a:lvl5pPr>
            <a:lvl6pPr marL="515813" algn="l" rtl="0" eaLnBrk="1" fontAlgn="base" hangingPunct="1">
              <a:spcBef>
                <a:spcPct val="0"/>
              </a:spcBef>
              <a:spcAft>
                <a:spcPct val="0"/>
              </a:spcAft>
              <a:defRPr sz="2300">
                <a:solidFill>
                  <a:schemeClr val="tx1"/>
                </a:solidFill>
                <a:latin typeface="Arial" charset="0"/>
                <a:cs typeface="Arial" charset="0"/>
              </a:defRPr>
            </a:lvl6pPr>
            <a:lvl7pPr marL="1031626" algn="l" rtl="0" eaLnBrk="1" fontAlgn="base" hangingPunct="1">
              <a:spcBef>
                <a:spcPct val="0"/>
              </a:spcBef>
              <a:spcAft>
                <a:spcPct val="0"/>
              </a:spcAft>
              <a:defRPr sz="2300">
                <a:solidFill>
                  <a:schemeClr val="tx1"/>
                </a:solidFill>
                <a:latin typeface="Arial" charset="0"/>
                <a:cs typeface="Arial" charset="0"/>
              </a:defRPr>
            </a:lvl7pPr>
            <a:lvl8pPr marL="1547439" algn="l" rtl="0" eaLnBrk="1" fontAlgn="base" hangingPunct="1">
              <a:spcBef>
                <a:spcPct val="0"/>
              </a:spcBef>
              <a:spcAft>
                <a:spcPct val="0"/>
              </a:spcAft>
              <a:defRPr sz="2300">
                <a:solidFill>
                  <a:schemeClr val="tx1"/>
                </a:solidFill>
                <a:latin typeface="Arial" charset="0"/>
                <a:cs typeface="Arial" charset="0"/>
              </a:defRPr>
            </a:lvl8pPr>
            <a:lvl9pPr marL="2063252" algn="l" rtl="0" eaLnBrk="1" fontAlgn="base" hangingPunct="1">
              <a:spcBef>
                <a:spcPct val="0"/>
              </a:spcBef>
              <a:spcAft>
                <a:spcPct val="0"/>
              </a:spcAft>
              <a:defRPr sz="2300">
                <a:solidFill>
                  <a:schemeClr val="tx1"/>
                </a:solidFill>
                <a:latin typeface="Arial" charset="0"/>
                <a:cs typeface="Arial" charset="0"/>
              </a:defRPr>
            </a:lvl9pPr>
          </a:lstStyle>
          <a:p>
            <a:pPr marL="0" lvl="1" indent="0" algn="ctr">
              <a:buNone/>
            </a:pPr>
            <a:r>
              <a:rPr lang="de-DE" sz="1400" b="1" dirty="0"/>
              <a:t>Ihr maßgeschneiderter Versicherungsschutz </a:t>
            </a:r>
            <a:br>
              <a:rPr lang="de-DE" sz="1400" b="1" dirty="0"/>
            </a:br>
            <a:r>
              <a:rPr lang="de-DE" sz="1400" b="1" dirty="0"/>
              <a:t>mit lebenslanger  Leistungsgarantie</a:t>
            </a:r>
          </a:p>
        </p:txBody>
      </p:sp>
      <p:sp>
        <p:nvSpPr>
          <p:cNvPr id="14" name="Rectangle 11">
            <a:extLst>
              <a:ext uri="{FF2B5EF4-FFF2-40B4-BE49-F238E27FC236}">
                <a16:creationId xmlns:a16="http://schemas.microsoft.com/office/drawing/2014/main" id="{D894796A-F87B-8B4D-8693-D2D93734F9DB}"/>
              </a:ext>
            </a:extLst>
          </p:cNvPr>
          <p:cNvSpPr txBox="1">
            <a:spLocks noChangeArrowheads="1"/>
          </p:cNvSpPr>
          <p:nvPr/>
        </p:nvSpPr>
        <p:spPr bwMode="gray">
          <a:xfrm>
            <a:off x="2943036" y="1205130"/>
            <a:ext cx="2544422" cy="2302653"/>
          </a:xfrm>
          <a:prstGeom prst="rect">
            <a:avLst/>
          </a:prstGeom>
          <a:solidFill>
            <a:srgbClr val="64A9D2"/>
          </a:solidFill>
          <a:ln w="9525">
            <a:noFill/>
            <a:miter lim="800000"/>
            <a:headEnd/>
            <a:tailEnd/>
          </a:ln>
        </p:spPr>
        <p:txBody>
          <a:bodyPr vert="horz" wrap="square" lIns="0" tIns="1224000" rIns="0" bIns="0" numCol="1" anchor="t" anchorCtr="0" compatLnSpc="1">
            <a:prstTxWarp prst="textNoShape">
              <a:avLst/>
            </a:prstTxWarp>
          </a:bodyPr>
          <a:lstStyle>
            <a:lvl1pPr algn="l" rtl="0" eaLnBrk="1" fontAlgn="base" hangingPunct="1">
              <a:spcBef>
                <a:spcPct val="0"/>
              </a:spcBef>
              <a:spcAft>
                <a:spcPct val="0"/>
              </a:spcAft>
              <a:defRPr sz="2000" b="0" kern="1200">
                <a:solidFill>
                  <a:schemeClr val="tx1"/>
                </a:solidFill>
                <a:latin typeface="Arial" pitchFamily="34" charset="0"/>
                <a:ea typeface="+mj-ea"/>
                <a:cs typeface="Arial" pitchFamily="34" charset="0"/>
              </a:defRPr>
            </a:lvl1pPr>
            <a:lvl2pPr algn="l" rtl="0" eaLnBrk="1" fontAlgn="base" hangingPunct="1">
              <a:spcBef>
                <a:spcPct val="0"/>
              </a:spcBef>
              <a:spcAft>
                <a:spcPct val="0"/>
              </a:spcAft>
              <a:defRPr sz="2300">
                <a:solidFill>
                  <a:schemeClr val="tx1"/>
                </a:solidFill>
                <a:latin typeface="Arial" charset="0"/>
                <a:cs typeface="Arial" charset="0"/>
              </a:defRPr>
            </a:lvl2pPr>
            <a:lvl3pPr algn="l" rtl="0" eaLnBrk="1" fontAlgn="base" hangingPunct="1">
              <a:spcBef>
                <a:spcPct val="0"/>
              </a:spcBef>
              <a:spcAft>
                <a:spcPct val="0"/>
              </a:spcAft>
              <a:defRPr sz="2300">
                <a:solidFill>
                  <a:schemeClr val="tx1"/>
                </a:solidFill>
                <a:latin typeface="Arial" charset="0"/>
                <a:cs typeface="Arial" charset="0"/>
              </a:defRPr>
            </a:lvl3pPr>
            <a:lvl4pPr algn="l" rtl="0" eaLnBrk="1" fontAlgn="base" hangingPunct="1">
              <a:spcBef>
                <a:spcPct val="0"/>
              </a:spcBef>
              <a:spcAft>
                <a:spcPct val="0"/>
              </a:spcAft>
              <a:defRPr sz="2300">
                <a:solidFill>
                  <a:schemeClr val="tx1"/>
                </a:solidFill>
                <a:latin typeface="Arial" charset="0"/>
                <a:cs typeface="Arial" charset="0"/>
              </a:defRPr>
            </a:lvl4pPr>
            <a:lvl5pPr algn="l" rtl="0" eaLnBrk="1" fontAlgn="base" hangingPunct="1">
              <a:spcBef>
                <a:spcPct val="0"/>
              </a:spcBef>
              <a:spcAft>
                <a:spcPct val="0"/>
              </a:spcAft>
              <a:defRPr sz="2300">
                <a:solidFill>
                  <a:schemeClr val="tx1"/>
                </a:solidFill>
                <a:latin typeface="Arial" charset="0"/>
                <a:cs typeface="Arial" charset="0"/>
              </a:defRPr>
            </a:lvl5pPr>
            <a:lvl6pPr marL="515813" algn="l" rtl="0" eaLnBrk="1" fontAlgn="base" hangingPunct="1">
              <a:spcBef>
                <a:spcPct val="0"/>
              </a:spcBef>
              <a:spcAft>
                <a:spcPct val="0"/>
              </a:spcAft>
              <a:defRPr sz="2300">
                <a:solidFill>
                  <a:schemeClr val="tx1"/>
                </a:solidFill>
                <a:latin typeface="Arial" charset="0"/>
                <a:cs typeface="Arial" charset="0"/>
              </a:defRPr>
            </a:lvl6pPr>
            <a:lvl7pPr marL="1031626" algn="l" rtl="0" eaLnBrk="1" fontAlgn="base" hangingPunct="1">
              <a:spcBef>
                <a:spcPct val="0"/>
              </a:spcBef>
              <a:spcAft>
                <a:spcPct val="0"/>
              </a:spcAft>
              <a:defRPr sz="2300">
                <a:solidFill>
                  <a:schemeClr val="tx1"/>
                </a:solidFill>
                <a:latin typeface="Arial" charset="0"/>
                <a:cs typeface="Arial" charset="0"/>
              </a:defRPr>
            </a:lvl7pPr>
            <a:lvl8pPr marL="1547439" algn="l" rtl="0" eaLnBrk="1" fontAlgn="base" hangingPunct="1">
              <a:spcBef>
                <a:spcPct val="0"/>
              </a:spcBef>
              <a:spcAft>
                <a:spcPct val="0"/>
              </a:spcAft>
              <a:defRPr sz="2300">
                <a:solidFill>
                  <a:schemeClr val="tx1"/>
                </a:solidFill>
                <a:latin typeface="Arial" charset="0"/>
                <a:cs typeface="Arial" charset="0"/>
              </a:defRPr>
            </a:lvl8pPr>
            <a:lvl9pPr marL="2063252" algn="l" rtl="0" eaLnBrk="1" fontAlgn="base" hangingPunct="1">
              <a:spcBef>
                <a:spcPct val="0"/>
              </a:spcBef>
              <a:spcAft>
                <a:spcPct val="0"/>
              </a:spcAft>
              <a:defRPr sz="2300">
                <a:solidFill>
                  <a:schemeClr val="tx1"/>
                </a:solidFill>
                <a:latin typeface="Arial" charset="0"/>
                <a:cs typeface="Arial" charset="0"/>
              </a:defRPr>
            </a:lvl9pPr>
          </a:lstStyle>
          <a:p>
            <a:pPr marL="0" lvl="1" indent="0" algn="ctr">
              <a:buNone/>
            </a:pPr>
            <a:r>
              <a:rPr lang="de-DE" sz="1400" dirty="0"/>
              <a:t>Die Ergänzung durch eine </a:t>
            </a:r>
            <a:br>
              <a:rPr lang="de-DE" sz="1400" dirty="0"/>
            </a:br>
            <a:r>
              <a:rPr lang="de-DE" sz="1400" b="1" dirty="0"/>
              <a:t>Beihilfeversicherung bei einem PKV-Unternehmen </a:t>
            </a:r>
          </a:p>
        </p:txBody>
      </p:sp>
      <p:sp>
        <p:nvSpPr>
          <p:cNvPr id="17" name="Rechteck 16"/>
          <p:cNvSpPr/>
          <p:nvPr/>
        </p:nvSpPr>
        <p:spPr>
          <a:xfrm>
            <a:off x="2309529" y="1908892"/>
            <a:ext cx="633507" cy="994631"/>
          </a:xfrm>
          <a:prstGeom prst="rect">
            <a:avLst/>
          </a:prstGeom>
        </p:spPr>
        <p:txBody>
          <a:bodyPr wrap="none">
            <a:spAutoFit/>
          </a:bodyPr>
          <a:lstStyle/>
          <a:p>
            <a:r>
              <a:rPr lang="de-DE" sz="6000" b="1" dirty="0">
                <a:solidFill>
                  <a:schemeClr val="bg1"/>
                </a:solidFill>
              </a:rPr>
              <a:t>+</a:t>
            </a:r>
          </a:p>
        </p:txBody>
      </p:sp>
      <p:sp>
        <p:nvSpPr>
          <p:cNvPr id="23" name="Rechteck 22"/>
          <p:cNvSpPr/>
          <p:nvPr/>
        </p:nvSpPr>
        <p:spPr>
          <a:xfrm>
            <a:off x="5487458" y="1908892"/>
            <a:ext cx="633507" cy="994631"/>
          </a:xfrm>
          <a:prstGeom prst="rect">
            <a:avLst/>
          </a:prstGeom>
        </p:spPr>
        <p:txBody>
          <a:bodyPr wrap="none">
            <a:spAutoFit/>
          </a:bodyPr>
          <a:lstStyle/>
          <a:p>
            <a:r>
              <a:rPr lang="de-DE" sz="6000" b="1" dirty="0">
                <a:solidFill>
                  <a:schemeClr val="bg1"/>
                </a:solidFill>
              </a:rPr>
              <a:t>=</a:t>
            </a:r>
          </a:p>
        </p:txBody>
      </p:sp>
      <p:pic>
        <p:nvPicPr>
          <p:cNvPr id="21" name="Grafik 20">
            <a:extLst>
              <a:ext uri="{FF2B5EF4-FFF2-40B4-BE49-F238E27FC236}">
                <a16:creationId xmlns:a16="http://schemas.microsoft.com/office/drawing/2014/main" id="{49EAF7DD-7245-E147-8F79-FCF236E34EFD}"/>
              </a:ext>
            </a:extLst>
          </p:cNvPr>
          <p:cNvPicPr>
            <a:picLocks noChangeAspect="1"/>
          </p:cNvPicPr>
          <p:nvPr/>
        </p:nvPicPr>
        <p:blipFill>
          <a:blip r:embed="rId8" cstate="print">
            <a:extLst>
              <a:ext uri="{28A0092B-C50C-407E-A947-70E740481C1C}">
                <a14:useLocalDpi xmlns:a14="http://schemas.microsoft.com/office/drawing/2010/main"/>
              </a:ext>
              <a:ext uri="{96DAC541-7B7A-43D3-8B79-37D633B846F1}">
                <asvg:svgBlip xmlns:asvg="http://schemas.microsoft.com/office/drawing/2016/SVG/main" xmlns="" r:embed="rId9"/>
              </a:ext>
            </a:extLst>
          </a:blip>
          <a:stretch>
            <a:fillRect/>
          </a:stretch>
        </p:blipFill>
        <p:spPr>
          <a:xfrm>
            <a:off x="6851302" y="1159088"/>
            <a:ext cx="1409852" cy="1409093"/>
          </a:xfrm>
          <a:prstGeom prst="rect">
            <a:avLst/>
          </a:prstGeom>
        </p:spPr>
      </p:pic>
      <p:pic>
        <p:nvPicPr>
          <p:cNvPr id="24" name="Grafik 23">
            <a:extLst>
              <a:ext uri="{FF2B5EF4-FFF2-40B4-BE49-F238E27FC236}">
                <a16:creationId xmlns:a16="http://schemas.microsoft.com/office/drawing/2014/main" id="{602559BD-6939-1F47-A776-4889C3856D5B}"/>
              </a:ext>
            </a:extLst>
          </p:cNvPr>
          <p:cNvPicPr>
            <a:picLocks noChangeAspect="1"/>
          </p:cNvPicPr>
          <p:nvPr/>
        </p:nvPicPr>
        <p:blipFill>
          <a:blip r:embed="rId10" cstate="print">
            <a:extLst>
              <a:ext uri="{28A0092B-C50C-407E-A947-70E740481C1C}">
                <a14:useLocalDpi xmlns:a14="http://schemas.microsoft.com/office/drawing/2010/main"/>
              </a:ext>
              <a:ext uri="{96DAC541-7B7A-43D3-8B79-37D633B846F1}">
                <asvg:svgBlip xmlns:asvg="http://schemas.microsoft.com/office/drawing/2016/SVG/main" xmlns="" r:embed="rId11"/>
              </a:ext>
            </a:extLst>
          </a:blip>
          <a:stretch>
            <a:fillRect/>
          </a:stretch>
        </p:blipFill>
        <p:spPr>
          <a:xfrm>
            <a:off x="3541753" y="1068462"/>
            <a:ext cx="1409093" cy="1409093"/>
          </a:xfrm>
          <a:prstGeom prst="rect">
            <a:avLst/>
          </a:prstGeom>
        </p:spPr>
      </p:pic>
      <p:pic>
        <p:nvPicPr>
          <p:cNvPr id="25" name="Grafik 24">
            <a:extLst>
              <a:ext uri="{FF2B5EF4-FFF2-40B4-BE49-F238E27FC236}">
                <a16:creationId xmlns:a16="http://schemas.microsoft.com/office/drawing/2014/main" id="{68EFBE83-715C-D740-B0AD-6CEC4072AB78}"/>
              </a:ext>
            </a:extLst>
          </p:cNvPr>
          <p:cNvPicPr>
            <a:picLocks noChangeAspect="1"/>
          </p:cNvPicPr>
          <p:nvPr/>
        </p:nvPicPr>
        <p:blipFill>
          <a:blip r:embed="rId12" cstate="print">
            <a:extLst>
              <a:ext uri="{28A0092B-C50C-407E-A947-70E740481C1C}">
                <a14:useLocalDpi xmlns:a14="http://schemas.microsoft.com/office/drawing/2010/main"/>
              </a:ext>
              <a:ext uri="{96DAC541-7B7A-43D3-8B79-37D633B846F1}">
                <asvg:svgBlip xmlns:asvg="http://schemas.microsoft.com/office/drawing/2016/SVG/main" xmlns="" r:embed="rId13"/>
              </a:ext>
            </a:extLst>
          </a:blip>
          <a:stretch>
            <a:fillRect/>
          </a:stretch>
        </p:blipFill>
        <p:spPr>
          <a:xfrm>
            <a:off x="678011" y="1071854"/>
            <a:ext cx="1409093" cy="1409093"/>
          </a:xfrm>
          <a:prstGeom prst="rect">
            <a:avLst/>
          </a:prstGeom>
        </p:spPr>
      </p:pic>
    </p:spTree>
    <p:extLst>
      <p:ext uri="{BB962C8B-B14F-4D97-AF65-F5344CB8AC3E}">
        <p14:creationId xmlns:p14="http://schemas.microsoft.com/office/powerpoint/2010/main" val="1881880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Bildplatzhalter 102">
            <a:extLst>
              <a:ext uri="{FF2B5EF4-FFF2-40B4-BE49-F238E27FC236}">
                <a16:creationId xmlns:a16="http://schemas.microsoft.com/office/drawing/2014/main" id="{A1666D3F-6B63-444A-8A24-7916D66D59F7}"/>
              </a:ext>
            </a:extLst>
          </p:cNvPr>
          <p:cNvSpPr>
            <a:spLocks noGrp="1"/>
          </p:cNvSpPr>
          <p:nvPr>
            <p:ph type="pic" sz="quarter" idx="18"/>
          </p:nvPr>
        </p:nvSpPr>
        <p:spPr>
          <a:xfrm>
            <a:off x="855295" y="1906864"/>
            <a:ext cx="1851795" cy="2315616"/>
          </a:xfrm>
        </p:spPr>
      </p:sp>
      <p:sp>
        <p:nvSpPr>
          <p:cNvPr id="105" name="Fußzeilenplatzhalter 104">
            <a:extLst>
              <a:ext uri="{FF2B5EF4-FFF2-40B4-BE49-F238E27FC236}">
                <a16:creationId xmlns:a16="http://schemas.microsoft.com/office/drawing/2014/main" id="{20F2E175-0397-684A-B3C7-3BEA86AB845A}"/>
              </a:ext>
            </a:extLst>
          </p:cNvPr>
          <p:cNvSpPr>
            <a:spLocks noGrp="1"/>
          </p:cNvSpPr>
          <p:nvPr>
            <p:ph type="ftr" sz="quarter" idx="3"/>
          </p:nvPr>
        </p:nvSpPr>
        <p:spPr/>
        <p:txBody>
          <a:bodyPr/>
          <a:lstStyle/>
          <a:p>
            <a:r>
              <a:rPr lang="de-DE" dirty="0"/>
              <a:t>Beihilfeversicherungen: Attraktive Leistungen, hochwertiger Schutz</a:t>
            </a:r>
          </a:p>
        </p:txBody>
      </p:sp>
      <p:sp>
        <p:nvSpPr>
          <p:cNvPr id="106" name="Foliennummernplatzhalter 105">
            <a:extLst>
              <a:ext uri="{FF2B5EF4-FFF2-40B4-BE49-F238E27FC236}">
                <a16:creationId xmlns:a16="http://schemas.microsoft.com/office/drawing/2014/main" id="{AD2B3239-7879-2F41-9ADF-9EE5BC19A26B}"/>
              </a:ext>
            </a:extLst>
          </p:cNvPr>
          <p:cNvSpPr>
            <a:spLocks noGrp="1"/>
          </p:cNvSpPr>
          <p:nvPr>
            <p:ph type="sldNum" sz="quarter" idx="4"/>
          </p:nvPr>
        </p:nvSpPr>
        <p:spPr/>
        <p:txBody>
          <a:bodyPr/>
          <a:lstStyle/>
          <a:p>
            <a:fld id="{19214891-A90D-482A-B08A-59BEA405D4DE}" type="slidenum">
              <a:rPr lang="de-DE" smtClean="0"/>
              <a:pPr/>
              <a:t>7</a:t>
            </a:fld>
            <a:endParaRPr lang="de-DE" dirty="0"/>
          </a:p>
        </p:txBody>
      </p:sp>
      <p:sp>
        <p:nvSpPr>
          <p:cNvPr id="8" name="Titel 1">
            <a:extLst>
              <a:ext uri="{FF2B5EF4-FFF2-40B4-BE49-F238E27FC236}">
                <a16:creationId xmlns:a16="http://schemas.microsoft.com/office/drawing/2014/main" id="{4F741C41-91DE-0240-A070-52C1847F8FDA}"/>
              </a:ext>
            </a:extLst>
          </p:cNvPr>
          <p:cNvSpPr txBox="1">
            <a:spLocks/>
          </p:cNvSpPr>
          <p:nvPr/>
        </p:nvSpPr>
        <p:spPr>
          <a:xfrm>
            <a:off x="359999" y="667004"/>
            <a:ext cx="7436213" cy="540000"/>
          </a:xfrm>
          <a:prstGeom prst="rect">
            <a:avLst/>
          </a:prstGeom>
        </p:spPr>
        <p:txBody>
          <a:bodyPr lIns="0"/>
          <a:lstStyle>
            <a:lvl1pPr algn="l" defTabSz="685800" rtl="0" eaLnBrk="1" latinLnBrk="0" hangingPunct="1">
              <a:lnSpc>
                <a:spcPct val="100000"/>
              </a:lnSpc>
              <a:spcBef>
                <a:spcPct val="0"/>
              </a:spcBef>
              <a:buNone/>
              <a:defRPr sz="1800" b="1" kern="1200">
                <a:solidFill>
                  <a:schemeClr val="tx2"/>
                </a:solidFill>
                <a:latin typeface="+mj-lt"/>
                <a:ea typeface="+mj-ea"/>
                <a:cs typeface="+mj-cs"/>
              </a:defRPr>
            </a:lvl1pPr>
          </a:lstStyle>
          <a:p>
            <a:r>
              <a:rPr lang="de-DE" dirty="0">
                <a:solidFill>
                  <a:srgbClr val="64A9D2"/>
                </a:solidFill>
              </a:rPr>
              <a:t>Ihr persönlicher Ansprechpartner</a:t>
            </a:r>
            <a:endParaRPr lang="de-DE" sz="2400" dirty="0">
              <a:solidFill>
                <a:srgbClr val="64A9D2"/>
              </a:solidFill>
            </a:endParaRPr>
          </a:p>
        </p:txBody>
      </p:sp>
      <p:sp>
        <p:nvSpPr>
          <p:cNvPr id="9" name="Titel 1">
            <a:extLst>
              <a:ext uri="{FF2B5EF4-FFF2-40B4-BE49-F238E27FC236}">
                <a16:creationId xmlns:a16="http://schemas.microsoft.com/office/drawing/2014/main" id="{6716BC8A-C9AF-D14A-82DE-B7A68364B194}"/>
              </a:ext>
            </a:extLst>
          </p:cNvPr>
          <p:cNvSpPr txBox="1">
            <a:spLocks/>
          </p:cNvSpPr>
          <p:nvPr/>
        </p:nvSpPr>
        <p:spPr bwMode="gray">
          <a:xfrm>
            <a:off x="360001" y="192422"/>
            <a:ext cx="6402749" cy="370291"/>
          </a:xfrm>
          <a:prstGeom prst="rect">
            <a:avLst/>
          </a:prstGeom>
        </p:spPr>
        <p:txBody>
          <a:bodyPr vert="horz" lIns="0" tIns="0" rIns="0" bIns="0" rtlCol="0" anchor="b">
            <a:noAutofit/>
          </a:bodyPr>
          <a:lstStyle>
            <a:lvl1pPr algn="l" defTabSz="685800" rtl="0" eaLnBrk="1" latinLnBrk="0" hangingPunct="1">
              <a:lnSpc>
                <a:spcPct val="100000"/>
              </a:lnSpc>
              <a:spcBef>
                <a:spcPct val="0"/>
              </a:spcBef>
              <a:buNone/>
              <a:defRPr sz="1800" b="1" kern="1200">
                <a:solidFill>
                  <a:schemeClr val="tx2"/>
                </a:solidFill>
                <a:latin typeface="+mj-lt"/>
                <a:ea typeface="+mj-ea"/>
                <a:cs typeface="+mj-cs"/>
              </a:defRPr>
            </a:lvl1pPr>
          </a:lstStyle>
          <a:p>
            <a:r>
              <a:rPr lang="de-DE" sz="1200" dirty="0"/>
              <a:t>Weil Ihre Gesundheit es wert ist: nehmen Sie Kontakt auf!  </a:t>
            </a:r>
          </a:p>
        </p:txBody>
      </p:sp>
      <p:sp>
        <p:nvSpPr>
          <p:cNvPr id="94" name="Inhaltsplatzhalter 5">
            <a:extLst>
              <a:ext uri="{FF2B5EF4-FFF2-40B4-BE49-F238E27FC236}">
                <a16:creationId xmlns:a16="http://schemas.microsoft.com/office/drawing/2014/main" id="{1E0E0587-55D3-7A4A-BCCC-CAC63CB7A894}"/>
              </a:ext>
            </a:extLst>
          </p:cNvPr>
          <p:cNvSpPr txBox="1">
            <a:spLocks/>
          </p:cNvSpPr>
          <p:nvPr/>
        </p:nvSpPr>
        <p:spPr bwMode="gray">
          <a:xfrm>
            <a:off x="3012713" y="1906864"/>
            <a:ext cx="2773725" cy="1290464"/>
          </a:xfrm>
          <a:prstGeom prst="rect">
            <a:avLst/>
          </a:prstGeom>
        </p:spPr>
        <p:txBody>
          <a:bodyPr vert="horz" lIns="0" tIns="0" rIns="0" bIns="0" rtlCol="0">
            <a:noAutofit/>
          </a:bodyPr>
          <a:lstStyle>
            <a:lvl1pPr marL="0" indent="0" algn="l" defTabSz="685800" rtl="0" eaLnBrk="1" latinLnBrk="0" hangingPunct="1">
              <a:lnSpc>
                <a:spcPct val="105000"/>
              </a:lnSpc>
              <a:spcBef>
                <a:spcPts val="600"/>
              </a:spcBef>
              <a:buFontTx/>
              <a:buNone/>
              <a:defRPr sz="1400" kern="1200">
                <a:solidFill>
                  <a:schemeClr val="tx2"/>
                </a:solidFill>
                <a:latin typeface="+mn-lt"/>
                <a:ea typeface="+mn-ea"/>
                <a:cs typeface="+mn-cs"/>
              </a:defRPr>
            </a:lvl1pPr>
            <a:lvl2pPr marL="144000" indent="-144000" algn="l" defTabSz="685800" rtl="0" eaLnBrk="1" latinLnBrk="0" hangingPunct="1">
              <a:lnSpc>
                <a:spcPct val="105000"/>
              </a:lnSpc>
              <a:spcBef>
                <a:spcPts val="600"/>
              </a:spcBef>
              <a:buSzPct val="120000"/>
              <a:buFont typeface="Arial" panose="020B0604020202020204" pitchFamily="34" charset="0"/>
              <a:buChar char="›"/>
              <a:defRPr sz="1400" kern="1200">
                <a:solidFill>
                  <a:schemeClr val="tx2"/>
                </a:solidFill>
                <a:latin typeface="+mn-lt"/>
                <a:ea typeface="+mn-ea"/>
                <a:cs typeface="+mn-cs"/>
              </a:defRPr>
            </a:lvl2pPr>
            <a:lvl3pPr marL="288000" indent="-144000" algn="l" defTabSz="685800" rtl="0" eaLnBrk="1" latinLnBrk="0" hangingPunct="1">
              <a:lnSpc>
                <a:spcPct val="105000"/>
              </a:lnSpc>
              <a:spcBef>
                <a:spcPts val="600"/>
              </a:spcBef>
              <a:buSzPct val="100000"/>
              <a:buFont typeface="Symbol" panose="05050102010706020507" pitchFamily="18" charset="2"/>
              <a:buChar char="-"/>
              <a:defRPr sz="1200" kern="1200">
                <a:solidFill>
                  <a:schemeClr val="tx2"/>
                </a:solidFill>
                <a:latin typeface="+mn-lt"/>
                <a:ea typeface="+mn-ea"/>
                <a:cs typeface="+mn-cs"/>
              </a:defRPr>
            </a:lvl3pPr>
            <a:lvl4pPr marL="432000" indent="-144000" algn="l" defTabSz="685800" rtl="0" eaLnBrk="1" latinLnBrk="0" hangingPunct="1">
              <a:lnSpc>
                <a:spcPct val="105000"/>
              </a:lnSpc>
              <a:spcBef>
                <a:spcPts val="600"/>
              </a:spcBef>
              <a:buSzPct val="100000"/>
              <a:buFont typeface="Arial" panose="020B0604020202020204" pitchFamily="34" charset="0"/>
              <a:buChar char="•"/>
              <a:defRPr sz="1200" kern="1200">
                <a:solidFill>
                  <a:schemeClr val="tx2"/>
                </a:solidFill>
                <a:latin typeface="+mn-lt"/>
                <a:ea typeface="+mn-ea"/>
                <a:cs typeface="+mn-cs"/>
              </a:defRPr>
            </a:lvl4pPr>
            <a:lvl5pPr marL="576000" indent="-144000" algn="l" defTabSz="685800" rtl="0" eaLnBrk="1" latinLnBrk="0" hangingPunct="1">
              <a:lnSpc>
                <a:spcPct val="105000"/>
              </a:lnSpc>
              <a:spcBef>
                <a:spcPts val="600"/>
              </a:spcBef>
              <a:buSzPct val="100000"/>
              <a:buFont typeface="Arial" panose="020B0604020202020204" pitchFamily="34" charset="0"/>
              <a:buChar char="•"/>
              <a:defRPr sz="1200" kern="1200">
                <a:solidFill>
                  <a:schemeClr val="tx2"/>
                </a:solidFill>
                <a:latin typeface="+mn-lt"/>
                <a:ea typeface="+mn-ea"/>
                <a:cs typeface="+mn-cs"/>
              </a:defRPr>
            </a:lvl5pPr>
            <a:lvl6pPr marL="720000" indent="-144000" algn="l" defTabSz="685800" rtl="0" eaLnBrk="1" latinLnBrk="0" hangingPunct="1">
              <a:lnSpc>
                <a:spcPct val="105000"/>
              </a:lnSpc>
              <a:spcBef>
                <a:spcPts val="600"/>
              </a:spcBef>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pPr>
            <a:r>
              <a:rPr lang="de-DE" sz="1200" b="1" dirty="0">
                <a:solidFill>
                  <a:schemeClr val="bg1"/>
                </a:solidFill>
              </a:rPr>
              <a:t>Max Mustermann</a:t>
            </a:r>
          </a:p>
          <a:p>
            <a:pPr>
              <a:spcBef>
                <a:spcPts val="300"/>
              </a:spcBef>
            </a:pPr>
            <a:endParaRPr lang="de-DE" sz="1200" b="1" dirty="0">
              <a:solidFill>
                <a:schemeClr val="bg1"/>
              </a:solidFill>
            </a:endParaRPr>
          </a:p>
          <a:p>
            <a:pPr>
              <a:spcBef>
                <a:spcPts val="300"/>
              </a:spcBef>
            </a:pPr>
            <a:r>
              <a:rPr lang="de-DE" sz="1200" dirty="0">
                <a:solidFill>
                  <a:schemeClr val="bg1"/>
                </a:solidFill>
              </a:rPr>
              <a:t>Musterstraße 1</a:t>
            </a:r>
          </a:p>
          <a:p>
            <a:pPr>
              <a:spcBef>
                <a:spcPts val="300"/>
              </a:spcBef>
            </a:pPr>
            <a:r>
              <a:rPr lang="de-DE" sz="1200" dirty="0">
                <a:solidFill>
                  <a:schemeClr val="bg1"/>
                </a:solidFill>
              </a:rPr>
              <a:t>12345 Musterstadt</a:t>
            </a:r>
          </a:p>
          <a:p>
            <a:pPr>
              <a:spcBef>
                <a:spcPts val="300"/>
              </a:spcBef>
            </a:pPr>
            <a:r>
              <a:rPr lang="de-DE" sz="1200" dirty="0" err="1">
                <a:solidFill>
                  <a:schemeClr val="bg1"/>
                </a:solidFill>
              </a:rPr>
              <a:t>max.mustermann@mustermail.de</a:t>
            </a:r>
            <a:endParaRPr lang="de-DE" sz="1200" dirty="0">
              <a:solidFill>
                <a:schemeClr val="bg1"/>
              </a:solidFill>
            </a:endParaRPr>
          </a:p>
        </p:txBody>
      </p:sp>
      <p:sp>
        <p:nvSpPr>
          <p:cNvPr id="100" name="Inhaltsplatzhalter 5">
            <a:extLst>
              <a:ext uri="{FF2B5EF4-FFF2-40B4-BE49-F238E27FC236}">
                <a16:creationId xmlns:a16="http://schemas.microsoft.com/office/drawing/2014/main" id="{553C2CC7-7C15-A447-9F8A-10761EE79D1B}"/>
              </a:ext>
            </a:extLst>
          </p:cNvPr>
          <p:cNvSpPr txBox="1">
            <a:spLocks/>
          </p:cNvSpPr>
          <p:nvPr/>
        </p:nvSpPr>
        <p:spPr bwMode="gray">
          <a:xfrm>
            <a:off x="3352801" y="3234796"/>
            <a:ext cx="1952626" cy="430129"/>
          </a:xfrm>
          <a:prstGeom prst="rect">
            <a:avLst/>
          </a:prstGeom>
        </p:spPr>
        <p:txBody>
          <a:bodyPr vert="horz" lIns="0" tIns="0" rIns="0" bIns="0" rtlCol="0" anchor="ctr">
            <a:noAutofit/>
          </a:bodyPr>
          <a:lstStyle>
            <a:lvl1pPr marL="0" indent="0" algn="l" defTabSz="685800" rtl="0" eaLnBrk="1" latinLnBrk="0" hangingPunct="1">
              <a:lnSpc>
                <a:spcPct val="105000"/>
              </a:lnSpc>
              <a:spcBef>
                <a:spcPts val="600"/>
              </a:spcBef>
              <a:buFontTx/>
              <a:buNone/>
              <a:defRPr sz="1400" kern="1200">
                <a:solidFill>
                  <a:schemeClr val="tx2"/>
                </a:solidFill>
                <a:latin typeface="+mn-lt"/>
                <a:ea typeface="+mn-ea"/>
                <a:cs typeface="+mn-cs"/>
              </a:defRPr>
            </a:lvl1pPr>
            <a:lvl2pPr marL="144000" indent="-144000" algn="l" defTabSz="685800" rtl="0" eaLnBrk="1" latinLnBrk="0" hangingPunct="1">
              <a:lnSpc>
                <a:spcPct val="105000"/>
              </a:lnSpc>
              <a:spcBef>
                <a:spcPts val="600"/>
              </a:spcBef>
              <a:buSzPct val="120000"/>
              <a:buFont typeface="Arial" panose="020B0604020202020204" pitchFamily="34" charset="0"/>
              <a:buChar char="›"/>
              <a:defRPr sz="1400" kern="1200">
                <a:solidFill>
                  <a:schemeClr val="tx2"/>
                </a:solidFill>
                <a:latin typeface="+mn-lt"/>
                <a:ea typeface="+mn-ea"/>
                <a:cs typeface="+mn-cs"/>
              </a:defRPr>
            </a:lvl2pPr>
            <a:lvl3pPr marL="288000" indent="-144000" algn="l" defTabSz="685800" rtl="0" eaLnBrk="1" latinLnBrk="0" hangingPunct="1">
              <a:lnSpc>
                <a:spcPct val="105000"/>
              </a:lnSpc>
              <a:spcBef>
                <a:spcPts val="600"/>
              </a:spcBef>
              <a:buSzPct val="100000"/>
              <a:buFont typeface="Symbol" panose="05050102010706020507" pitchFamily="18" charset="2"/>
              <a:buChar char="-"/>
              <a:defRPr sz="1200" kern="1200">
                <a:solidFill>
                  <a:schemeClr val="tx2"/>
                </a:solidFill>
                <a:latin typeface="+mn-lt"/>
                <a:ea typeface="+mn-ea"/>
                <a:cs typeface="+mn-cs"/>
              </a:defRPr>
            </a:lvl3pPr>
            <a:lvl4pPr marL="432000" indent="-144000" algn="l" defTabSz="685800" rtl="0" eaLnBrk="1" latinLnBrk="0" hangingPunct="1">
              <a:lnSpc>
                <a:spcPct val="105000"/>
              </a:lnSpc>
              <a:spcBef>
                <a:spcPts val="600"/>
              </a:spcBef>
              <a:buSzPct val="100000"/>
              <a:buFont typeface="Arial" panose="020B0604020202020204" pitchFamily="34" charset="0"/>
              <a:buChar char="•"/>
              <a:defRPr sz="1200" kern="1200">
                <a:solidFill>
                  <a:schemeClr val="tx2"/>
                </a:solidFill>
                <a:latin typeface="+mn-lt"/>
                <a:ea typeface="+mn-ea"/>
                <a:cs typeface="+mn-cs"/>
              </a:defRPr>
            </a:lvl4pPr>
            <a:lvl5pPr marL="576000" indent="-144000" algn="l" defTabSz="685800" rtl="0" eaLnBrk="1" latinLnBrk="0" hangingPunct="1">
              <a:lnSpc>
                <a:spcPct val="105000"/>
              </a:lnSpc>
              <a:spcBef>
                <a:spcPts val="600"/>
              </a:spcBef>
              <a:buSzPct val="100000"/>
              <a:buFont typeface="Arial" panose="020B0604020202020204" pitchFamily="34" charset="0"/>
              <a:buChar char="•"/>
              <a:defRPr sz="1200" kern="1200">
                <a:solidFill>
                  <a:schemeClr val="tx2"/>
                </a:solidFill>
                <a:latin typeface="+mn-lt"/>
                <a:ea typeface="+mn-ea"/>
                <a:cs typeface="+mn-cs"/>
              </a:defRPr>
            </a:lvl5pPr>
            <a:lvl6pPr marL="720000" indent="-144000" algn="l" defTabSz="685800" rtl="0" eaLnBrk="1" latinLnBrk="0" hangingPunct="1">
              <a:lnSpc>
                <a:spcPct val="105000"/>
              </a:lnSpc>
              <a:spcBef>
                <a:spcPts val="600"/>
              </a:spcBef>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pPr>
            <a:r>
              <a:rPr lang="de-DE" sz="1600" b="1" dirty="0">
                <a:solidFill>
                  <a:schemeClr val="bg1"/>
                </a:solidFill>
              </a:rPr>
              <a:t>0123 4567890</a:t>
            </a:r>
            <a:endParaRPr lang="de-DE" sz="1600" dirty="0">
              <a:solidFill>
                <a:schemeClr val="bg1"/>
              </a:solidFill>
            </a:endParaRPr>
          </a:p>
        </p:txBody>
      </p:sp>
      <p:pic>
        <p:nvPicPr>
          <p:cNvPr id="101" name="Grafik 100">
            <a:extLst>
              <a:ext uri="{FF2B5EF4-FFF2-40B4-BE49-F238E27FC236}">
                <a16:creationId xmlns:a16="http://schemas.microsoft.com/office/drawing/2014/main" id="{D9B249D9-AB00-0545-A05A-6595B940F288}"/>
              </a:ext>
            </a:extLst>
          </p:cNvPr>
          <p:cNvPicPr>
            <a:picLocks noChangeAspect="1"/>
          </p:cNvPicPr>
          <p:nvPr/>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xmlns="" r:embed="rId3"/>
              </a:ext>
            </a:extLst>
          </a:blip>
          <a:srcRect l="16103" t="18445" r="16827" b="21005"/>
          <a:stretch/>
        </p:blipFill>
        <p:spPr>
          <a:xfrm>
            <a:off x="6292300" y="2704493"/>
            <a:ext cx="2537375" cy="2290764"/>
          </a:xfrm>
          <a:prstGeom prst="rect">
            <a:avLst/>
          </a:prstGeom>
        </p:spPr>
      </p:pic>
      <p:sp>
        <p:nvSpPr>
          <p:cNvPr id="102" name="Inhaltsplatzhalter 5">
            <a:extLst>
              <a:ext uri="{FF2B5EF4-FFF2-40B4-BE49-F238E27FC236}">
                <a16:creationId xmlns:a16="http://schemas.microsoft.com/office/drawing/2014/main" id="{CB11956E-8E39-9840-A321-09739F3DFF3F}"/>
              </a:ext>
            </a:extLst>
          </p:cNvPr>
          <p:cNvSpPr txBox="1">
            <a:spLocks/>
          </p:cNvSpPr>
          <p:nvPr/>
        </p:nvSpPr>
        <p:spPr bwMode="gray">
          <a:xfrm>
            <a:off x="5527314" y="1245578"/>
            <a:ext cx="2597512" cy="866771"/>
          </a:xfrm>
          <a:prstGeom prst="rect">
            <a:avLst/>
          </a:prstGeom>
          <a:solidFill>
            <a:srgbClr val="FF0000"/>
          </a:solidFill>
        </p:spPr>
        <p:txBody>
          <a:bodyPr vert="horz" lIns="0" tIns="0" rIns="0" bIns="0" rtlCol="0" anchor="ctr">
            <a:noAutofit/>
          </a:bodyPr>
          <a:lstStyle>
            <a:lvl1pPr marL="0" indent="0" algn="l" defTabSz="685800" rtl="0" eaLnBrk="1" latinLnBrk="0" hangingPunct="1">
              <a:lnSpc>
                <a:spcPct val="105000"/>
              </a:lnSpc>
              <a:spcBef>
                <a:spcPts val="600"/>
              </a:spcBef>
              <a:buFontTx/>
              <a:buNone/>
              <a:defRPr sz="1400" kern="1200">
                <a:solidFill>
                  <a:schemeClr val="tx2"/>
                </a:solidFill>
                <a:latin typeface="+mn-lt"/>
                <a:ea typeface="+mn-ea"/>
                <a:cs typeface="+mn-cs"/>
              </a:defRPr>
            </a:lvl1pPr>
            <a:lvl2pPr marL="144000" indent="-144000" algn="l" defTabSz="685800" rtl="0" eaLnBrk="1" latinLnBrk="0" hangingPunct="1">
              <a:lnSpc>
                <a:spcPct val="105000"/>
              </a:lnSpc>
              <a:spcBef>
                <a:spcPts val="600"/>
              </a:spcBef>
              <a:buSzPct val="120000"/>
              <a:buFont typeface="Arial" panose="020B0604020202020204" pitchFamily="34" charset="0"/>
              <a:buChar char="›"/>
              <a:defRPr sz="1400" kern="1200">
                <a:solidFill>
                  <a:schemeClr val="tx2"/>
                </a:solidFill>
                <a:latin typeface="+mn-lt"/>
                <a:ea typeface="+mn-ea"/>
                <a:cs typeface="+mn-cs"/>
              </a:defRPr>
            </a:lvl2pPr>
            <a:lvl3pPr marL="288000" indent="-144000" algn="l" defTabSz="685800" rtl="0" eaLnBrk="1" latinLnBrk="0" hangingPunct="1">
              <a:lnSpc>
                <a:spcPct val="105000"/>
              </a:lnSpc>
              <a:spcBef>
                <a:spcPts val="600"/>
              </a:spcBef>
              <a:buSzPct val="100000"/>
              <a:buFont typeface="Symbol" panose="05050102010706020507" pitchFamily="18" charset="2"/>
              <a:buChar char="-"/>
              <a:defRPr sz="1200" kern="1200">
                <a:solidFill>
                  <a:schemeClr val="tx2"/>
                </a:solidFill>
                <a:latin typeface="+mn-lt"/>
                <a:ea typeface="+mn-ea"/>
                <a:cs typeface="+mn-cs"/>
              </a:defRPr>
            </a:lvl3pPr>
            <a:lvl4pPr marL="432000" indent="-144000" algn="l" defTabSz="685800" rtl="0" eaLnBrk="1" latinLnBrk="0" hangingPunct="1">
              <a:lnSpc>
                <a:spcPct val="105000"/>
              </a:lnSpc>
              <a:spcBef>
                <a:spcPts val="600"/>
              </a:spcBef>
              <a:buSzPct val="100000"/>
              <a:buFont typeface="Arial" panose="020B0604020202020204" pitchFamily="34" charset="0"/>
              <a:buChar char="•"/>
              <a:defRPr sz="1200" kern="1200">
                <a:solidFill>
                  <a:schemeClr val="tx2"/>
                </a:solidFill>
                <a:latin typeface="+mn-lt"/>
                <a:ea typeface="+mn-ea"/>
                <a:cs typeface="+mn-cs"/>
              </a:defRPr>
            </a:lvl4pPr>
            <a:lvl5pPr marL="576000" indent="-144000" algn="l" defTabSz="685800" rtl="0" eaLnBrk="1" latinLnBrk="0" hangingPunct="1">
              <a:lnSpc>
                <a:spcPct val="105000"/>
              </a:lnSpc>
              <a:spcBef>
                <a:spcPts val="600"/>
              </a:spcBef>
              <a:buSzPct val="100000"/>
              <a:buFont typeface="Arial" panose="020B0604020202020204" pitchFamily="34" charset="0"/>
              <a:buChar char="•"/>
              <a:defRPr sz="1200" kern="1200">
                <a:solidFill>
                  <a:schemeClr val="tx2"/>
                </a:solidFill>
                <a:latin typeface="+mn-lt"/>
                <a:ea typeface="+mn-ea"/>
                <a:cs typeface="+mn-cs"/>
              </a:defRPr>
            </a:lvl5pPr>
            <a:lvl6pPr marL="720000" indent="-144000" algn="l" defTabSz="685800" rtl="0" eaLnBrk="1" latinLnBrk="0" hangingPunct="1">
              <a:lnSpc>
                <a:spcPct val="105000"/>
              </a:lnSpc>
              <a:spcBef>
                <a:spcPts val="600"/>
              </a:spcBef>
              <a:buFont typeface="Arial" panose="020B0604020202020204" pitchFamily="34" charset="0"/>
              <a:buChar char="•"/>
              <a:defRPr sz="12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spcBef>
                <a:spcPts val="300"/>
              </a:spcBef>
            </a:pPr>
            <a:r>
              <a:rPr lang="de-DE" sz="800" dirty="0">
                <a:solidFill>
                  <a:schemeClr val="bg1"/>
                </a:solidFill>
              </a:rPr>
              <a:t>Bitte fügen Sie auf dieser Folie Ihre Kontaktdaten ein.</a:t>
            </a:r>
          </a:p>
          <a:p>
            <a:pPr algn="ctr">
              <a:spcBef>
                <a:spcPts val="300"/>
              </a:spcBef>
            </a:pPr>
            <a:r>
              <a:rPr lang="de-DE" sz="800" dirty="0">
                <a:solidFill>
                  <a:schemeClr val="bg1"/>
                </a:solidFill>
              </a:rPr>
              <a:t>Durch Klicken auf das Bildsymbol können Sie ein Bild von sich in diese Folie einfügen. Wenn Sie kein Bild möchten, löschen Sie bitte den Bildrahmen.</a:t>
            </a:r>
          </a:p>
          <a:p>
            <a:pPr algn="ctr">
              <a:spcBef>
                <a:spcPts val="300"/>
              </a:spcBef>
            </a:pPr>
            <a:r>
              <a:rPr lang="de-DE" sz="800" dirty="0">
                <a:solidFill>
                  <a:schemeClr val="bg1"/>
                </a:solidFill>
              </a:rPr>
              <a:t>Bitte löschen Sie diesen Kasten, bevor Sie diese </a:t>
            </a:r>
            <a:br>
              <a:rPr lang="de-DE" sz="800" dirty="0">
                <a:solidFill>
                  <a:schemeClr val="bg1"/>
                </a:solidFill>
              </a:rPr>
            </a:br>
            <a:r>
              <a:rPr lang="de-DE" sz="800" dirty="0">
                <a:solidFill>
                  <a:schemeClr val="bg1"/>
                </a:solidFill>
              </a:rPr>
              <a:t>Folie ausdrucken oder die Präsentation weitergeben.</a:t>
            </a:r>
          </a:p>
        </p:txBody>
      </p:sp>
      <p:pic>
        <p:nvPicPr>
          <p:cNvPr id="14" name="Grafik 13">
            <a:extLst>
              <a:ext uri="{FF2B5EF4-FFF2-40B4-BE49-F238E27FC236}">
                <a16:creationId xmlns:a16="http://schemas.microsoft.com/office/drawing/2014/main" id="{210ED3FB-CAC5-734E-BC67-44FD331DEAA1}"/>
              </a:ext>
            </a:extLst>
          </p:cNvPr>
          <p:cNvPicPr>
            <a:picLocks noChangeAspect="1"/>
          </p:cNvPicPr>
          <p:nvPr/>
        </p:nvPicPr>
        <p:blipFill>
          <a:blip r:embed="rId4" cstate="print">
            <a:extLst>
              <a:ext uri="{28A0092B-C50C-407E-A947-70E740481C1C}">
                <a14:useLocalDpi xmlns:a14="http://schemas.microsoft.com/office/drawing/2010/main"/>
              </a:ext>
              <a:ext uri="{96DAC541-7B7A-43D3-8B79-37D633B846F1}">
                <asvg:svgBlip xmlns:asvg="http://schemas.microsoft.com/office/drawing/2016/SVG/main" xmlns="" r:embed="rId5"/>
              </a:ext>
            </a:extLst>
          </a:blip>
          <a:stretch>
            <a:fillRect/>
          </a:stretch>
        </p:blipFill>
        <p:spPr>
          <a:xfrm>
            <a:off x="3012714" y="3233630"/>
            <a:ext cx="301986" cy="471595"/>
          </a:xfrm>
          <a:prstGeom prst="rect">
            <a:avLst/>
          </a:prstGeom>
        </p:spPr>
      </p:pic>
      <p:sp>
        <p:nvSpPr>
          <p:cNvPr id="13" name="Fußzeilenplatzhalter 104">
            <a:extLst>
              <a:ext uri="{FF2B5EF4-FFF2-40B4-BE49-F238E27FC236}">
                <a16:creationId xmlns:a16="http://schemas.microsoft.com/office/drawing/2014/main" id="{20F2E175-0397-684A-B3C7-3BEA86AB845A}"/>
              </a:ext>
            </a:extLst>
          </p:cNvPr>
          <p:cNvSpPr txBox="1">
            <a:spLocks/>
          </p:cNvSpPr>
          <p:nvPr/>
        </p:nvSpPr>
        <p:spPr bwMode="gray">
          <a:xfrm>
            <a:off x="3859732" y="5276984"/>
            <a:ext cx="4924268" cy="391634"/>
          </a:xfrm>
          <a:prstGeom prst="rect">
            <a:avLst/>
          </a:prstGeom>
        </p:spPr>
        <p:txBody>
          <a:bodyPr vert="horz" lIns="0" tIns="0" rIns="0" bIns="0" rtlCol="0" anchor="ctr">
            <a:noAutofit/>
          </a:bodyPr>
          <a:lstStyle>
            <a:defPPr>
              <a:defRPr lang="en-US"/>
            </a:defPPr>
            <a:lvl1pPr marL="0" indent="0" algn="l" defTabSz="685800" rtl="0" eaLnBrk="1" latinLnBrk="0" hangingPunct="1">
              <a:lnSpc>
                <a:spcPct val="105000"/>
              </a:lnSpc>
              <a:spcBef>
                <a:spcPts val="600"/>
              </a:spcBef>
              <a:buFontTx/>
              <a:buNone/>
              <a:defRPr sz="800" b="1" kern="1200">
                <a:solidFill>
                  <a:schemeClr val="tx2"/>
                </a:solidFill>
                <a:latin typeface="+mn-lt"/>
                <a:ea typeface="+mn-ea"/>
                <a:cs typeface="+mn-cs"/>
              </a:defRPr>
            </a:lvl1pPr>
            <a:lvl2pPr marL="144000" indent="-144000" algn="l" defTabSz="685800" rtl="0" eaLnBrk="1" latinLnBrk="0" hangingPunct="1">
              <a:lnSpc>
                <a:spcPct val="105000"/>
              </a:lnSpc>
              <a:spcBef>
                <a:spcPts val="600"/>
              </a:spcBef>
              <a:buSzPct val="120000"/>
              <a:buFont typeface="Arial" panose="020B0604020202020204" pitchFamily="34" charset="0"/>
              <a:buChar char="›"/>
              <a:defRPr sz="1400" kern="1200">
                <a:solidFill>
                  <a:schemeClr val="tx2"/>
                </a:solidFill>
                <a:latin typeface="+mn-lt"/>
                <a:ea typeface="+mn-ea"/>
                <a:cs typeface="+mn-cs"/>
              </a:defRPr>
            </a:lvl2pPr>
            <a:lvl3pPr marL="288000" indent="-144000" algn="l" defTabSz="685800" rtl="0" eaLnBrk="1" latinLnBrk="0" hangingPunct="1">
              <a:lnSpc>
                <a:spcPct val="105000"/>
              </a:lnSpc>
              <a:spcBef>
                <a:spcPts val="600"/>
              </a:spcBef>
              <a:buSzPct val="100000"/>
              <a:buFont typeface="Symbol" panose="05050102010706020507" pitchFamily="18" charset="2"/>
              <a:buChar char="-"/>
              <a:defRPr sz="1200" kern="1200">
                <a:solidFill>
                  <a:schemeClr val="tx2"/>
                </a:solidFill>
                <a:latin typeface="+mn-lt"/>
                <a:ea typeface="+mn-ea"/>
                <a:cs typeface="+mn-cs"/>
              </a:defRPr>
            </a:lvl3pPr>
            <a:lvl4pPr marL="432000" indent="-144000" algn="l" defTabSz="685800" rtl="0" eaLnBrk="1" latinLnBrk="0" hangingPunct="1">
              <a:lnSpc>
                <a:spcPct val="105000"/>
              </a:lnSpc>
              <a:spcBef>
                <a:spcPts val="600"/>
              </a:spcBef>
              <a:buSzPct val="100000"/>
              <a:buFont typeface="Arial" panose="020B0604020202020204" pitchFamily="34" charset="0"/>
              <a:buChar char="•"/>
              <a:defRPr sz="1200" kern="1200">
                <a:solidFill>
                  <a:schemeClr val="tx2"/>
                </a:solidFill>
                <a:latin typeface="+mn-lt"/>
                <a:ea typeface="+mn-ea"/>
                <a:cs typeface="+mn-cs"/>
              </a:defRPr>
            </a:lvl4pPr>
            <a:lvl5pPr marL="576000" indent="-144000" algn="l" defTabSz="685800" rtl="0" eaLnBrk="1" latinLnBrk="0" hangingPunct="1">
              <a:lnSpc>
                <a:spcPct val="105000"/>
              </a:lnSpc>
              <a:spcBef>
                <a:spcPts val="600"/>
              </a:spcBef>
              <a:buSzPct val="100000"/>
              <a:buFont typeface="Arial" panose="020B0604020202020204" pitchFamily="34" charset="0"/>
              <a:buChar char="•"/>
              <a:defRPr sz="1200" kern="1200">
                <a:solidFill>
                  <a:schemeClr val="tx2"/>
                </a:solidFill>
                <a:latin typeface="+mn-lt"/>
                <a:ea typeface="+mn-ea"/>
                <a:cs typeface="+mn-cs"/>
              </a:defRPr>
            </a:lvl5pPr>
            <a:lvl6pPr marL="720000" indent="-144000" algn="l" defTabSz="685800" rtl="0" eaLnBrk="1" latinLnBrk="0" hangingPunct="1">
              <a:lnSpc>
                <a:spcPct val="105000"/>
              </a:lnSpc>
              <a:spcBef>
                <a:spcPts val="600"/>
              </a:spcBef>
              <a:buFont typeface="Arial" panose="020B0604020202020204" pitchFamily="34" charset="0"/>
              <a:buChar char="•"/>
              <a:defRPr sz="12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de-DE" b="0" dirty="0">
                <a:solidFill>
                  <a:srgbClr val="64A9D2"/>
                </a:solidFill>
              </a:rPr>
              <a:t>Enthaltene Informationen wurden von der R+V Krankenversicherung AG bereitgestellt</a:t>
            </a:r>
            <a:br>
              <a:rPr lang="de-DE" b="0" dirty="0">
                <a:solidFill>
                  <a:srgbClr val="64A9D2"/>
                </a:solidFill>
              </a:rPr>
            </a:br>
            <a:r>
              <a:rPr lang="de-DE" b="0" dirty="0">
                <a:solidFill>
                  <a:srgbClr val="64A9D2"/>
                </a:solidFill>
              </a:rPr>
              <a:t>Stand Juni 2021</a:t>
            </a:r>
          </a:p>
        </p:txBody>
      </p:sp>
      <p:sp>
        <p:nvSpPr>
          <p:cNvPr id="2" name="Datumsplatzhalter 1">
            <a:extLst>
              <a:ext uri="{FF2B5EF4-FFF2-40B4-BE49-F238E27FC236}">
                <a16:creationId xmlns:a16="http://schemas.microsoft.com/office/drawing/2014/main" id="{FF5A0466-B4C8-A54A-8689-578E9ABA7F08}"/>
              </a:ext>
            </a:extLst>
          </p:cNvPr>
          <p:cNvSpPr>
            <a:spLocks noGrp="1"/>
          </p:cNvSpPr>
          <p:nvPr>
            <p:ph type="dt" sz="half" idx="2"/>
          </p:nvPr>
        </p:nvSpPr>
        <p:spPr/>
        <p:txBody>
          <a:bodyPr/>
          <a:lstStyle/>
          <a:p>
            <a:r>
              <a:rPr lang="de-DE"/>
              <a:t>Juni 2021</a:t>
            </a:r>
            <a:endParaRPr lang="de-DE" dirty="0"/>
          </a:p>
        </p:txBody>
      </p:sp>
    </p:spTree>
    <p:extLst>
      <p:ext uri="{BB962C8B-B14F-4D97-AF65-F5344CB8AC3E}">
        <p14:creationId xmlns:p14="http://schemas.microsoft.com/office/powerpoint/2010/main" val="405776492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FLIGHTMODE" val="0"/>
</p:tagLst>
</file>

<file path=ppt/tags/tag4.xml><?xml version="1.0" encoding="utf-8"?>
<p:tagLst xmlns:a="http://schemas.openxmlformats.org/drawingml/2006/main" xmlns:r="http://schemas.openxmlformats.org/officeDocument/2006/relationships" xmlns:p="http://schemas.openxmlformats.org/presentationml/2006/main">
  <p:tag name="FLIGHTMODE" val="0"/>
</p:tagLst>
</file>

<file path=ppt/tags/tag5.xml><?xml version="1.0" encoding="utf-8"?>
<p:tagLst xmlns:a="http://schemas.openxmlformats.org/drawingml/2006/main" xmlns:r="http://schemas.openxmlformats.org/officeDocument/2006/relationships" xmlns:p="http://schemas.openxmlformats.org/presentationml/2006/main">
  <p:tag name="FLIGHTMODE" val="0"/>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bfOrgXWVUPXAqkOTGTfAQ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RuV_16zu10">
  <a:themeElements>
    <a:clrScheme name="RuV">
      <a:dk1>
        <a:srgbClr val="001957"/>
      </a:dk1>
      <a:lt1>
        <a:srgbClr val="FFFFFF"/>
      </a:lt1>
      <a:dk2>
        <a:srgbClr val="001957"/>
      </a:dk2>
      <a:lt2>
        <a:srgbClr val="FFF2DC"/>
      </a:lt2>
      <a:accent1>
        <a:srgbClr val="001957"/>
      </a:accent1>
      <a:accent2>
        <a:srgbClr val="3F7717"/>
      </a:accent2>
      <a:accent3>
        <a:srgbClr val="A7D54C"/>
      </a:accent3>
      <a:accent4>
        <a:srgbClr val="E8EFE5"/>
      </a:accent4>
      <a:accent5>
        <a:srgbClr val="8E5C2B"/>
      </a:accent5>
      <a:accent6>
        <a:srgbClr val="F2C87C"/>
      </a:accent6>
      <a:hlink>
        <a:srgbClr val="3500FF"/>
      </a:hlink>
      <a:folHlink>
        <a:srgbClr val="8089FF"/>
      </a:folHlink>
    </a:clrScheme>
    <a:fontScheme name="R+V">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lIns="108000" tIns="72000" rIns="108000" bIns="72000" rtlCol="0" anchor="ctr"/>
      <a:lstStyle>
        <a:defPPr algn="l">
          <a:lnSpc>
            <a:spcPct val="110000"/>
          </a:lnSpc>
          <a:spcBef>
            <a:spcPts val="600"/>
          </a:spcBef>
          <a:defRPr sz="14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ln w="6350">
          <a:noFill/>
        </a:ln>
      </a:spPr>
      <a:bodyPr wrap="square" lIns="0" tIns="0" rIns="0" bIns="0" rtlCol="0">
        <a:noAutofit/>
      </a:bodyPr>
      <a:lstStyle>
        <a:defPPr algn="l">
          <a:lnSpc>
            <a:spcPct val="105000"/>
          </a:lnSpc>
          <a:spcBef>
            <a:spcPts val="600"/>
          </a:spcBef>
          <a:defRPr sz="1400" dirty="0" err="1" smtClean="0"/>
        </a:defPPr>
      </a:lstStyle>
    </a:txDef>
  </a:objectDefaults>
  <a:extraClrSchemeLst/>
  <a:custClrLst>
    <a:custClr>
      <a:srgbClr val="7D7D7D"/>
    </a:custClr>
    <a:custClr>
      <a:srgbClr val="CACACA"/>
    </a:custClr>
    <a:custClr>
      <a:srgbClr val="ECECEC"/>
    </a:custClr>
    <a:custClr>
      <a:srgbClr val="F5F5F5"/>
    </a:custClr>
    <a:custClr>
      <a:srgbClr val="FFFFFF"/>
    </a:custClr>
    <a:custClr>
      <a:srgbClr val="E66400"/>
    </a:custClr>
    <a:custClr>
      <a:srgbClr val="FFA500"/>
    </a:custClr>
    <a:custClr>
      <a:srgbClr val="FFDFA4"/>
    </a:custClr>
    <a:custClr>
      <a:srgbClr val="E60000"/>
    </a:custClr>
    <a:custClr>
      <a:srgbClr val="FF3B3B"/>
    </a:custClr>
    <a:custClr>
      <a:srgbClr val="8089FF"/>
    </a:custClr>
    <a:custClr>
      <a:srgbClr val="3500FF"/>
    </a:custClr>
    <a:custClr>
      <a:srgbClr val="00E6E6"/>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R+V_Entwurfsvorlage.potx" id="{4451BBA5-6FC2-4FE2-9F33-0DA064F82F30}" vid="{5CDD8F3B-2437-4EE6-AFC0-210C86B60C6E}"/>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6722FFE5-F543-C340-8CA8-231753FE4BDE}">
  <we:reference id="wa200000729" version="3.9.283.0" store="de-DE" storeType="OMEX"/>
  <we:alternateReferences>
    <we:reference id="WA200000729" version="3.9.283.0" store=""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hema xmlns="50115e0b-0faa-44c1-8474-ff21eb836518">
      <Value>Beratung</Value>
      <Value>KV gesamt</Value>
    </Thema>
    <Bemerkung xmlns="974a188f-dedd-4c16-a5e9-cba7d259310a">Beihilfe</Bemerkung>
    <Kategorie xmlns="10e32085-9f75-4dab-b299-ec0af219a3c2">
      <Value>Information</Value>
      <Value>Vertriebsmaßnahme</Value>
    </Kategorie>
    <Marke xmlns="10e32085-9f75-4dab-b299-ec0af219a3c2">
      <Value>R+V</Value>
    </Marke>
    <Sparte xmlns="10e32085-9f75-4dab-b299-ec0af219a3c2">
      <Value>KV</Value>
    </Sparte>
    <Stand xmlns="10e32085-9f75-4dab-b299-ec0af219a3c2">2021-07-06T22:00:00+00:00</Stand>
    <Gesch_x00e4_ftsfeld xmlns="10e32085-9f75-4dab-b299-ec0af219a3c2">
      <Value>Beihilfe</Value>
    </Gesch_x00e4_ftsfeld>
    <Dokumentenstatus xmlns="974a188f-dedd-4c16-a5e9-cba7d259310a">Fertig</Dokumentenstatus>
    <Dokumentenart xmlns="10e32085-9f75-4dab-b299-ec0af219a3c2">
      <Value>Broschüre</Value>
      <Value>Verkaufsförderung</Value>
    </Dokumentenart>
    <Produkt xmlns="10e32085-9f75-4dab-b299-ec0af219a3c2">
      <Value>BEIHILFE</Value>
    </Produkt>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48B0EFA0DA0D784F950F06608031AEB4" ma:contentTypeVersion="6" ma:contentTypeDescription="Ein neues Dokument erstellen." ma:contentTypeScope="" ma:versionID="6e29703f541364f0d2e06601182eb9ba">
  <xsd:schema xmlns:xsd="http://www.w3.org/2001/XMLSchema" xmlns:xs="http://www.w3.org/2001/XMLSchema" xmlns:p="http://schemas.microsoft.com/office/2006/metadata/properties" xmlns:ns2="10e32085-9f75-4dab-b299-ec0af219a3c2" xmlns:ns3="50115e0b-0faa-44c1-8474-ff21eb836518" xmlns:ns4="974a188f-dedd-4c16-a5e9-cba7d259310a" xmlns:ns5="b1d3b54b-4dc6-490f-a176-dd9ed9eca844" targetNamespace="http://schemas.microsoft.com/office/2006/metadata/properties" ma:root="true" ma:fieldsID="97cbc741bb7fa9c964dafac765d6f0cf" ns2:_="" ns3:_="" ns4:_="" ns5:_="">
    <xsd:import namespace="10e32085-9f75-4dab-b299-ec0af219a3c2"/>
    <xsd:import namespace="50115e0b-0faa-44c1-8474-ff21eb836518"/>
    <xsd:import namespace="974a188f-dedd-4c16-a5e9-cba7d259310a"/>
    <xsd:import namespace="b1d3b54b-4dc6-490f-a176-dd9ed9eca844"/>
    <xsd:element name="properties">
      <xsd:complexType>
        <xsd:sequence>
          <xsd:element name="documentManagement">
            <xsd:complexType>
              <xsd:all>
                <xsd:element ref="ns2:Dokumentenart" minOccurs="0"/>
                <xsd:element ref="ns2:Marke" minOccurs="0"/>
                <xsd:element ref="ns2:Sparte" minOccurs="0"/>
                <xsd:element ref="ns2:Produkt" minOccurs="0"/>
                <xsd:element ref="ns2:Gesch_x00e4_ftsfeld" minOccurs="0"/>
                <xsd:element ref="ns2:Kategorie" minOccurs="0"/>
                <xsd:element ref="ns3:Thema" minOccurs="0"/>
                <xsd:element ref="ns2:Stand"/>
                <xsd:element ref="ns4:Bemerkung" minOccurs="0"/>
                <xsd:element ref="ns4:Dokumentenstatus" minOccurs="0"/>
                <xsd:element ref="ns5:SharedWithUsers" minOccurs="0"/>
                <xsd:element ref="ns5: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e32085-9f75-4dab-b299-ec0af219a3c2" elementFormDefault="qualified">
    <xsd:import namespace="http://schemas.microsoft.com/office/2006/documentManagement/types"/>
    <xsd:import namespace="http://schemas.microsoft.com/office/infopath/2007/PartnerControls"/>
    <xsd:element name="Dokumentenart" ma:index="1" nillable="true" ma:displayName="Dokumentenart" ma:description="Dokumentenart" ma:internalName="Dokumentenart" ma:requiredMultiChoice="true">
      <xsd:complexType>
        <xsd:complexContent>
          <xsd:extension base="dms:MultiChoice">
            <xsd:sequence>
              <xsd:element name="Value" maxOccurs="unbounded" minOccurs="0" nillable="true">
                <xsd:simpleType>
                  <xsd:restriction base="dms:Choice">
                    <xsd:enumeration value="Anschreiben"/>
                    <xsd:enumeration value="Arbeitsanweisung"/>
                    <xsd:enumeration value="Aufnahme"/>
                    <xsd:enumeration value="Auftrag"/>
                    <xsd:enumeration value="Antrag"/>
                    <xsd:enumeration value="Bedingung"/>
                    <xsd:enumeration value="Beitragstabellen"/>
                    <xsd:enumeration value="Bericht"/>
                    <xsd:enumeration value="Broschüre"/>
                    <xsd:enumeration value="Chatfragen"/>
                    <xsd:enumeration value="Checkliste"/>
                    <xsd:enumeration value="Factsheet"/>
                    <xsd:enumeration value="FAQ"/>
                    <xsd:enumeration value="Faltblatt"/>
                    <xsd:enumeration value="Formular"/>
                    <xsd:enumeration value="Fragebogen"/>
                    <xsd:enumeration value="Highlightblatt"/>
                    <xsd:enumeration value="Information"/>
                    <xsd:enumeration value="Lehrfilm"/>
                    <xsd:enumeration value="Leistungsübersicht"/>
                    <xsd:enumeration value="Leitfaden"/>
                    <xsd:enumeration value="Muster"/>
                    <xsd:enumeration value="Präsentation"/>
                    <xsd:enumeration value="Presse"/>
                    <xsd:enumeration value="Richtlinie"/>
                    <xsd:enumeration value="Sellingsheet"/>
                    <xsd:enumeration value="Tool"/>
                    <xsd:enumeration value="Vereinbarung"/>
                    <xsd:enumeration value="Verkaufsförderung"/>
                  </xsd:restriction>
                </xsd:simpleType>
              </xsd:element>
            </xsd:sequence>
          </xsd:extension>
        </xsd:complexContent>
      </xsd:complexType>
    </xsd:element>
    <xsd:element name="Marke" ma:index="2" nillable="true" ma:displayName="Marke" ma:internalName="Marke" ma:requiredMultiChoice="true">
      <xsd:complexType>
        <xsd:complexContent>
          <xsd:extension base="dms:MultiChoice">
            <xsd:sequence>
              <xsd:element name="Value" maxOccurs="unbounded" minOccurs="0" nillable="true">
                <xsd:simpleType>
                  <xsd:restriction base="dms:Choice">
                    <xsd:enumeration value="Condor"/>
                    <xsd:enumeration value="R+V"/>
                  </xsd:restriction>
                </xsd:simpleType>
              </xsd:element>
            </xsd:sequence>
          </xsd:extension>
        </xsd:complexContent>
      </xsd:complexType>
    </xsd:element>
    <xsd:element name="Sparte" ma:index="3" nillable="true" ma:displayName="Sparte" ma:internalName="Sparte" ma:requiredMultiChoice="true">
      <xsd:complexType>
        <xsd:complexContent>
          <xsd:extension base="dms:MultiChoice">
            <xsd:sequence>
              <xsd:element name="Value" maxOccurs="unbounded" minOccurs="0" nillable="true">
                <xsd:simpleType>
                  <xsd:restriction base="dms:Choice">
                    <xsd:enumeration value="LV"/>
                    <xsd:enumeration value="KV"/>
                  </xsd:restriction>
                </xsd:simpleType>
              </xsd:element>
            </xsd:sequence>
          </xsd:extension>
        </xsd:complexContent>
      </xsd:complexType>
    </xsd:element>
    <xsd:element name="Produkt" ma:index="4" nillable="true" ma:displayName="Produkt" ma:internalName="Produkt">
      <xsd:complexType>
        <xsd:complexContent>
          <xsd:extension base="dms:MultiChoice">
            <xsd:sequence>
              <xsd:element name="Value" maxOccurs="unbounded" minOccurs="0" nillable="true">
                <xsd:simpleType>
                  <xsd:restriction base="dms:Choice">
                    <xsd:enumeration value="übergreifend"/>
                    <xsd:enumeration value="Aufgeschobene Rente C27"/>
                    <xsd:enumeration value="Basis-Rente C21"/>
                    <xsd:enumeration value="Congenial basis C79"/>
                    <xsd:enumeration value="Congenial basis garant C71"/>
                    <xsd:enumeration value="Congenial privat C78"/>
                    <xsd:enumeration value="Congenial privat garant C72"/>
                    <xsd:enumeration value="Congenial riester garant C70"/>
                    <xsd:enumeration value="Conny Ausbildungsversicherung C54"/>
                    <xsd:enumeration value="Förderbetrag C29"/>
                    <xsd:enumeration value="INDEX-Rente C52"/>
                    <xsd:enumeration value="INDEX-Rente basis C51"/>
                    <xsd:enumeration value="INDEX-Rente riester C50"/>
                    <xsd:enumeration value="Klassik-Rente C28"/>
                    <xsd:enumeration value="Rente mit flex. Tod C02"/>
                    <xsd:enumeration value="Performance-Rente C38"/>
                    <xsd:enumeration value="Risikoversicherung C09/C11"/>
                    <xsd:enumeration value="Risikoversicherung kollektiv C17"/>
                    <xsd:enumeration value="SBU C80/C81"/>
                    <xsd:enumeration value="Sofort-Rente C26"/>
                    <xsd:enumeration value="Sterbegeldversicherung C05"/>
                    <xsd:enumeration value="Todesfallversicherung C01"/>
                    <xsd:enumeration value="AGIL"/>
                    <xsd:enumeration value="AGU"/>
                    <xsd:enumeration value="BEIHILFE"/>
                    <xsd:enumeration value="ELAN"/>
                    <xsd:enumeration value="Krankentagegeld"/>
                    <xsd:enumeration value="PFLEGE"/>
                    <xsd:enumeration value="PROFIL"/>
                    <xsd:enumeration value="ApothekenRente"/>
                    <xsd:enumeration value="KlinikRente"/>
                    <xsd:enumeration value="MetallRente"/>
                    <xsd:enumeration value="Presseversorgung"/>
                  </xsd:restriction>
                </xsd:simpleType>
              </xsd:element>
            </xsd:sequence>
          </xsd:extension>
        </xsd:complexContent>
      </xsd:complexType>
    </xsd:element>
    <xsd:element name="Gesch_x00e4_ftsfeld" ma:index="5" nillable="true" ma:displayName="Geschäftsfeld" ma:internalName="Gesch_x00e4_ftsfeld" ma:requiredMultiChoice="true">
      <xsd:complexType>
        <xsd:complexContent>
          <xsd:extension base="dms:MultiChoice">
            <xsd:sequence>
              <xsd:element name="Value" maxOccurs="unbounded" minOccurs="0" nillable="true">
                <xsd:simpleType>
                  <xsd:restriction base="dms:Choice">
                    <xsd:enumeration value="Fondsgebundene Rente"/>
                    <xsd:enumeration value="Klassik"/>
                    <xsd:enumeration value="Neue Garantien"/>
                    <xsd:enumeration value="Biometrie"/>
                    <xsd:enumeration value="KV-Voll"/>
                    <xsd:enumeration value="Beihilfe"/>
                    <xsd:enumeration value="KV-Zusatz"/>
                    <xsd:enumeration value="Pflege Zusatz"/>
                    <xsd:enumeration value="bKV"/>
                    <xsd:enumeration value="bAV"/>
                    <xsd:enumeration value="Übergreifende Themen"/>
                  </xsd:restriction>
                </xsd:simpleType>
              </xsd:element>
            </xsd:sequence>
          </xsd:extension>
        </xsd:complexContent>
      </xsd:complexType>
    </xsd:element>
    <xsd:element name="Kategorie" ma:index="6" nillable="true" ma:displayName="Kategorie" ma:internalName="Kategorie">
      <xsd:complexType>
        <xsd:complexContent>
          <xsd:extension base="dms:MultiChoice">
            <xsd:sequence>
              <xsd:element name="Value" maxOccurs="unbounded" minOccurs="0" nillable="true">
                <xsd:simpleType>
                  <xsd:restriction base="dms:Choice">
                    <xsd:enumeration value="Aktion"/>
                    <xsd:enumeration value="Backoffice"/>
                    <xsd:enumeration value="Bestandsaktion"/>
                    <xsd:enumeration value="Briefing"/>
                    <xsd:enumeration value="Durchführungsweg"/>
                    <xsd:enumeration value="Externe Veranstaltung"/>
                    <xsd:enumeration value="Grundlagen"/>
                    <xsd:enumeration value="Image"/>
                    <xsd:enumeration value="Information"/>
                    <xsd:enumeration value="Marktvergleich"/>
                    <xsd:enumeration value="Mediathek"/>
                    <xsd:enumeration value="Newsletter"/>
                    <xsd:enumeration value="Profino-Onlinemesse"/>
                    <xsd:enumeration value="Schulung"/>
                    <xsd:enumeration value="Statistik"/>
                    <xsd:enumeration value="Tarifrechner"/>
                    <xsd:enumeration value="Verkaufsansatz"/>
                    <xsd:enumeration value="Vertriebsmaßnahme"/>
                    <xsd:enumeration value="Vertriebspartner"/>
                    <xsd:enumeration value="Webinar"/>
                  </xsd:restriction>
                </xsd:simpleType>
              </xsd:element>
            </xsd:sequence>
          </xsd:extension>
        </xsd:complexContent>
      </xsd:complexType>
    </xsd:element>
    <xsd:element name="Stand" ma:index="9" ma:displayName="Stand" ma:description="Stand des Dokuments" ma:format="DateOnly" ma:internalName="Stand">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50115e0b-0faa-44c1-8474-ff21eb836518" elementFormDefault="qualified">
    <xsd:import namespace="http://schemas.microsoft.com/office/2006/documentManagement/types"/>
    <xsd:import namespace="http://schemas.microsoft.com/office/infopath/2007/PartnerControls"/>
    <xsd:element name="Thema" ma:index="7" nillable="true" ma:displayName="Thema" ma:description="Thematische Einordnung als Basis für eine Gruppierung" ma:internalName="Thema" ma:requiredMultiChoice="true">
      <xsd:complexType>
        <xsd:complexContent>
          <xsd:extension base="dms:MultiChoice">
            <xsd:sequence>
              <xsd:element name="Value" maxOccurs="unbounded" minOccurs="0" nillable="true">
                <xsd:simpleType>
                  <xsd:restriction base="dms:Choice">
                    <xsd:enumeration value="Ansprechpartner"/>
                    <xsd:enumeration value="Antragsprozess"/>
                    <xsd:enumeration value="Auslagerung"/>
                    <xsd:enumeration value="bAV gesamt"/>
                    <xsd:enumeration value="bAV-Reform"/>
                    <xsd:enumeration value="Beratung"/>
                    <xsd:enumeration value="Biometrie"/>
                    <xsd:enumeration value="Branchenlösungen"/>
                    <xsd:enumeration value="Compliance"/>
                    <xsd:enumeration value="Congenial"/>
                    <xsd:enumeration value="Direktversicherung"/>
                    <xsd:enumeration value="Einkauf"/>
                    <xsd:enumeration value="Einmalbeiträge"/>
                    <xsd:enumeration value="Erben und Schenken"/>
                    <xsd:enumeration value="Fonds"/>
                    <xsd:enumeration value="geförderte Produkte"/>
                    <xsd:enumeration value="Geschäftsplan"/>
                    <xsd:enumeration value="Gesetze"/>
                    <xsd:enumeration value="gesetzliche Renteninfo"/>
                    <xsd:enumeration value="GGF"/>
                    <xsd:enumeration value="GQ"/>
                    <xsd:enumeration value="Honorarberatung"/>
                    <xsd:enumeration value="Indexpartizipation"/>
                    <xsd:enumeration value="Jahresinformation"/>
                    <xsd:enumeration value="Kautionsversicherung"/>
                    <xsd:enumeration value="Krankentagegeld"/>
                    <xsd:enumeration value="KV gesamt"/>
                    <xsd:enumeration value="Liquidationsvers."/>
                    <xsd:enumeration value="Mitgliedertarife"/>
                    <xsd:enumeration value="Pensionsfonds"/>
                    <xsd:enumeration value="Rating"/>
                    <xsd:enumeration value="Reversierung"/>
                    <xsd:enumeration value="Ruhestandsplanung"/>
                    <xsd:enumeration value="Sichere Verzinsung"/>
                    <xsd:enumeration value="Sonderbudget"/>
                    <xsd:enumeration value="Tantiemeumwandlung"/>
                    <xsd:enumeration value="Tarifinfos"/>
                    <xsd:enumeration value="Technik"/>
                    <xsd:enumeration value="Unterstützungskasse"/>
                    <xsd:enumeration value="Veranstaltung"/>
                    <xsd:enumeration value="Vollmachten"/>
                    <xsd:enumeration value="Vergütung / Courtage"/>
                    <xsd:enumeration value="Vertriebsunterstützung"/>
                    <xsd:enumeration value="Wettbewerb"/>
                  </xsd:restriction>
                </xsd:simple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74a188f-dedd-4c16-a5e9-cba7d259310a" elementFormDefault="qualified">
    <xsd:import namespace="http://schemas.microsoft.com/office/2006/documentManagement/types"/>
    <xsd:import namespace="http://schemas.microsoft.com/office/infopath/2007/PartnerControls"/>
    <xsd:element name="Bemerkung" ma:index="10" nillable="true" ma:displayName="Bemerkung" ma:description="freies Kommentarfeld" ma:internalName="Bemerkung">
      <xsd:simpleType>
        <xsd:restriction base="dms:Note">
          <xsd:maxLength value="255"/>
        </xsd:restriction>
      </xsd:simpleType>
    </xsd:element>
    <xsd:element name="Dokumentenstatus" ma:index="11" nillable="true" ma:displayName="Dokumentenstatus" ma:default="in Arbeit" ma:format="Dropdown" ma:internalName="Dokumentenstatus">
      <xsd:simpleType>
        <xsd:restriction base="dms:Choice">
          <xsd:enumeration value="in Arbeit"/>
          <xsd:enumeration value="in Abstimmung"/>
          <xsd:enumeration value="Fertig"/>
        </xsd:restriction>
      </xsd:simpleType>
    </xsd:element>
  </xsd:schema>
  <xsd:schema xmlns:xsd="http://www.w3.org/2001/XMLSchema" xmlns:xs="http://www.w3.org/2001/XMLSchema" xmlns:dms="http://schemas.microsoft.com/office/2006/documentManagement/types" xmlns:pc="http://schemas.microsoft.com/office/infopath/2007/PartnerControls" targetNamespace="b1d3b54b-4dc6-490f-a176-dd9ed9eca844" elementFormDefault="qualified">
    <xsd:import namespace="http://schemas.microsoft.com/office/2006/documentManagement/types"/>
    <xsd:import namespace="http://schemas.microsoft.com/office/infopath/2007/PartnerControls"/>
    <xsd:element name="SharedWithUsers" ma:index="18"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3" ma:displayName="Inhaltstyp"/>
        <xsd:element ref="dc:title" minOccurs="0" maxOccurs="1" ma:index="8"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6BA88C5-9312-46D6-B707-9EC11706D383}">
  <ds:schemaRefs>
    <ds:schemaRef ds:uri="http://schemas.microsoft.com/office/2006/documentManagement/types"/>
    <ds:schemaRef ds:uri="10e32085-9f75-4dab-b299-ec0af219a3c2"/>
    <ds:schemaRef ds:uri="http://purl.org/dc/elements/1.1/"/>
    <ds:schemaRef ds:uri="http://schemas.microsoft.com/office/2006/metadata/properties"/>
    <ds:schemaRef ds:uri="974a188f-dedd-4c16-a5e9-cba7d259310a"/>
    <ds:schemaRef ds:uri="http://schemas.microsoft.com/office/infopath/2007/PartnerControls"/>
    <ds:schemaRef ds:uri="http://purl.org/dc/terms/"/>
    <ds:schemaRef ds:uri="50115e0b-0faa-44c1-8474-ff21eb836518"/>
    <ds:schemaRef ds:uri="http://schemas.openxmlformats.org/package/2006/metadata/core-properties"/>
    <ds:schemaRef ds:uri="b1d3b54b-4dc6-490f-a176-dd9ed9eca844"/>
    <ds:schemaRef ds:uri="http://www.w3.org/XML/1998/namespace"/>
    <ds:schemaRef ds:uri="http://purl.org/dc/dcmitype/"/>
  </ds:schemaRefs>
</ds:datastoreItem>
</file>

<file path=customXml/itemProps2.xml><?xml version="1.0" encoding="utf-8"?>
<ds:datastoreItem xmlns:ds="http://schemas.openxmlformats.org/officeDocument/2006/customXml" ds:itemID="{7F2A0680-86D6-449A-82EE-39D02342C3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e32085-9f75-4dab-b299-ec0af219a3c2"/>
    <ds:schemaRef ds:uri="50115e0b-0faa-44c1-8474-ff21eb836518"/>
    <ds:schemaRef ds:uri="974a188f-dedd-4c16-a5e9-cba7d259310a"/>
    <ds:schemaRef ds:uri="b1d3b54b-4dc6-490f-a176-dd9ed9eca8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D4D46E7-5C73-4A7B-A6B6-E4DADB96DED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626</Words>
  <Application>Microsoft Office PowerPoint</Application>
  <PresentationFormat>Bildschirmpräsentation (16:10)</PresentationFormat>
  <Paragraphs>70</Paragraphs>
  <Slides>7</Slides>
  <Notes>6</Notes>
  <HiddenSlides>0</HiddenSlides>
  <MMClips>0</MMClips>
  <ScaleCrop>false</ScaleCrop>
  <HeadingPairs>
    <vt:vector size="8" baseType="variant">
      <vt:variant>
        <vt:lpstr>Verwendete Schriftarten</vt:lpstr>
      </vt:variant>
      <vt:variant>
        <vt:i4>3</vt:i4>
      </vt:variant>
      <vt:variant>
        <vt:lpstr>Design</vt:lpstr>
      </vt:variant>
      <vt:variant>
        <vt:i4>1</vt:i4>
      </vt:variant>
      <vt:variant>
        <vt:lpstr>Eingebettete OLE-Server</vt:lpstr>
      </vt:variant>
      <vt:variant>
        <vt:i4>1</vt:i4>
      </vt:variant>
      <vt:variant>
        <vt:lpstr>Folientitel</vt:lpstr>
      </vt:variant>
      <vt:variant>
        <vt:i4>7</vt:i4>
      </vt:variant>
    </vt:vector>
  </HeadingPairs>
  <TitlesOfParts>
    <vt:vector size="12" baseType="lpstr">
      <vt:lpstr>Arial</vt:lpstr>
      <vt:lpstr>Calibri</vt:lpstr>
      <vt:lpstr>Symbol</vt:lpstr>
      <vt:lpstr>RuV_16zu10</vt:lpstr>
      <vt:lpstr>think-cell Folie</vt:lpstr>
      <vt:lpstr>  </vt:lpstr>
      <vt:lpstr>Gesund bleiben und  schnell wieder gesund werden.</vt:lpstr>
      <vt:lpstr>Warum ist eine Beihilfeversicherung für Sie relevant?  </vt:lpstr>
      <vt:lpstr>Welche Vorteile bringt Ihnen eine private Krankenversicherung (PKV)?</vt:lpstr>
      <vt:lpstr>Weil Gesundheit es wert ist:  Top-Leistungen ohne Einschränkungen</vt:lpstr>
      <vt:lpstr>Kurz gesagt:</vt:lpstr>
      <vt:lpstr>PowerPoint-Präsentation</vt:lpstr>
    </vt:vector>
  </TitlesOfParts>
  <Company>R+V Versicherung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White-Label Endkundenbroschüre</dc:title>
  <dc:creator>Bauer, Natalie</dc:creator>
  <cp:lastModifiedBy>peter.megele@ruv.de</cp:lastModifiedBy>
  <cp:revision>655</cp:revision>
  <dcterms:created xsi:type="dcterms:W3CDTF">2020-03-22T11:32:00Z</dcterms:created>
  <dcterms:modified xsi:type="dcterms:W3CDTF">2021-07-08T19:02:57Z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085cdac-8fa7-4e87-b2e4-26e2a706ac52_Enabled">
    <vt:lpwstr>true</vt:lpwstr>
  </property>
  <property fmtid="{D5CDD505-2E9C-101B-9397-08002B2CF9AE}" pid="3" name="MSIP_Label_5085cdac-8fa7-4e87-b2e4-26e2a706ac52_SetDate">
    <vt:lpwstr>2021-03-01T14:42:25Z</vt:lpwstr>
  </property>
  <property fmtid="{D5CDD505-2E9C-101B-9397-08002B2CF9AE}" pid="4" name="MSIP_Label_5085cdac-8fa7-4e87-b2e4-26e2a706ac52_Method">
    <vt:lpwstr>Standard</vt:lpwstr>
  </property>
  <property fmtid="{D5CDD505-2E9C-101B-9397-08002B2CF9AE}" pid="5" name="MSIP_Label_5085cdac-8fa7-4e87-b2e4-26e2a706ac52_Name">
    <vt:lpwstr>Intern</vt:lpwstr>
  </property>
  <property fmtid="{D5CDD505-2E9C-101B-9397-08002B2CF9AE}" pid="6" name="MSIP_Label_5085cdac-8fa7-4e87-b2e4-26e2a706ac52_SiteId">
    <vt:lpwstr>d151fc68-72bf-474f-8a3c-a3c097baf010</vt:lpwstr>
  </property>
  <property fmtid="{D5CDD505-2E9C-101B-9397-08002B2CF9AE}" pid="7" name="MSIP_Label_5085cdac-8fa7-4e87-b2e4-26e2a706ac52_ActionId">
    <vt:lpwstr>5112c9e1-65ee-496a-ab61-0d5f72f49e25</vt:lpwstr>
  </property>
  <property fmtid="{D5CDD505-2E9C-101B-9397-08002B2CF9AE}" pid="8" name="MSIP_Label_5085cdac-8fa7-4e87-b2e4-26e2a706ac52_ContentBits">
    <vt:lpwstr>0</vt:lpwstr>
  </property>
  <property fmtid="{D5CDD505-2E9C-101B-9397-08002B2CF9AE}" pid="9" name="ContentTypeId">
    <vt:lpwstr>0x01010048B0EFA0DA0D784F950F06608031AEB4</vt:lpwstr>
  </property>
</Properties>
</file>