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1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18" r:id="rId2"/>
    <p:sldId id="315" r:id="rId3"/>
    <p:sldId id="316" r:id="rId4"/>
    <p:sldId id="310" r:id="rId5"/>
    <p:sldId id="320" r:id="rId6"/>
    <p:sldId id="321" r:id="rId7"/>
    <p:sldId id="322" r:id="rId8"/>
    <p:sldId id="319" r:id="rId9"/>
    <p:sldId id="323" r:id="rId10"/>
    <p:sldId id="324" r:id="rId11"/>
  </p:sldIdLst>
  <p:sldSz cx="12192000" cy="6858000"/>
  <p:notesSz cx="6797675" cy="9928225"/>
  <p:custDataLst>
    <p:tags r:id="rId14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55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4020" userDrawn="1">
          <p15:clr>
            <a:srgbClr val="A4A3A4"/>
          </p15:clr>
        </p15:guide>
        <p15:guide id="4" pos="234" userDrawn="1">
          <p15:clr>
            <a:srgbClr val="A4A3A4"/>
          </p15:clr>
        </p15:guide>
        <p15:guide id="5" pos="3749" userDrawn="1">
          <p15:clr>
            <a:srgbClr val="A4A3A4"/>
          </p15:clr>
        </p15:guide>
        <p15:guide id="6" pos="3931" userDrawn="1">
          <p15:clr>
            <a:srgbClr val="A4A3A4"/>
          </p15:clr>
        </p15:guide>
        <p15:guide id="7" pos="7446" userDrawn="1">
          <p15:clr>
            <a:srgbClr val="A4A3A4"/>
          </p15:clr>
        </p15:guide>
        <p15:guide id="8" orient="horz" pos="89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2" autoAdjust="0"/>
    <p:restoredTop sz="95828" autoAdjust="0"/>
  </p:normalViewPr>
  <p:slideViewPr>
    <p:cSldViewPr showGuides="1">
      <p:cViewPr varScale="1">
        <p:scale>
          <a:sx n="77" d="100"/>
          <a:sy n="77" d="100"/>
        </p:scale>
        <p:origin x="91" y="298"/>
      </p:cViewPr>
      <p:guideLst>
        <p:guide orient="horz" pos="2455"/>
        <p:guide pos="3840"/>
        <p:guide orient="horz" pos="4020"/>
        <p:guide pos="234"/>
        <p:guide pos="3749"/>
        <p:guide pos="3931"/>
        <p:guide pos="7446"/>
        <p:guide orient="horz" pos="89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 varScale="1">
      <p:scale>
        <a:sx n="1" d="1"/>
        <a:sy n="1" d="1"/>
      </p:scale>
      <p:origin x="0" y="-4194"/>
    </p:cViewPr>
  </p:sorterViewPr>
  <p:notesViewPr>
    <p:cSldViewPr showGuides="1">
      <p:cViewPr varScale="1">
        <p:scale>
          <a:sx n="74" d="100"/>
          <a:sy n="74" d="100"/>
        </p:scale>
        <p:origin x="404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Arbeitsblat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-Arbeitsblat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rgbClr val="006699"/>
                </a:solidFill>
                <a:latin typeface="+mn-lt"/>
                <a:ea typeface="+mn-ea"/>
                <a:cs typeface="+mn-cs"/>
              </a:defRPr>
            </a:pPr>
            <a:r>
              <a:rPr lang="de-DE" b="1" dirty="0"/>
              <a:t>Privates Vermögen in Deutschland in </a:t>
            </a:r>
            <a:r>
              <a:rPr lang="de-DE" b="1" dirty="0" smtClean="0"/>
              <a:t>Mrd. Euro</a:t>
            </a:r>
            <a:endParaRPr lang="de-DE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rgbClr val="006699"/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80BC-40E5-B91A-A23D5330DF9D}"/>
              </c:ext>
            </c:extLst>
          </c:dPt>
          <c:dPt>
            <c:idx val="1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80BC-40E5-B91A-A23D5330DF9D}"/>
              </c:ext>
            </c:extLst>
          </c:dPt>
          <c:dPt>
            <c:idx val="2"/>
            <c:bubble3D val="0"/>
            <c:spPr>
              <a:solidFill>
                <a:srgbClr val="6699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80BC-40E5-B91A-A23D5330DF9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80BC-40E5-B91A-A23D5330DF9D}"/>
              </c:ext>
            </c:extLst>
          </c:dPt>
          <c:dLbls>
            <c:dLbl>
              <c:idx val="0"/>
              <c:layout>
                <c:manualLayout>
                  <c:x val="-0.22061526150694577"/>
                  <c:y val="5.5395858482393978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FDECB93-697B-4C6B-A037-1DDC94EBE50E}" type="CATEGORYNAME">
                      <a:rPr lang="en-US">
                        <a:solidFill>
                          <a:schemeClr val="bg1"/>
                        </a:solidFill>
                      </a:rPr>
                      <a:pPr>
                        <a:defRPr b="1">
                          <a:solidFill>
                            <a:schemeClr val="bg1"/>
                          </a:solidFill>
                        </a:defRPr>
                      </a:pPr>
                      <a:t>[RUBRIKENNAME]</a:t>
                    </a:fld>
                    <a:r>
                      <a:rPr lang="en-US" baseline="0">
                        <a:solidFill>
                          <a:schemeClr val="bg1"/>
                        </a:solidFill>
                      </a:rPr>
                      <a:t>;</a:t>
                    </a:r>
                  </a:p>
                  <a:p>
                    <a:pPr>
                      <a:defRPr b="1">
                        <a:solidFill>
                          <a:schemeClr val="bg1"/>
                        </a:solidFill>
                      </a:defRPr>
                    </a:pPr>
                    <a:r>
                      <a:rPr lang="en-US" baseline="0">
                        <a:solidFill>
                          <a:schemeClr val="bg1"/>
                        </a:solidFill>
                      </a:rPr>
                      <a:t> </a:t>
                    </a:r>
                    <a:fld id="{5E5421ED-6D1B-4438-92D1-A9C5F2FD0648}" type="VALUE">
                      <a:rPr lang="en-US" baseline="0">
                        <a:solidFill>
                          <a:schemeClr val="bg1"/>
                        </a:solidFill>
                      </a:rPr>
                      <a:pPr>
                        <a:defRPr b="1">
                          <a:solidFill>
                            <a:schemeClr val="bg1"/>
                          </a:solidFill>
                        </a:defRPr>
                      </a:pPr>
                      <a:t>[WERT]</a:t>
                    </a:fld>
                    <a:endParaRPr lang="en-US" baseline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300006401638817"/>
                      <c:h val="9.5022513413262788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80BC-40E5-B91A-A23D5330DF9D}"/>
                </c:ext>
              </c:extLst>
            </c:dLbl>
            <c:dLbl>
              <c:idx val="1"/>
              <c:layout>
                <c:manualLayout>
                  <c:x val="0.2803007489917419"/>
                  <c:y val="-0.27585736666671834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100" b="1" i="0" u="none" strike="noStrike" kern="1200" baseline="0">
                        <a:solidFill>
                          <a:srgbClr val="006699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26110BA-A1D6-459F-94A1-25BDEDC86B72}" type="CATEGORYNAME">
                      <a:rPr lang="en-US"/>
                      <a:pPr>
                        <a:defRPr sz="1100" b="1"/>
                      </a:pPr>
                      <a:t>[RUBRIKENNAME]</a:t>
                    </a:fld>
                    <a:r>
                      <a:rPr lang="en-US" baseline="0"/>
                      <a:t>; </a:t>
                    </a:r>
                  </a:p>
                  <a:p>
                    <a:pPr>
                      <a:defRPr sz="1100" b="1"/>
                    </a:pPr>
                    <a:fld id="{548E24D2-E073-42A5-B0BB-6A8BE4CAF012}" type="VALUE">
                      <a:rPr lang="en-US" baseline="0"/>
                      <a:pPr>
                        <a:defRPr sz="1100" b="1"/>
                      </a:pPr>
                      <a:t>[WERT]</a:t>
                    </a:fld>
                    <a:endParaRPr lang="de-DE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100" b="1" i="0" u="none" strike="noStrike" kern="1200" baseline="0">
                      <a:solidFill>
                        <a:srgbClr val="006699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130081300813009"/>
                      <c:h val="0.1480102605584731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80BC-40E5-B91A-A23D5330DF9D}"/>
                </c:ext>
              </c:extLst>
            </c:dLbl>
            <c:dLbl>
              <c:idx val="2"/>
              <c:layout>
                <c:manualLayout>
                  <c:x val="0.12113629089046796"/>
                  <c:y val="7.4067889937638076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40AC5F0-168B-45D6-8A68-54C826256872}" type="CATEGORYNAME">
                      <a:rPr lang="en-US" b="1">
                        <a:solidFill>
                          <a:schemeClr val="bg1"/>
                        </a:solidFill>
                      </a:rPr>
                      <a:pPr>
                        <a:defRPr b="1">
                          <a:solidFill>
                            <a:schemeClr val="bg1"/>
                          </a:solidFill>
                        </a:defRPr>
                      </a:pPr>
                      <a:t>[RUBRIKENNAME]</a:t>
                    </a:fld>
                    <a:r>
                      <a:rPr lang="en-US" b="1" baseline="0">
                        <a:solidFill>
                          <a:schemeClr val="bg1"/>
                        </a:solidFill>
                      </a:rPr>
                      <a:t>;</a:t>
                    </a:r>
                  </a:p>
                  <a:p>
                    <a:pPr>
                      <a:defRPr b="1">
                        <a:solidFill>
                          <a:schemeClr val="bg1"/>
                        </a:solidFill>
                      </a:defRPr>
                    </a:pPr>
                    <a:r>
                      <a:rPr lang="en-US" b="1" baseline="0">
                        <a:solidFill>
                          <a:schemeClr val="bg1"/>
                        </a:solidFill>
                      </a:rPr>
                      <a:t> </a:t>
                    </a:r>
                    <a:fld id="{4D84B21C-4504-4A7B-8E84-75FD45243B1A}" type="VALUE">
                      <a:rPr lang="en-US" b="1" baseline="0">
                        <a:solidFill>
                          <a:schemeClr val="bg1"/>
                        </a:solidFill>
                      </a:rPr>
                      <a:pPr>
                        <a:defRPr b="1">
                          <a:solidFill>
                            <a:schemeClr val="bg1"/>
                          </a:solidFill>
                        </a:defRPr>
                      </a:pPr>
                      <a:t>[WERT]</a:t>
                    </a:fld>
                    <a:endParaRPr lang="en-US" b="1" baseline="0">
                      <a:solidFill>
                        <a:schemeClr val="bg1"/>
                      </a:solidFill>
                    </a:endParaRPr>
                  </a:p>
                  <a:p>
                    <a:pPr>
                      <a:defRPr b="1">
                        <a:solidFill>
                          <a:schemeClr val="bg1"/>
                        </a:solidFill>
                      </a:defRPr>
                    </a:pPr>
                    <a:r>
                      <a:rPr lang="en-US" b="1" baseline="0">
                        <a:solidFill>
                          <a:schemeClr val="bg1"/>
                        </a:solidFill>
                      </a:rPr>
                      <a:t> 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0772421739965433E-2"/>
                      <c:h val="0.1179336627827994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80BC-40E5-B91A-A23D5330DF9D}"/>
                </c:ext>
              </c:extLst>
            </c:dLbl>
            <c:dLbl>
              <c:idx val="3"/>
              <c:layout>
                <c:manualLayout>
                  <c:x val="0.10765027847128865"/>
                  <c:y val="0.14278726232039243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1A09BC7-6167-4324-AD98-996765BC32D5}" type="CATEGORYNAME">
                      <a:rPr lang="en-US" b="1" smtClean="0">
                        <a:solidFill>
                          <a:schemeClr val="bg1"/>
                        </a:solidFill>
                      </a:rPr>
                      <a:pPr>
                        <a:defRPr b="1">
                          <a:solidFill>
                            <a:schemeClr val="bg1"/>
                          </a:solidFill>
                        </a:defRPr>
                      </a:pPr>
                      <a:t>[RUBRIKENNAME]</a:t>
                    </a:fld>
                    <a:r>
                      <a:rPr lang="en-US" b="1" dirty="0" smtClean="0">
                        <a:solidFill>
                          <a:schemeClr val="bg1"/>
                        </a:solidFill>
                      </a:rPr>
                      <a:t>;</a:t>
                    </a:r>
                    <a:endParaRPr lang="en-US" b="1" baseline="0" dirty="0">
                      <a:solidFill>
                        <a:schemeClr val="bg1"/>
                      </a:solidFill>
                    </a:endParaRPr>
                  </a:p>
                  <a:p>
                    <a:pPr>
                      <a:defRPr b="1">
                        <a:solidFill>
                          <a:schemeClr val="bg1"/>
                        </a:solidFill>
                      </a:defRPr>
                    </a:pPr>
                    <a:r>
                      <a:rPr lang="en-US" b="1" baseline="0" dirty="0">
                        <a:solidFill>
                          <a:schemeClr val="bg1"/>
                        </a:solidFill>
                      </a:rPr>
                      <a:t> </a:t>
                    </a:r>
                    <a:fld id="{F692FD29-CDE2-4E75-A168-B4961F28B5B5}" type="VALUE">
                      <a:rPr lang="en-US" b="1" baseline="0">
                        <a:solidFill>
                          <a:schemeClr val="bg1"/>
                        </a:solidFill>
                      </a:rPr>
                      <a:pPr>
                        <a:defRPr b="1">
                          <a:solidFill>
                            <a:schemeClr val="bg1"/>
                          </a:solidFill>
                        </a:defRPr>
                      </a:pPr>
                      <a:t>[WERT]</a:t>
                    </a:fld>
                    <a:endParaRPr lang="en-US" b="1" baseline="0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403252032520323"/>
                      <c:h val="0.1179827341206442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80BC-40E5-B91A-A23D5330DF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rgbClr val="006699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Tabelle1!$B$8:$B$11</c:f>
              <c:strCache>
                <c:ptCount val="4"/>
                <c:pt idx="0">
                  <c:v>Lebensversicherungen</c:v>
                </c:pt>
                <c:pt idx="1">
                  <c:v>Bargeld und Einlagen</c:v>
                </c:pt>
                <c:pt idx="2">
                  <c:v>Aktien</c:v>
                </c:pt>
                <c:pt idx="3">
                  <c:v>Investmentfonds</c:v>
                </c:pt>
              </c:strCache>
            </c:strRef>
          </c:cat>
          <c:val>
            <c:numRef>
              <c:f>Tabelle1!$C$8:$C$11</c:f>
              <c:numCache>
                <c:formatCode>General</c:formatCode>
                <c:ptCount val="4"/>
                <c:pt idx="0">
                  <c:v>2294</c:v>
                </c:pt>
                <c:pt idx="1">
                  <c:v>2494</c:v>
                </c:pt>
                <c:pt idx="2">
                  <c:v>632.5</c:v>
                </c:pt>
                <c:pt idx="3">
                  <c:v>596.9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0BC-40E5-B91A-A23D5330DF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rgbClr val="006699"/>
          </a:solidFill>
        </a:defRPr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'Kapital Plus'!$G$1</c:f>
              <c:strCache>
                <c:ptCount val="1"/>
                <c:pt idx="0">
                  <c:v>Multi Asset Strategie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'Kapital Plus'!$A$2:$A$612</c:f>
              <c:numCache>
                <c:formatCode>m/d/yyyy</c:formatCode>
                <c:ptCount val="611"/>
                <c:pt idx="0">
                  <c:v>43007</c:v>
                </c:pt>
                <c:pt idx="1">
                  <c:v>43010</c:v>
                </c:pt>
                <c:pt idx="2">
                  <c:v>43012</c:v>
                </c:pt>
                <c:pt idx="3">
                  <c:v>43013</c:v>
                </c:pt>
                <c:pt idx="4">
                  <c:v>43014</c:v>
                </c:pt>
                <c:pt idx="5">
                  <c:v>43017</c:v>
                </c:pt>
                <c:pt idx="6">
                  <c:v>43018</c:v>
                </c:pt>
                <c:pt idx="7">
                  <c:v>43019</c:v>
                </c:pt>
                <c:pt idx="8">
                  <c:v>43020</c:v>
                </c:pt>
                <c:pt idx="9">
                  <c:v>43021</c:v>
                </c:pt>
                <c:pt idx="10">
                  <c:v>43024</c:v>
                </c:pt>
                <c:pt idx="11">
                  <c:v>43025</c:v>
                </c:pt>
                <c:pt idx="12">
                  <c:v>43026</c:v>
                </c:pt>
                <c:pt idx="13">
                  <c:v>43027</c:v>
                </c:pt>
                <c:pt idx="14">
                  <c:v>43028</c:v>
                </c:pt>
                <c:pt idx="15">
                  <c:v>43031</c:v>
                </c:pt>
                <c:pt idx="16">
                  <c:v>43032</c:v>
                </c:pt>
                <c:pt idx="17">
                  <c:v>43033</c:v>
                </c:pt>
                <c:pt idx="18">
                  <c:v>43034</c:v>
                </c:pt>
                <c:pt idx="19">
                  <c:v>43035</c:v>
                </c:pt>
                <c:pt idx="20">
                  <c:v>43038</c:v>
                </c:pt>
                <c:pt idx="21">
                  <c:v>43041</c:v>
                </c:pt>
                <c:pt idx="22">
                  <c:v>43042</c:v>
                </c:pt>
                <c:pt idx="23">
                  <c:v>43045</c:v>
                </c:pt>
                <c:pt idx="24">
                  <c:v>43046</c:v>
                </c:pt>
                <c:pt idx="25">
                  <c:v>43047</c:v>
                </c:pt>
                <c:pt idx="26">
                  <c:v>43048</c:v>
                </c:pt>
                <c:pt idx="27">
                  <c:v>43049</c:v>
                </c:pt>
                <c:pt idx="28">
                  <c:v>43052</c:v>
                </c:pt>
                <c:pt idx="29">
                  <c:v>43053</c:v>
                </c:pt>
                <c:pt idx="30">
                  <c:v>43054</c:v>
                </c:pt>
                <c:pt idx="31">
                  <c:v>43055</c:v>
                </c:pt>
                <c:pt idx="32">
                  <c:v>43056</c:v>
                </c:pt>
                <c:pt idx="33">
                  <c:v>43059</c:v>
                </c:pt>
                <c:pt idx="34">
                  <c:v>43060</c:v>
                </c:pt>
                <c:pt idx="35">
                  <c:v>43061</c:v>
                </c:pt>
                <c:pt idx="36">
                  <c:v>43062</c:v>
                </c:pt>
                <c:pt idx="37">
                  <c:v>43063</c:v>
                </c:pt>
                <c:pt idx="38">
                  <c:v>43066</c:v>
                </c:pt>
                <c:pt idx="39">
                  <c:v>43067</c:v>
                </c:pt>
                <c:pt idx="40">
                  <c:v>43068</c:v>
                </c:pt>
                <c:pt idx="41">
                  <c:v>43069</c:v>
                </c:pt>
                <c:pt idx="42">
                  <c:v>43070</c:v>
                </c:pt>
                <c:pt idx="43">
                  <c:v>43073</c:v>
                </c:pt>
                <c:pt idx="44">
                  <c:v>43074</c:v>
                </c:pt>
                <c:pt idx="45">
                  <c:v>43075</c:v>
                </c:pt>
                <c:pt idx="46">
                  <c:v>43076</c:v>
                </c:pt>
                <c:pt idx="47">
                  <c:v>43077</c:v>
                </c:pt>
                <c:pt idx="48">
                  <c:v>43080</c:v>
                </c:pt>
                <c:pt idx="49">
                  <c:v>43081</c:v>
                </c:pt>
                <c:pt idx="50">
                  <c:v>43082</c:v>
                </c:pt>
                <c:pt idx="51">
                  <c:v>43083</c:v>
                </c:pt>
                <c:pt idx="52">
                  <c:v>43084</c:v>
                </c:pt>
                <c:pt idx="53">
                  <c:v>43087</c:v>
                </c:pt>
                <c:pt idx="54">
                  <c:v>43088</c:v>
                </c:pt>
                <c:pt idx="55">
                  <c:v>43089</c:v>
                </c:pt>
                <c:pt idx="56">
                  <c:v>43090</c:v>
                </c:pt>
                <c:pt idx="57">
                  <c:v>43091</c:v>
                </c:pt>
                <c:pt idx="58">
                  <c:v>43096</c:v>
                </c:pt>
                <c:pt idx="59">
                  <c:v>43097</c:v>
                </c:pt>
                <c:pt idx="60">
                  <c:v>43098</c:v>
                </c:pt>
                <c:pt idx="61">
                  <c:v>43102</c:v>
                </c:pt>
                <c:pt idx="62">
                  <c:v>43103</c:v>
                </c:pt>
                <c:pt idx="63">
                  <c:v>43104</c:v>
                </c:pt>
                <c:pt idx="64">
                  <c:v>43105</c:v>
                </c:pt>
                <c:pt idx="65">
                  <c:v>43108</c:v>
                </c:pt>
                <c:pt idx="66">
                  <c:v>43109</c:v>
                </c:pt>
                <c:pt idx="67">
                  <c:v>43110</c:v>
                </c:pt>
                <c:pt idx="68">
                  <c:v>43111</c:v>
                </c:pt>
                <c:pt idx="69">
                  <c:v>43112</c:v>
                </c:pt>
                <c:pt idx="70">
                  <c:v>43115</c:v>
                </c:pt>
                <c:pt idx="71">
                  <c:v>43116</c:v>
                </c:pt>
                <c:pt idx="72">
                  <c:v>43117</c:v>
                </c:pt>
                <c:pt idx="73">
                  <c:v>43118</c:v>
                </c:pt>
                <c:pt idx="74">
                  <c:v>43119</c:v>
                </c:pt>
                <c:pt idx="75">
                  <c:v>43122</c:v>
                </c:pt>
                <c:pt idx="76">
                  <c:v>43123</c:v>
                </c:pt>
                <c:pt idx="77">
                  <c:v>43124</c:v>
                </c:pt>
                <c:pt idx="78">
                  <c:v>43125</c:v>
                </c:pt>
                <c:pt idx="79">
                  <c:v>43126</c:v>
                </c:pt>
                <c:pt idx="80">
                  <c:v>43129</c:v>
                </c:pt>
                <c:pt idx="81">
                  <c:v>43130</c:v>
                </c:pt>
                <c:pt idx="82">
                  <c:v>43131</c:v>
                </c:pt>
                <c:pt idx="83">
                  <c:v>43132</c:v>
                </c:pt>
                <c:pt idx="84">
                  <c:v>43133</c:v>
                </c:pt>
                <c:pt idx="85">
                  <c:v>43136</c:v>
                </c:pt>
                <c:pt idx="86">
                  <c:v>43137</c:v>
                </c:pt>
                <c:pt idx="87">
                  <c:v>43138</c:v>
                </c:pt>
                <c:pt idx="88">
                  <c:v>43139</c:v>
                </c:pt>
                <c:pt idx="89">
                  <c:v>43140</c:v>
                </c:pt>
                <c:pt idx="90">
                  <c:v>43143</c:v>
                </c:pt>
                <c:pt idx="91">
                  <c:v>43144</c:v>
                </c:pt>
                <c:pt idx="92">
                  <c:v>43145</c:v>
                </c:pt>
                <c:pt idx="93">
                  <c:v>43146</c:v>
                </c:pt>
                <c:pt idx="94">
                  <c:v>43147</c:v>
                </c:pt>
                <c:pt idx="95">
                  <c:v>43150</c:v>
                </c:pt>
                <c:pt idx="96">
                  <c:v>43151</c:v>
                </c:pt>
                <c:pt idx="97">
                  <c:v>43152</c:v>
                </c:pt>
                <c:pt idx="98">
                  <c:v>43153</c:v>
                </c:pt>
                <c:pt idx="99">
                  <c:v>43154</c:v>
                </c:pt>
                <c:pt idx="100">
                  <c:v>43157</c:v>
                </c:pt>
                <c:pt idx="101">
                  <c:v>43158</c:v>
                </c:pt>
                <c:pt idx="102">
                  <c:v>43159</c:v>
                </c:pt>
                <c:pt idx="103">
                  <c:v>43160</c:v>
                </c:pt>
                <c:pt idx="104">
                  <c:v>43161</c:v>
                </c:pt>
                <c:pt idx="105">
                  <c:v>43164</c:v>
                </c:pt>
                <c:pt idx="106">
                  <c:v>43165</c:v>
                </c:pt>
                <c:pt idx="107">
                  <c:v>43167</c:v>
                </c:pt>
                <c:pt idx="108">
                  <c:v>43168</c:v>
                </c:pt>
                <c:pt idx="109">
                  <c:v>43171</c:v>
                </c:pt>
                <c:pt idx="110">
                  <c:v>43172</c:v>
                </c:pt>
                <c:pt idx="111">
                  <c:v>43173</c:v>
                </c:pt>
                <c:pt idx="112">
                  <c:v>43174</c:v>
                </c:pt>
                <c:pt idx="113">
                  <c:v>43175</c:v>
                </c:pt>
                <c:pt idx="114">
                  <c:v>43178</c:v>
                </c:pt>
                <c:pt idx="115">
                  <c:v>43179</c:v>
                </c:pt>
                <c:pt idx="116">
                  <c:v>43180</c:v>
                </c:pt>
                <c:pt idx="117">
                  <c:v>43181</c:v>
                </c:pt>
                <c:pt idx="118">
                  <c:v>43182</c:v>
                </c:pt>
                <c:pt idx="119">
                  <c:v>43185</c:v>
                </c:pt>
                <c:pt idx="120">
                  <c:v>43186</c:v>
                </c:pt>
                <c:pt idx="121">
                  <c:v>43187</c:v>
                </c:pt>
                <c:pt idx="122">
                  <c:v>43188</c:v>
                </c:pt>
                <c:pt idx="123">
                  <c:v>43193</c:v>
                </c:pt>
                <c:pt idx="124">
                  <c:v>43194</c:v>
                </c:pt>
                <c:pt idx="125">
                  <c:v>43195</c:v>
                </c:pt>
                <c:pt idx="126">
                  <c:v>43196</c:v>
                </c:pt>
                <c:pt idx="127">
                  <c:v>43199</c:v>
                </c:pt>
                <c:pt idx="128">
                  <c:v>43200</c:v>
                </c:pt>
                <c:pt idx="129">
                  <c:v>43201</c:v>
                </c:pt>
                <c:pt idx="130">
                  <c:v>43202</c:v>
                </c:pt>
                <c:pt idx="131">
                  <c:v>43203</c:v>
                </c:pt>
                <c:pt idx="132">
                  <c:v>43206</c:v>
                </c:pt>
                <c:pt idx="133">
                  <c:v>43207</c:v>
                </c:pt>
                <c:pt idx="134">
                  <c:v>43208</c:v>
                </c:pt>
                <c:pt idx="135">
                  <c:v>43209</c:v>
                </c:pt>
                <c:pt idx="136">
                  <c:v>43210</c:v>
                </c:pt>
                <c:pt idx="137">
                  <c:v>43213</c:v>
                </c:pt>
                <c:pt idx="138">
                  <c:v>43214</c:v>
                </c:pt>
                <c:pt idx="139">
                  <c:v>43215</c:v>
                </c:pt>
                <c:pt idx="140">
                  <c:v>43216</c:v>
                </c:pt>
                <c:pt idx="141">
                  <c:v>43217</c:v>
                </c:pt>
                <c:pt idx="142">
                  <c:v>43220</c:v>
                </c:pt>
                <c:pt idx="143">
                  <c:v>43222</c:v>
                </c:pt>
                <c:pt idx="144">
                  <c:v>43223</c:v>
                </c:pt>
                <c:pt idx="145">
                  <c:v>43224</c:v>
                </c:pt>
                <c:pt idx="146">
                  <c:v>43227</c:v>
                </c:pt>
                <c:pt idx="147">
                  <c:v>43228</c:v>
                </c:pt>
                <c:pt idx="148">
                  <c:v>43229</c:v>
                </c:pt>
                <c:pt idx="149">
                  <c:v>43231</c:v>
                </c:pt>
                <c:pt idx="150">
                  <c:v>43234</c:v>
                </c:pt>
                <c:pt idx="151">
                  <c:v>43235</c:v>
                </c:pt>
                <c:pt idx="152">
                  <c:v>43236</c:v>
                </c:pt>
                <c:pt idx="153">
                  <c:v>43237</c:v>
                </c:pt>
                <c:pt idx="154">
                  <c:v>43238</c:v>
                </c:pt>
                <c:pt idx="155">
                  <c:v>43242</c:v>
                </c:pt>
                <c:pt idx="156">
                  <c:v>43243</c:v>
                </c:pt>
                <c:pt idx="157">
                  <c:v>43244</c:v>
                </c:pt>
                <c:pt idx="158">
                  <c:v>43245</c:v>
                </c:pt>
                <c:pt idx="159">
                  <c:v>43248</c:v>
                </c:pt>
                <c:pt idx="160">
                  <c:v>43249</c:v>
                </c:pt>
                <c:pt idx="161">
                  <c:v>43250</c:v>
                </c:pt>
                <c:pt idx="162">
                  <c:v>43252</c:v>
                </c:pt>
                <c:pt idx="163">
                  <c:v>43255</c:v>
                </c:pt>
                <c:pt idx="164">
                  <c:v>43256</c:v>
                </c:pt>
                <c:pt idx="165">
                  <c:v>43257</c:v>
                </c:pt>
                <c:pt idx="166">
                  <c:v>43258</c:v>
                </c:pt>
                <c:pt idx="167">
                  <c:v>43259</c:v>
                </c:pt>
                <c:pt idx="168">
                  <c:v>43262</c:v>
                </c:pt>
                <c:pt idx="169">
                  <c:v>43263</c:v>
                </c:pt>
                <c:pt idx="170">
                  <c:v>43264</c:v>
                </c:pt>
                <c:pt idx="171">
                  <c:v>43265</c:v>
                </c:pt>
                <c:pt idx="172">
                  <c:v>43266</c:v>
                </c:pt>
                <c:pt idx="173">
                  <c:v>43269</c:v>
                </c:pt>
                <c:pt idx="174">
                  <c:v>43270</c:v>
                </c:pt>
                <c:pt idx="175">
                  <c:v>43271</c:v>
                </c:pt>
                <c:pt idx="176">
                  <c:v>43272</c:v>
                </c:pt>
                <c:pt idx="177">
                  <c:v>43273</c:v>
                </c:pt>
                <c:pt idx="178">
                  <c:v>43276</c:v>
                </c:pt>
                <c:pt idx="179">
                  <c:v>43277</c:v>
                </c:pt>
                <c:pt idx="180">
                  <c:v>43278</c:v>
                </c:pt>
                <c:pt idx="181">
                  <c:v>43279</c:v>
                </c:pt>
                <c:pt idx="182">
                  <c:v>43280</c:v>
                </c:pt>
                <c:pt idx="183">
                  <c:v>43283</c:v>
                </c:pt>
                <c:pt idx="184">
                  <c:v>43284</c:v>
                </c:pt>
                <c:pt idx="185">
                  <c:v>43285</c:v>
                </c:pt>
                <c:pt idx="186">
                  <c:v>43286</c:v>
                </c:pt>
                <c:pt idx="187">
                  <c:v>43287</c:v>
                </c:pt>
                <c:pt idx="188">
                  <c:v>43290</c:v>
                </c:pt>
                <c:pt idx="189">
                  <c:v>43291</c:v>
                </c:pt>
                <c:pt idx="190">
                  <c:v>43292</c:v>
                </c:pt>
                <c:pt idx="191">
                  <c:v>43293</c:v>
                </c:pt>
                <c:pt idx="192">
                  <c:v>43294</c:v>
                </c:pt>
                <c:pt idx="193">
                  <c:v>43297</c:v>
                </c:pt>
                <c:pt idx="194">
                  <c:v>43298</c:v>
                </c:pt>
                <c:pt idx="195">
                  <c:v>43299</c:v>
                </c:pt>
                <c:pt idx="196">
                  <c:v>43300</c:v>
                </c:pt>
                <c:pt idx="197">
                  <c:v>43301</c:v>
                </c:pt>
                <c:pt idx="198">
                  <c:v>43304</c:v>
                </c:pt>
                <c:pt idx="199">
                  <c:v>43305</c:v>
                </c:pt>
                <c:pt idx="200">
                  <c:v>43306</c:v>
                </c:pt>
                <c:pt idx="201">
                  <c:v>43307</c:v>
                </c:pt>
                <c:pt idx="202">
                  <c:v>43308</c:v>
                </c:pt>
                <c:pt idx="203">
                  <c:v>43311</c:v>
                </c:pt>
                <c:pt idx="204">
                  <c:v>43312</c:v>
                </c:pt>
                <c:pt idx="205">
                  <c:v>43313</c:v>
                </c:pt>
                <c:pt idx="206">
                  <c:v>43314</c:v>
                </c:pt>
                <c:pt idx="207">
                  <c:v>43315</c:v>
                </c:pt>
                <c:pt idx="208">
                  <c:v>43318</c:v>
                </c:pt>
                <c:pt idx="209">
                  <c:v>43319</c:v>
                </c:pt>
                <c:pt idx="210">
                  <c:v>43320</c:v>
                </c:pt>
                <c:pt idx="211">
                  <c:v>43321</c:v>
                </c:pt>
                <c:pt idx="212">
                  <c:v>43322</c:v>
                </c:pt>
                <c:pt idx="213">
                  <c:v>43325</c:v>
                </c:pt>
                <c:pt idx="214">
                  <c:v>43326</c:v>
                </c:pt>
                <c:pt idx="215">
                  <c:v>43328</c:v>
                </c:pt>
                <c:pt idx="216">
                  <c:v>43329</c:v>
                </c:pt>
                <c:pt idx="217">
                  <c:v>43332</c:v>
                </c:pt>
                <c:pt idx="218">
                  <c:v>43333</c:v>
                </c:pt>
                <c:pt idx="219">
                  <c:v>43334</c:v>
                </c:pt>
                <c:pt idx="220">
                  <c:v>43335</c:v>
                </c:pt>
                <c:pt idx="221">
                  <c:v>43336</c:v>
                </c:pt>
                <c:pt idx="222">
                  <c:v>43339</c:v>
                </c:pt>
                <c:pt idx="223">
                  <c:v>43340</c:v>
                </c:pt>
                <c:pt idx="224">
                  <c:v>43341</c:v>
                </c:pt>
                <c:pt idx="225">
                  <c:v>43342</c:v>
                </c:pt>
                <c:pt idx="226">
                  <c:v>43343</c:v>
                </c:pt>
                <c:pt idx="227">
                  <c:v>43346</c:v>
                </c:pt>
                <c:pt idx="228">
                  <c:v>43347</c:v>
                </c:pt>
                <c:pt idx="229">
                  <c:v>43348</c:v>
                </c:pt>
                <c:pt idx="230">
                  <c:v>43349</c:v>
                </c:pt>
                <c:pt idx="231">
                  <c:v>43350</c:v>
                </c:pt>
                <c:pt idx="232">
                  <c:v>43353</c:v>
                </c:pt>
                <c:pt idx="233">
                  <c:v>43354</c:v>
                </c:pt>
                <c:pt idx="234">
                  <c:v>43355</c:v>
                </c:pt>
                <c:pt idx="235">
                  <c:v>43356</c:v>
                </c:pt>
                <c:pt idx="236">
                  <c:v>43357</c:v>
                </c:pt>
                <c:pt idx="237">
                  <c:v>43360</c:v>
                </c:pt>
                <c:pt idx="238">
                  <c:v>43361</c:v>
                </c:pt>
                <c:pt idx="239">
                  <c:v>43362</c:v>
                </c:pt>
                <c:pt idx="240">
                  <c:v>43363</c:v>
                </c:pt>
                <c:pt idx="241">
                  <c:v>43364</c:v>
                </c:pt>
                <c:pt idx="242">
                  <c:v>43367</c:v>
                </c:pt>
                <c:pt idx="243">
                  <c:v>43368</c:v>
                </c:pt>
                <c:pt idx="244">
                  <c:v>43369</c:v>
                </c:pt>
                <c:pt idx="245">
                  <c:v>43370</c:v>
                </c:pt>
                <c:pt idx="246">
                  <c:v>43371</c:v>
                </c:pt>
                <c:pt idx="247">
                  <c:v>43374</c:v>
                </c:pt>
                <c:pt idx="248">
                  <c:v>43375</c:v>
                </c:pt>
                <c:pt idx="249">
                  <c:v>43377</c:v>
                </c:pt>
                <c:pt idx="250">
                  <c:v>43378</c:v>
                </c:pt>
                <c:pt idx="251">
                  <c:v>43381</c:v>
                </c:pt>
                <c:pt idx="252">
                  <c:v>43382</c:v>
                </c:pt>
                <c:pt idx="253">
                  <c:v>43383</c:v>
                </c:pt>
                <c:pt idx="254">
                  <c:v>43384</c:v>
                </c:pt>
                <c:pt idx="255">
                  <c:v>43385</c:v>
                </c:pt>
                <c:pt idx="256">
                  <c:v>43388</c:v>
                </c:pt>
                <c:pt idx="257">
                  <c:v>43389</c:v>
                </c:pt>
                <c:pt idx="258">
                  <c:v>43390</c:v>
                </c:pt>
                <c:pt idx="259">
                  <c:v>43391</c:v>
                </c:pt>
                <c:pt idx="260">
                  <c:v>43392</c:v>
                </c:pt>
                <c:pt idx="261">
                  <c:v>43395</c:v>
                </c:pt>
                <c:pt idx="262">
                  <c:v>43396</c:v>
                </c:pt>
                <c:pt idx="263">
                  <c:v>43397</c:v>
                </c:pt>
                <c:pt idx="264">
                  <c:v>43398</c:v>
                </c:pt>
                <c:pt idx="265">
                  <c:v>43399</c:v>
                </c:pt>
                <c:pt idx="266">
                  <c:v>43402</c:v>
                </c:pt>
                <c:pt idx="267">
                  <c:v>43403</c:v>
                </c:pt>
                <c:pt idx="268">
                  <c:v>43404</c:v>
                </c:pt>
                <c:pt idx="269">
                  <c:v>43406</c:v>
                </c:pt>
                <c:pt idx="270">
                  <c:v>43409</c:v>
                </c:pt>
                <c:pt idx="271">
                  <c:v>43410</c:v>
                </c:pt>
                <c:pt idx="272">
                  <c:v>43411</c:v>
                </c:pt>
                <c:pt idx="273">
                  <c:v>43412</c:v>
                </c:pt>
                <c:pt idx="274">
                  <c:v>43413</c:v>
                </c:pt>
                <c:pt idx="275">
                  <c:v>43416</c:v>
                </c:pt>
                <c:pt idx="276">
                  <c:v>43417</c:v>
                </c:pt>
                <c:pt idx="277">
                  <c:v>43418</c:v>
                </c:pt>
                <c:pt idx="278">
                  <c:v>43419</c:v>
                </c:pt>
                <c:pt idx="279">
                  <c:v>43420</c:v>
                </c:pt>
                <c:pt idx="280">
                  <c:v>43424</c:v>
                </c:pt>
                <c:pt idx="281">
                  <c:v>43425</c:v>
                </c:pt>
                <c:pt idx="282">
                  <c:v>43426</c:v>
                </c:pt>
                <c:pt idx="283">
                  <c:v>43427</c:v>
                </c:pt>
                <c:pt idx="284">
                  <c:v>43430</c:v>
                </c:pt>
                <c:pt idx="285">
                  <c:v>43431</c:v>
                </c:pt>
                <c:pt idx="286">
                  <c:v>43432</c:v>
                </c:pt>
                <c:pt idx="287">
                  <c:v>43433</c:v>
                </c:pt>
                <c:pt idx="288">
                  <c:v>43434</c:v>
                </c:pt>
                <c:pt idx="289">
                  <c:v>43437</c:v>
                </c:pt>
                <c:pt idx="290">
                  <c:v>43438</c:v>
                </c:pt>
                <c:pt idx="291">
                  <c:v>43439</c:v>
                </c:pt>
                <c:pt idx="292">
                  <c:v>43440</c:v>
                </c:pt>
                <c:pt idx="293">
                  <c:v>43441</c:v>
                </c:pt>
                <c:pt idx="294">
                  <c:v>43444</c:v>
                </c:pt>
                <c:pt idx="295">
                  <c:v>43445</c:v>
                </c:pt>
                <c:pt idx="296">
                  <c:v>43446</c:v>
                </c:pt>
                <c:pt idx="297">
                  <c:v>43447</c:v>
                </c:pt>
                <c:pt idx="298">
                  <c:v>43448</c:v>
                </c:pt>
                <c:pt idx="299">
                  <c:v>43451</c:v>
                </c:pt>
                <c:pt idx="300">
                  <c:v>43452</c:v>
                </c:pt>
                <c:pt idx="301">
                  <c:v>43453</c:v>
                </c:pt>
                <c:pt idx="302">
                  <c:v>43454</c:v>
                </c:pt>
                <c:pt idx="303">
                  <c:v>43455</c:v>
                </c:pt>
                <c:pt idx="304">
                  <c:v>43461</c:v>
                </c:pt>
                <c:pt idx="305">
                  <c:v>43462</c:v>
                </c:pt>
                <c:pt idx="306">
                  <c:v>43467</c:v>
                </c:pt>
                <c:pt idx="307">
                  <c:v>43468</c:v>
                </c:pt>
                <c:pt idx="308">
                  <c:v>43469</c:v>
                </c:pt>
                <c:pt idx="309">
                  <c:v>43472</c:v>
                </c:pt>
                <c:pt idx="310">
                  <c:v>43473</c:v>
                </c:pt>
                <c:pt idx="311">
                  <c:v>43474</c:v>
                </c:pt>
                <c:pt idx="312">
                  <c:v>43475</c:v>
                </c:pt>
                <c:pt idx="313">
                  <c:v>43476</c:v>
                </c:pt>
                <c:pt idx="314">
                  <c:v>43479</c:v>
                </c:pt>
                <c:pt idx="315">
                  <c:v>43480</c:v>
                </c:pt>
                <c:pt idx="316">
                  <c:v>43481</c:v>
                </c:pt>
                <c:pt idx="317">
                  <c:v>43482</c:v>
                </c:pt>
                <c:pt idx="318">
                  <c:v>43483</c:v>
                </c:pt>
                <c:pt idx="319">
                  <c:v>43486</c:v>
                </c:pt>
                <c:pt idx="320">
                  <c:v>43487</c:v>
                </c:pt>
                <c:pt idx="321">
                  <c:v>43488</c:v>
                </c:pt>
                <c:pt idx="322">
                  <c:v>43489</c:v>
                </c:pt>
                <c:pt idx="323">
                  <c:v>43490</c:v>
                </c:pt>
                <c:pt idx="324">
                  <c:v>43493</c:v>
                </c:pt>
                <c:pt idx="325">
                  <c:v>43494</c:v>
                </c:pt>
                <c:pt idx="326">
                  <c:v>43495</c:v>
                </c:pt>
                <c:pt idx="327">
                  <c:v>43496</c:v>
                </c:pt>
                <c:pt idx="328">
                  <c:v>43497</c:v>
                </c:pt>
                <c:pt idx="329">
                  <c:v>43500</c:v>
                </c:pt>
                <c:pt idx="330">
                  <c:v>43501</c:v>
                </c:pt>
                <c:pt idx="331">
                  <c:v>43502</c:v>
                </c:pt>
                <c:pt idx="332">
                  <c:v>43503</c:v>
                </c:pt>
                <c:pt idx="333">
                  <c:v>43504</c:v>
                </c:pt>
                <c:pt idx="334">
                  <c:v>43507</c:v>
                </c:pt>
                <c:pt idx="335">
                  <c:v>43508</c:v>
                </c:pt>
                <c:pt idx="336">
                  <c:v>43509</c:v>
                </c:pt>
                <c:pt idx="337">
                  <c:v>43510</c:v>
                </c:pt>
                <c:pt idx="338">
                  <c:v>43511</c:v>
                </c:pt>
                <c:pt idx="339">
                  <c:v>43514</c:v>
                </c:pt>
                <c:pt idx="340">
                  <c:v>43515</c:v>
                </c:pt>
                <c:pt idx="341">
                  <c:v>43516</c:v>
                </c:pt>
                <c:pt idx="342">
                  <c:v>43517</c:v>
                </c:pt>
                <c:pt idx="343">
                  <c:v>43518</c:v>
                </c:pt>
                <c:pt idx="344">
                  <c:v>43521</c:v>
                </c:pt>
                <c:pt idx="345">
                  <c:v>43522</c:v>
                </c:pt>
                <c:pt idx="346">
                  <c:v>43523</c:v>
                </c:pt>
                <c:pt idx="347">
                  <c:v>43524</c:v>
                </c:pt>
                <c:pt idx="348">
                  <c:v>43525</c:v>
                </c:pt>
                <c:pt idx="349">
                  <c:v>43528</c:v>
                </c:pt>
                <c:pt idx="350">
                  <c:v>43529</c:v>
                </c:pt>
                <c:pt idx="351">
                  <c:v>43530</c:v>
                </c:pt>
                <c:pt idx="352">
                  <c:v>43531</c:v>
                </c:pt>
                <c:pt idx="353">
                  <c:v>43532</c:v>
                </c:pt>
                <c:pt idx="354">
                  <c:v>43535</c:v>
                </c:pt>
                <c:pt idx="355">
                  <c:v>43536</c:v>
                </c:pt>
                <c:pt idx="356">
                  <c:v>43537</c:v>
                </c:pt>
                <c:pt idx="357">
                  <c:v>43538</c:v>
                </c:pt>
                <c:pt idx="358">
                  <c:v>43539</c:v>
                </c:pt>
                <c:pt idx="359">
                  <c:v>43542</c:v>
                </c:pt>
                <c:pt idx="360">
                  <c:v>43543</c:v>
                </c:pt>
                <c:pt idx="361">
                  <c:v>43544</c:v>
                </c:pt>
                <c:pt idx="362">
                  <c:v>43545</c:v>
                </c:pt>
                <c:pt idx="363">
                  <c:v>43546</c:v>
                </c:pt>
                <c:pt idx="364">
                  <c:v>43549</c:v>
                </c:pt>
                <c:pt idx="365">
                  <c:v>43550</c:v>
                </c:pt>
                <c:pt idx="366">
                  <c:v>43551</c:v>
                </c:pt>
                <c:pt idx="367">
                  <c:v>43552</c:v>
                </c:pt>
                <c:pt idx="368">
                  <c:v>43553</c:v>
                </c:pt>
                <c:pt idx="369">
                  <c:v>43556</c:v>
                </c:pt>
                <c:pt idx="370">
                  <c:v>43557</c:v>
                </c:pt>
                <c:pt idx="371">
                  <c:v>43558</c:v>
                </c:pt>
                <c:pt idx="372">
                  <c:v>43559</c:v>
                </c:pt>
                <c:pt idx="373">
                  <c:v>43560</c:v>
                </c:pt>
                <c:pt idx="374">
                  <c:v>43563</c:v>
                </c:pt>
                <c:pt idx="375">
                  <c:v>43564</c:v>
                </c:pt>
                <c:pt idx="376">
                  <c:v>43565</c:v>
                </c:pt>
                <c:pt idx="377">
                  <c:v>43566</c:v>
                </c:pt>
                <c:pt idx="378">
                  <c:v>43567</c:v>
                </c:pt>
                <c:pt idx="379">
                  <c:v>43570</c:v>
                </c:pt>
                <c:pt idx="380">
                  <c:v>43571</c:v>
                </c:pt>
                <c:pt idx="381">
                  <c:v>43572</c:v>
                </c:pt>
                <c:pt idx="382">
                  <c:v>43573</c:v>
                </c:pt>
                <c:pt idx="383">
                  <c:v>43578</c:v>
                </c:pt>
                <c:pt idx="384">
                  <c:v>43579</c:v>
                </c:pt>
                <c:pt idx="385">
                  <c:v>43580</c:v>
                </c:pt>
                <c:pt idx="386">
                  <c:v>43581</c:v>
                </c:pt>
                <c:pt idx="387">
                  <c:v>43584</c:v>
                </c:pt>
                <c:pt idx="388">
                  <c:v>43585</c:v>
                </c:pt>
                <c:pt idx="389">
                  <c:v>43587</c:v>
                </c:pt>
                <c:pt idx="390">
                  <c:v>43588</c:v>
                </c:pt>
                <c:pt idx="391">
                  <c:v>43591</c:v>
                </c:pt>
                <c:pt idx="392">
                  <c:v>43592</c:v>
                </c:pt>
                <c:pt idx="393">
                  <c:v>43593</c:v>
                </c:pt>
                <c:pt idx="394">
                  <c:v>43595</c:v>
                </c:pt>
                <c:pt idx="395">
                  <c:v>43598</c:v>
                </c:pt>
                <c:pt idx="396">
                  <c:v>43599</c:v>
                </c:pt>
                <c:pt idx="397">
                  <c:v>43600</c:v>
                </c:pt>
                <c:pt idx="398">
                  <c:v>43601</c:v>
                </c:pt>
                <c:pt idx="399">
                  <c:v>43602</c:v>
                </c:pt>
                <c:pt idx="400">
                  <c:v>43605</c:v>
                </c:pt>
                <c:pt idx="401">
                  <c:v>43606</c:v>
                </c:pt>
                <c:pt idx="402">
                  <c:v>43607</c:v>
                </c:pt>
                <c:pt idx="403">
                  <c:v>43608</c:v>
                </c:pt>
                <c:pt idx="404">
                  <c:v>43609</c:v>
                </c:pt>
                <c:pt idx="405">
                  <c:v>43612</c:v>
                </c:pt>
                <c:pt idx="406">
                  <c:v>43613</c:v>
                </c:pt>
                <c:pt idx="407">
                  <c:v>43614</c:v>
                </c:pt>
                <c:pt idx="408">
                  <c:v>43616</c:v>
                </c:pt>
                <c:pt idx="409">
                  <c:v>43619</c:v>
                </c:pt>
                <c:pt idx="410">
                  <c:v>43620</c:v>
                </c:pt>
                <c:pt idx="411">
                  <c:v>43621</c:v>
                </c:pt>
                <c:pt idx="412">
                  <c:v>43622</c:v>
                </c:pt>
                <c:pt idx="413">
                  <c:v>43623</c:v>
                </c:pt>
                <c:pt idx="414">
                  <c:v>43628</c:v>
                </c:pt>
                <c:pt idx="415">
                  <c:v>43629</c:v>
                </c:pt>
                <c:pt idx="416">
                  <c:v>43630</c:v>
                </c:pt>
                <c:pt idx="417">
                  <c:v>43633</c:v>
                </c:pt>
                <c:pt idx="418">
                  <c:v>43634</c:v>
                </c:pt>
                <c:pt idx="419">
                  <c:v>43635</c:v>
                </c:pt>
                <c:pt idx="420">
                  <c:v>43637</c:v>
                </c:pt>
                <c:pt idx="421">
                  <c:v>43640</c:v>
                </c:pt>
                <c:pt idx="422">
                  <c:v>43641</c:v>
                </c:pt>
                <c:pt idx="423">
                  <c:v>43642</c:v>
                </c:pt>
                <c:pt idx="424">
                  <c:v>43643</c:v>
                </c:pt>
                <c:pt idx="425">
                  <c:v>43644</c:v>
                </c:pt>
                <c:pt idx="426">
                  <c:v>43647</c:v>
                </c:pt>
                <c:pt idx="427">
                  <c:v>43648</c:v>
                </c:pt>
                <c:pt idx="428">
                  <c:v>43649</c:v>
                </c:pt>
                <c:pt idx="429">
                  <c:v>43650</c:v>
                </c:pt>
                <c:pt idx="430">
                  <c:v>43651</c:v>
                </c:pt>
                <c:pt idx="431">
                  <c:v>43654</c:v>
                </c:pt>
                <c:pt idx="432">
                  <c:v>43655</c:v>
                </c:pt>
                <c:pt idx="433">
                  <c:v>43656</c:v>
                </c:pt>
                <c:pt idx="434">
                  <c:v>43657</c:v>
                </c:pt>
                <c:pt idx="435">
                  <c:v>43658</c:v>
                </c:pt>
                <c:pt idx="436">
                  <c:v>43661</c:v>
                </c:pt>
                <c:pt idx="437">
                  <c:v>43662</c:v>
                </c:pt>
                <c:pt idx="438">
                  <c:v>43663</c:v>
                </c:pt>
                <c:pt idx="439">
                  <c:v>43664</c:v>
                </c:pt>
                <c:pt idx="440">
                  <c:v>43665</c:v>
                </c:pt>
                <c:pt idx="441">
                  <c:v>43668</c:v>
                </c:pt>
                <c:pt idx="442">
                  <c:v>43669</c:v>
                </c:pt>
                <c:pt idx="443">
                  <c:v>43670</c:v>
                </c:pt>
                <c:pt idx="444">
                  <c:v>43671</c:v>
                </c:pt>
                <c:pt idx="445">
                  <c:v>43672</c:v>
                </c:pt>
                <c:pt idx="446">
                  <c:v>43675</c:v>
                </c:pt>
                <c:pt idx="447">
                  <c:v>43676</c:v>
                </c:pt>
                <c:pt idx="448">
                  <c:v>43677</c:v>
                </c:pt>
                <c:pt idx="449">
                  <c:v>43678</c:v>
                </c:pt>
                <c:pt idx="450">
                  <c:v>43679</c:v>
                </c:pt>
                <c:pt idx="451">
                  <c:v>43682</c:v>
                </c:pt>
                <c:pt idx="452">
                  <c:v>43683</c:v>
                </c:pt>
                <c:pt idx="453">
                  <c:v>43684</c:v>
                </c:pt>
                <c:pt idx="454">
                  <c:v>43685</c:v>
                </c:pt>
                <c:pt idx="455">
                  <c:v>43686</c:v>
                </c:pt>
                <c:pt idx="456">
                  <c:v>43690</c:v>
                </c:pt>
                <c:pt idx="457">
                  <c:v>43691</c:v>
                </c:pt>
                <c:pt idx="458">
                  <c:v>43693</c:v>
                </c:pt>
                <c:pt idx="459">
                  <c:v>43696</c:v>
                </c:pt>
                <c:pt idx="460">
                  <c:v>43697</c:v>
                </c:pt>
                <c:pt idx="461">
                  <c:v>43698</c:v>
                </c:pt>
                <c:pt idx="462">
                  <c:v>43699</c:v>
                </c:pt>
                <c:pt idx="463">
                  <c:v>43700</c:v>
                </c:pt>
                <c:pt idx="464">
                  <c:v>43704</c:v>
                </c:pt>
                <c:pt idx="465">
                  <c:v>43705</c:v>
                </c:pt>
                <c:pt idx="466">
                  <c:v>43706</c:v>
                </c:pt>
                <c:pt idx="467">
                  <c:v>43707</c:v>
                </c:pt>
                <c:pt idx="468">
                  <c:v>43710</c:v>
                </c:pt>
                <c:pt idx="469">
                  <c:v>43711</c:v>
                </c:pt>
                <c:pt idx="470">
                  <c:v>43712</c:v>
                </c:pt>
                <c:pt idx="471">
                  <c:v>43713</c:v>
                </c:pt>
                <c:pt idx="472">
                  <c:v>43717</c:v>
                </c:pt>
                <c:pt idx="473">
                  <c:v>43718</c:v>
                </c:pt>
                <c:pt idx="474">
                  <c:v>43719</c:v>
                </c:pt>
                <c:pt idx="475">
                  <c:v>43720</c:v>
                </c:pt>
                <c:pt idx="476">
                  <c:v>43721</c:v>
                </c:pt>
                <c:pt idx="477">
                  <c:v>43724</c:v>
                </c:pt>
                <c:pt idx="478">
                  <c:v>43725</c:v>
                </c:pt>
                <c:pt idx="479">
                  <c:v>43726</c:v>
                </c:pt>
                <c:pt idx="480">
                  <c:v>43727</c:v>
                </c:pt>
                <c:pt idx="481">
                  <c:v>43728</c:v>
                </c:pt>
                <c:pt idx="482">
                  <c:v>43731</c:v>
                </c:pt>
                <c:pt idx="483">
                  <c:v>43732</c:v>
                </c:pt>
                <c:pt idx="484">
                  <c:v>43733</c:v>
                </c:pt>
                <c:pt idx="485">
                  <c:v>43734</c:v>
                </c:pt>
                <c:pt idx="486">
                  <c:v>43735</c:v>
                </c:pt>
                <c:pt idx="487">
                  <c:v>43738</c:v>
                </c:pt>
                <c:pt idx="488">
                  <c:v>43739</c:v>
                </c:pt>
                <c:pt idx="489">
                  <c:v>43740</c:v>
                </c:pt>
                <c:pt idx="490">
                  <c:v>43742</c:v>
                </c:pt>
                <c:pt idx="491">
                  <c:v>43745</c:v>
                </c:pt>
                <c:pt idx="492">
                  <c:v>43746</c:v>
                </c:pt>
                <c:pt idx="493">
                  <c:v>43747</c:v>
                </c:pt>
                <c:pt idx="494">
                  <c:v>43748</c:v>
                </c:pt>
                <c:pt idx="495">
                  <c:v>43749</c:v>
                </c:pt>
                <c:pt idx="496">
                  <c:v>43752</c:v>
                </c:pt>
                <c:pt idx="497">
                  <c:v>43753</c:v>
                </c:pt>
                <c:pt idx="498">
                  <c:v>43754</c:v>
                </c:pt>
                <c:pt idx="499">
                  <c:v>43755</c:v>
                </c:pt>
                <c:pt idx="500">
                  <c:v>43756</c:v>
                </c:pt>
                <c:pt idx="501">
                  <c:v>43759</c:v>
                </c:pt>
                <c:pt idx="502">
                  <c:v>43760</c:v>
                </c:pt>
                <c:pt idx="503">
                  <c:v>43761</c:v>
                </c:pt>
                <c:pt idx="504">
                  <c:v>43762</c:v>
                </c:pt>
                <c:pt idx="505">
                  <c:v>43763</c:v>
                </c:pt>
                <c:pt idx="506">
                  <c:v>43766</c:v>
                </c:pt>
                <c:pt idx="507">
                  <c:v>43767</c:v>
                </c:pt>
                <c:pt idx="508">
                  <c:v>43768</c:v>
                </c:pt>
                <c:pt idx="509">
                  <c:v>43769</c:v>
                </c:pt>
                <c:pt idx="510">
                  <c:v>43773</c:v>
                </c:pt>
                <c:pt idx="511">
                  <c:v>43774</c:v>
                </c:pt>
                <c:pt idx="512">
                  <c:v>43775</c:v>
                </c:pt>
                <c:pt idx="513">
                  <c:v>43776</c:v>
                </c:pt>
                <c:pt idx="514">
                  <c:v>43777</c:v>
                </c:pt>
                <c:pt idx="515">
                  <c:v>43780</c:v>
                </c:pt>
                <c:pt idx="516">
                  <c:v>43781</c:v>
                </c:pt>
                <c:pt idx="517">
                  <c:v>43782</c:v>
                </c:pt>
                <c:pt idx="518">
                  <c:v>43783</c:v>
                </c:pt>
                <c:pt idx="519">
                  <c:v>43784</c:v>
                </c:pt>
                <c:pt idx="520">
                  <c:v>43787</c:v>
                </c:pt>
                <c:pt idx="521">
                  <c:v>43788</c:v>
                </c:pt>
                <c:pt idx="522">
                  <c:v>43789</c:v>
                </c:pt>
                <c:pt idx="523">
                  <c:v>43790</c:v>
                </c:pt>
                <c:pt idx="524">
                  <c:v>43791</c:v>
                </c:pt>
                <c:pt idx="525">
                  <c:v>43794</c:v>
                </c:pt>
                <c:pt idx="526">
                  <c:v>43795</c:v>
                </c:pt>
                <c:pt idx="527">
                  <c:v>43796</c:v>
                </c:pt>
                <c:pt idx="528">
                  <c:v>43797</c:v>
                </c:pt>
                <c:pt idx="529">
                  <c:v>43798</c:v>
                </c:pt>
                <c:pt idx="530">
                  <c:v>43801</c:v>
                </c:pt>
                <c:pt idx="531">
                  <c:v>43802</c:v>
                </c:pt>
                <c:pt idx="532">
                  <c:v>43803</c:v>
                </c:pt>
                <c:pt idx="533">
                  <c:v>43805</c:v>
                </c:pt>
                <c:pt idx="534">
                  <c:v>43808</c:v>
                </c:pt>
                <c:pt idx="535">
                  <c:v>43809</c:v>
                </c:pt>
                <c:pt idx="536">
                  <c:v>43810</c:v>
                </c:pt>
                <c:pt idx="537">
                  <c:v>43811</c:v>
                </c:pt>
                <c:pt idx="538">
                  <c:v>43812</c:v>
                </c:pt>
                <c:pt idx="539">
                  <c:v>43815</c:v>
                </c:pt>
                <c:pt idx="540">
                  <c:v>43816</c:v>
                </c:pt>
                <c:pt idx="541">
                  <c:v>43817</c:v>
                </c:pt>
                <c:pt idx="542">
                  <c:v>43818</c:v>
                </c:pt>
                <c:pt idx="543">
                  <c:v>43819</c:v>
                </c:pt>
                <c:pt idx="544">
                  <c:v>43822</c:v>
                </c:pt>
                <c:pt idx="545">
                  <c:v>43826</c:v>
                </c:pt>
                <c:pt idx="546">
                  <c:v>43829</c:v>
                </c:pt>
                <c:pt idx="547">
                  <c:v>43832</c:v>
                </c:pt>
                <c:pt idx="548">
                  <c:v>43833</c:v>
                </c:pt>
                <c:pt idx="549">
                  <c:v>43836</c:v>
                </c:pt>
                <c:pt idx="550">
                  <c:v>43837</c:v>
                </c:pt>
                <c:pt idx="551">
                  <c:v>43838</c:v>
                </c:pt>
                <c:pt idx="552">
                  <c:v>43839</c:v>
                </c:pt>
                <c:pt idx="553">
                  <c:v>43840</c:v>
                </c:pt>
                <c:pt idx="554">
                  <c:v>43843</c:v>
                </c:pt>
                <c:pt idx="555">
                  <c:v>43844</c:v>
                </c:pt>
                <c:pt idx="556">
                  <c:v>43845</c:v>
                </c:pt>
                <c:pt idx="557">
                  <c:v>43846</c:v>
                </c:pt>
                <c:pt idx="558">
                  <c:v>43847</c:v>
                </c:pt>
                <c:pt idx="559">
                  <c:v>43850</c:v>
                </c:pt>
                <c:pt idx="560">
                  <c:v>43851</c:v>
                </c:pt>
                <c:pt idx="561">
                  <c:v>43852</c:v>
                </c:pt>
                <c:pt idx="562">
                  <c:v>43853</c:v>
                </c:pt>
                <c:pt idx="563">
                  <c:v>43854</c:v>
                </c:pt>
                <c:pt idx="564">
                  <c:v>43857</c:v>
                </c:pt>
                <c:pt idx="565">
                  <c:v>43858</c:v>
                </c:pt>
                <c:pt idx="566">
                  <c:v>43859</c:v>
                </c:pt>
                <c:pt idx="567">
                  <c:v>43860</c:v>
                </c:pt>
                <c:pt idx="568">
                  <c:v>43861</c:v>
                </c:pt>
                <c:pt idx="569">
                  <c:v>43864</c:v>
                </c:pt>
                <c:pt idx="570">
                  <c:v>43865</c:v>
                </c:pt>
                <c:pt idx="571">
                  <c:v>43866</c:v>
                </c:pt>
                <c:pt idx="572">
                  <c:v>43867</c:v>
                </c:pt>
                <c:pt idx="573">
                  <c:v>43868</c:v>
                </c:pt>
                <c:pt idx="574">
                  <c:v>43871</c:v>
                </c:pt>
                <c:pt idx="575">
                  <c:v>43872</c:v>
                </c:pt>
                <c:pt idx="576">
                  <c:v>43873</c:v>
                </c:pt>
                <c:pt idx="577">
                  <c:v>43874</c:v>
                </c:pt>
                <c:pt idx="578">
                  <c:v>43875</c:v>
                </c:pt>
                <c:pt idx="579">
                  <c:v>43878</c:v>
                </c:pt>
                <c:pt idx="580">
                  <c:v>43879</c:v>
                </c:pt>
                <c:pt idx="581">
                  <c:v>43880</c:v>
                </c:pt>
                <c:pt idx="582">
                  <c:v>43881</c:v>
                </c:pt>
                <c:pt idx="583">
                  <c:v>43882</c:v>
                </c:pt>
                <c:pt idx="584">
                  <c:v>43885</c:v>
                </c:pt>
                <c:pt idx="585">
                  <c:v>43886</c:v>
                </c:pt>
                <c:pt idx="586">
                  <c:v>43887</c:v>
                </c:pt>
                <c:pt idx="587">
                  <c:v>43888</c:v>
                </c:pt>
                <c:pt idx="588">
                  <c:v>43889</c:v>
                </c:pt>
                <c:pt idx="589">
                  <c:v>43892</c:v>
                </c:pt>
                <c:pt idx="590">
                  <c:v>43893</c:v>
                </c:pt>
                <c:pt idx="591">
                  <c:v>43894</c:v>
                </c:pt>
                <c:pt idx="592">
                  <c:v>43895</c:v>
                </c:pt>
                <c:pt idx="593">
                  <c:v>43896</c:v>
                </c:pt>
                <c:pt idx="594">
                  <c:v>43899</c:v>
                </c:pt>
                <c:pt idx="595">
                  <c:v>43900</c:v>
                </c:pt>
                <c:pt idx="596">
                  <c:v>43901</c:v>
                </c:pt>
                <c:pt idx="597">
                  <c:v>43902</c:v>
                </c:pt>
                <c:pt idx="598">
                  <c:v>43903</c:v>
                </c:pt>
                <c:pt idx="599">
                  <c:v>43906</c:v>
                </c:pt>
                <c:pt idx="600">
                  <c:v>43907</c:v>
                </c:pt>
                <c:pt idx="601">
                  <c:v>43908</c:v>
                </c:pt>
                <c:pt idx="602">
                  <c:v>43909</c:v>
                </c:pt>
                <c:pt idx="603">
                  <c:v>43910</c:v>
                </c:pt>
                <c:pt idx="604">
                  <c:v>43913</c:v>
                </c:pt>
                <c:pt idx="605">
                  <c:v>43914</c:v>
                </c:pt>
                <c:pt idx="606">
                  <c:v>43915</c:v>
                </c:pt>
                <c:pt idx="607">
                  <c:v>43916</c:v>
                </c:pt>
                <c:pt idx="608">
                  <c:v>43917</c:v>
                </c:pt>
                <c:pt idx="609">
                  <c:v>43920</c:v>
                </c:pt>
                <c:pt idx="610">
                  <c:v>43921</c:v>
                </c:pt>
              </c:numCache>
            </c:numRef>
          </c:cat>
          <c:val>
            <c:numRef>
              <c:f>'Kapital Plus'!$G$2:$G$612</c:f>
              <c:numCache>
                <c:formatCode>General</c:formatCode>
                <c:ptCount val="611"/>
                <c:pt idx="0">
                  <c:v>100</c:v>
                </c:pt>
                <c:pt idx="1">
                  <c:v>99.911150599733432</c:v>
                </c:pt>
                <c:pt idx="2">
                  <c:v>99.85006663705019</c:v>
                </c:pt>
                <c:pt idx="3">
                  <c:v>99.938916037316744</c:v>
                </c:pt>
                <c:pt idx="4">
                  <c:v>100.13882718791649</c:v>
                </c:pt>
                <c:pt idx="5">
                  <c:v>99.85006663705019</c:v>
                </c:pt>
                <c:pt idx="6">
                  <c:v>100.16103953798311</c:v>
                </c:pt>
                <c:pt idx="7">
                  <c:v>100.53309640159928</c:v>
                </c:pt>
                <c:pt idx="8">
                  <c:v>100.57752110173257</c:v>
                </c:pt>
                <c:pt idx="9">
                  <c:v>100.73856063971567</c:v>
                </c:pt>
                <c:pt idx="10">
                  <c:v>101.23833851621502</c:v>
                </c:pt>
                <c:pt idx="11">
                  <c:v>101.32718791648156</c:v>
                </c:pt>
                <c:pt idx="12">
                  <c:v>101.05508662816524</c:v>
                </c:pt>
                <c:pt idx="13">
                  <c:v>101.04953354064858</c:v>
                </c:pt>
                <c:pt idx="14">
                  <c:v>100.98844957796535</c:v>
                </c:pt>
                <c:pt idx="15">
                  <c:v>100.994002665482</c:v>
                </c:pt>
                <c:pt idx="16">
                  <c:v>100.9662372278987</c:v>
                </c:pt>
                <c:pt idx="17">
                  <c:v>101.04398045313194</c:v>
                </c:pt>
                <c:pt idx="18">
                  <c:v>100.89960017769879</c:v>
                </c:pt>
                <c:pt idx="19">
                  <c:v>101.21612616614837</c:v>
                </c:pt>
                <c:pt idx="20">
                  <c:v>101.68258551754776</c:v>
                </c:pt>
                <c:pt idx="21">
                  <c:v>102.17681030653043</c:v>
                </c:pt>
                <c:pt idx="22">
                  <c:v>102.38782763216348</c:v>
                </c:pt>
                <c:pt idx="23">
                  <c:v>102.59884495779652</c:v>
                </c:pt>
                <c:pt idx="24">
                  <c:v>103.57618836072857</c:v>
                </c:pt>
                <c:pt idx="25">
                  <c:v>103.28187472234562</c:v>
                </c:pt>
                <c:pt idx="26">
                  <c:v>103.42625499777876</c:v>
                </c:pt>
                <c:pt idx="27">
                  <c:v>103.00977343402931</c:v>
                </c:pt>
                <c:pt idx="28">
                  <c:v>102.37116836961349</c:v>
                </c:pt>
                <c:pt idx="29">
                  <c:v>102.4100399822301</c:v>
                </c:pt>
                <c:pt idx="30">
                  <c:v>102.16015104398043</c:v>
                </c:pt>
                <c:pt idx="31">
                  <c:v>102.1545979564638</c:v>
                </c:pt>
                <c:pt idx="32">
                  <c:v>102.21012883163039</c:v>
                </c:pt>
                <c:pt idx="33">
                  <c:v>102.62661039537984</c:v>
                </c:pt>
                <c:pt idx="34">
                  <c:v>102.33784984451353</c:v>
                </c:pt>
                <c:pt idx="35">
                  <c:v>102.70435362061305</c:v>
                </c:pt>
                <c:pt idx="36">
                  <c:v>102.90426477121279</c:v>
                </c:pt>
                <c:pt idx="37">
                  <c:v>102.94868947134606</c:v>
                </c:pt>
                <c:pt idx="38">
                  <c:v>102.89315859617946</c:v>
                </c:pt>
                <c:pt idx="39">
                  <c:v>103.02643269657929</c:v>
                </c:pt>
                <c:pt idx="40">
                  <c:v>103.20413149711239</c:v>
                </c:pt>
                <c:pt idx="41">
                  <c:v>102.72101288316303</c:v>
                </c:pt>
                <c:pt idx="42">
                  <c:v>102.68214127054642</c:v>
                </c:pt>
                <c:pt idx="43">
                  <c:v>102.80430919591292</c:v>
                </c:pt>
                <c:pt idx="44">
                  <c:v>102.55442025766325</c:v>
                </c:pt>
                <c:pt idx="45">
                  <c:v>102.13793869391381</c:v>
                </c:pt>
                <c:pt idx="46">
                  <c:v>102.05464238116393</c:v>
                </c:pt>
                <c:pt idx="47">
                  <c:v>102.08240781874723</c:v>
                </c:pt>
                <c:pt idx="48">
                  <c:v>102.2767658818303</c:v>
                </c:pt>
                <c:pt idx="49">
                  <c:v>102.3989338071968</c:v>
                </c:pt>
                <c:pt idx="50">
                  <c:v>102.07685473123055</c:v>
                </c:pt>
                <c:pt idx="51">
                  <c:v>102.08796090626389</c:v>
                </c:pt>
                <c:pt idx="52">
                  <c:v>102.26565970679698</c:v>
                </c:pt>
                <c:pt idx="53">
                  <c:v>102.48223011994668</c:v>
                </c:pt>
                <c:pt idx="54">
                  <c:v>102.85984007107952</c:v>
                </c:pt>
                <c:pt idx="55">
                  <c:v>102.74322523322968</c:v>
                </c:pt>
                <c:pt idx="56">
                  <c:v>102.80430919591292</c:v>
                </c:pt>
                <c:pt idx="57">
                  <c:v>102.9431363838294</c:v>
                </c:pt>
                <c:pt idx="58">
                  <c:v>103.14304753442913</c:v>
                </c:pt>
                <c:pt idx="59">
                  <c:v>103.59284762327854</c:v>
                </c:pt>
                <c:pt idx="60">
                  <c:v>103.65948467347843</c:v>
                </c:pt>
                <c:pt idx="61">
                  <c:v>103.93158596179475</c:v>
                </c:pt>
                <c:pt idx="62">
                  <c:v>103.91492669924477</c:v>
                </c:pt>
                <c:pt idx="63">
                  <c:v>104.74788982674366</c:v>
                </c:pt>
                <c:pt idx="64">
                  <c:v>105.16992447800976</c:v>
                </c:pt>
                <c:pt idx="65">
                  <c:v>105.30875166592624</c:v>
                </c:pt>
                <c:pt idx="66">
                  <c:v>105.48645046645935</c:v>
                </c:pt>
                <c:pt idx="67">
                  <c:v>105.39204797867615</c:v>
                </c:pt>
                <c:pt idx="68">
                  <c:v>105.33651710350955</c:v>
                </c:pt>
                <c:pt idx="69">
                  <c:v>105.22545535317636</c:v>
                </c:pt>
                <c:pt idx="70">
                  <c:v>105.71968014215902</c:v>
                </c:pt>
                <c:pt idx="71">
                  <c:v>105.86406041759217</c:v>
                </c:pt>
                <c:pt idx="72">
                  <c:v>105.76410484229231</c:v>
                </c:pt>
                <c:pt idx="73">
                  <c:v>105.84184806752552</c:v>
                </c:pt>
                <c:pt idx="74">
                  <c:v>105.58640604175919</c:v>
                </c:pt>
                <c:pt idx="75">
                  <c:v>105.80852954242556</c:v>
                </c:pt>
                <c:pt idx="76">
                  <c:v>106.13060861839183</c:v>
                </c:pt>
                <c:pt idx="77">
                  <c:v>106.41936916925809</c:v>
                </c:pt>
                <c:pt idx="78">
                  <c:v>106.59151488227454</c:v>
                </c:pt>
                <c:pt idx="79">
                  <c:v>106.46379386939138</c:v>
                </c:pt>
                <c:pt idx="80">
                  <c:v>106.34162594402487</c:v>
                </c:pt>
                <c:pt idx="81">
                  <c:v>105.45313194135939</c:v>
                </c:pt>
                <c:pt idx="82">
                  <c:v>105.03109729009327</c:v>
                </c:pt>
                <c:pt idx="83">
                  <c:v>105.24766770324298</c:v>
                </c:pt>
                <c:pt idx="84">
                  <c:v>105.23100844069302</c:v>
                </c:pt>
                <c:pt idx="85">
                  <c:v>104.27032430031097</c:v>
                </c:pt>
                <c:pt idx="86">
                  <c:v>103.15970679697912</c:v>
                </c:pt>
                <c:pt idx="87">
                  <c:v>103.03753887161263</c:v>
                </c:pt>
                <c:pt idx="88">
                  <c:v>102.79320302087962</c:v>
                </c:pt>
                <c:pt idx="89">
                  <c:v>102.22123500666372</c:v>
                </c:pt>
                <c:pt idx="90">
                  <c:v>101.98245224344736</c:v>
                </c:pt>
                <c:pt idx="91">
                  <c:v>102.27121279431361</c:v>
                </c:pt>
                <c:pt idx="92">
                  <c:v>102.2767658818303</c:v>
                </c:pt>
                <c:pt idx="93">
                  <c:v>102.94868947134606</c:v>
                </c:pt>
                <c:pt idx="94">
                  <c:v>103.05419813416259</c:v>
                </c:pt>
                <c:pt idx="95">
                  <c:v>103.32074633496224</c:v>
                </c:pt>
                <c:pt idx="96">
                  <c:v>103.31519324744558</c:v>
                </c:pt>
                <c:pt idx="97">
                  <c:v>102.90426477121279</c:v>
                </c:pt>
                <c:pt idx="98">
                  <c:v>102.75988449577966</c:v>
                </c:pt>
                <c:pt idx="99">
                  <c:v>103.04309195912926</c:v>
                </c:pt>
                <c:pt idx="100">
                  <c:v>103.33185250999554</c:v>
                </c:pt>
                <c:pt idx="101">
                  <c:v>103.58729453576187</c:v>
                </c:pt>
                <c:pt idx="102">
                  <c:v>102.95424255886272</c:v>
                </c:pt>
                <c:pt idx="103">
                  <c:v>102.40448689471344</c:v>
                </c:pt>
                <c:pt idx="104">
                  <c:v>101.55486450466458</c:v>
                </c:pt>
                <c:pt idx="105">
                  <c:v>101.87694358063082</c:v>
                </c:pt>
                <c:pt idx="106">
                  <c:v>102.26565970679698</c:v>
                </c:pt>
                <c:pt idx="107">
                  <c:v>102.3156374944469</c:v>
                </c:pt>
                <c:pt idx="108">
                  <c:v>102.29897823189692</c:v>
                </c:pt>
                <c:pt idx="109">
                  <c:v>102.77099067081296</c:v>
                </c:pt>
                <c:pt idx="110">
                  <c:v>102.74322523322968</c:v>
                </c:pt>
                <c:pt idx="111">
                  <c:v>102.55997334517993</c:v>
                </c:pt>
                <c:pt idx="112">
                  <c:v>102.55997334517993</c:v>
                </c:pt>
                <c:pt idx="113">
                  <c:v>102.45446468236339</c:v>
                </c:pt>
                <c:pt idx="114">
                  <c:v>102.44335850733006</c:v>
                </c:pt>
                <c:pt idx="115">
                  <c:v>102.26010661928031</c:v>
                </c:pt>
                <c:pt idx="116">
                  <c:v>102.37116836961349</c:v>
                </c:pt>
                <c:pt idx="117">
                  <c:v>102.90981785872944</c:v>
                </c:pt>
                <c:pt idx="118">
                  <c:v>102.22123500666372</c:v>
                </c:pt>
                <c:pt idx="119">
                  <c:v>102.69324744557974</c:v>
                </c:pt>
                <c:pt idx="120">
                  <c:v>103.03753887161263</c:v>
                </c:pt>
                <c:pt idx="121">
                  <c:v>102.80986228342957</c:v>
                </c:pt>
                <c:pt idx="122">
                  <c:v>102.40448689471344</c:v>
                </c:pt>
                <c:pt idx="123">
                  <c:v>102.69880053309639</c:v>
                </c:pt>
                <c:pt idx="124">
                  <c:v>102.65437583296313</c:v>
                </c:pt>
                <c:pt idx="125">
                  <c:v>102.84873389604621</c:v>
                </c:pt>
                <c:pt idx="126">
                  <c:v>102.83762772101288</c:v>
                </c:pt>
                <c:pt idx="127">
                  <c:v>102.75433140826297</c:v>
                </c:pt>
                <c:pt idx="128">
                  <c:v>103.09862283429585</c:v>
                </c:pt>
                <c:pt idx="129">
                  <c:v>103.58174144824521</c:v>
                </c:pt>
                <c:pt idx="130">
                  <c:v>103.91492669924477</c:v>
                </c:pt>
                <c:pt idx="131">
                  <c:v>103.63727232341179</c:v>
                </c:pt>
                <c:pt idx="132">
                  <c:v>103.81497112394491</c:v>
                </c:pt>
                <c:pt idx="133">
                  <c:v>103.78165259884496</c:v>
                </c:pt>
                <c:pt idx="134">
                  <c:v>104.07596623722787</c:v>
                </c:pt>
                <c:pt idx="135">
                  <c:v>104.33696135051088</c:v>
                </c:pt>
                <c:pt idx="136">
                  <c:v>104.12039093736117</c:v>
                </c:pt>
                <c:pt idx="137">
                  <c:v>103.81497112394491</c:v>
                </c:pt>
                <c:pt idx="138">
                  <c:v>103.6261661483785</c:v>
                </c:pt>
                <c:pt idx="139">
                  <c:v>103.59284762327854</c:v>
                </c:pt>
                <c:pt idx="140">
                  <c:v>103.35406486006219</c:v>
                </c:pt>
                <c:pt idx="141">
                  <c:v>103.52621057307863</c:v>
                </c:pt>
                <c:pt idx="142">
                  <c:v>103.69835628609508</c:v>
                </c:pt>
                <c:pt idx="143">
                  <c:v>103.19857840959573</c:v>
                </c:pt>
                <c:pt idx="144">
                  <c:v>103.26521545979563</c:v>
                </c:pt>
                <c:pt idx="145">
                  <c:v>103.40404264771212</c:v>
                </c:pt>
                <c:pt idx="146">
                  <c:v>103.78165259884496</c:v>
                </c:pt>
                <c:pt idx="147">
                  <c:v>104.09262549977787</c:v>
                </c:pt>
                <c:pt idx="148">
                  <c:v>103.82607729897822</c:v>
                </c:pt>
                <c:pt idx="149">
                  <c:v>104.35362061306084</c:v>
                </c:pt>
                <c:pt idx="150">
                  <c:v>104.7145713016437</c:v>
                </c:pt>
                <c:pt idx="151">
                  <c:v>104.75344291426032</c:v>
                </c:pt>
                <c:pt idx="152">
                  <c:v>104.01488227454465</c:v>
                </c:pt>
                <c:pt idx="153">
                  <c:v>104.2647712127943</c:v>
                </c:pt>
                <c:pt idx="154">
                  <c:v>104.3314082629942</c:v>
                </c:pt>
                <c:pt idx="155">
                  <c:v>104.27587738782762</c:v>
                </c:pt>
                <c:pt idx="156">
                  <c:v>104.47578853842737</c:v>
                </c:pt>
                <c:pt idx="157">
                  <c:v>104.23700577521102</c:v>
                </c:pt>
                <c:pt idx="158">
                  <c:v>104.37027987561083</c:v>
                </c:pt>
                <c:pt idx="159">
                  <c:v>104.13705019991116</c:v>
                </c:pt>
                <c:pt idx="160">
                  <c:v>103.90382052421145</c:v>
                </c:pt>
                <c:pt idx="161">
                  <c:v>103.62061306086183</c:v>
                </c:pt>
                <c:pt idx="162">
                  <c:v>104.04264771212794</c:v>
                </c:pt>
                <c:pt idx="163">
                  <c:v>103.87605508662816</c:v>
                </c:pt>
                <c:pt idx="164">
                  <c:v>103.65393158596179</c:v>
                </c:pt>
                <c:pt idx="165">
                  <c:v>103.88160817414483</c:v>
                </c:pt>
                <c:pt idx="166">
                  <c:v>103.7594402487783</c:v>
                </c:pt>
                <c:pt idx="167">
                  <c:v>103.79275877387826</c:v>
                </c:pt>
                <c:pt idx="168">
                  <c:v>103.93158596179475</c:v>
                </c:pt>
                <c:pt idx="169">
                  <c:v>103.8427365615282</c:v>
                </c:pt>
                <c:pt idx="170">
                  <c:v>103.83163038649488</c:v>
                </c:pt>
                <c:pt idx="171">
                  <c:v>103.90937361172811</c:v>
                </c:pt>
                <c:pt idx="172">
                  <c:v>104.24255886272766</c:v>
                </c:pt>
                <c:pt idx="173">
                  <c:v>103.84828964904487</c:v>
                </c:pt>
                <c:pt idx="174">
                  <c:v>103.74278098622834</c:v>
                </c:pt>
                <c:pt idx="175">
                  <c:v>103.76499333629499</c:v>
                </c:pt>
                <c:pt idx="176">
                  <c:v>103.79831186139492</c:v>
                </c:pt>
                <c:pt idx="177">
                  <c:v>103.46512661039537</c:v>
                </c:pt>
                <c:pt idx="178">
                  <c:v>103.78165259884496</c:v>
                </c:pt>
                <c:pt idx="179">
                  <c:v>103.35961794757884</c:v>
                </c:pt>
                <c:pt idx="180">
                  <c:v>103.48733896046203</c:v>
                </c:pt>
                <c:pt idx="181">
                  <c:v>103.72612172367835</c:v>
                </c:pt>
                <c:pt idx="182">
                  <c:v>103.69835628609508</c:v>
                </c:pt>
                <c:pt idx="183">
                  <c:v>103.83163038649488</c:v>
                </c:pt>
                <c:pt idx="184">
                  <c:v>103.5984007107952</c:v>
                </c:pt>
                <c:pt idx="185">
                  <c:v>103.70946246112838</c:v>
                </c:pt>
                <c:pt idx="186">
                  <c:v>103.62061306086183</c:v>
                </c:pt>
                <c:pt idx="187">
                  <c:v>103.83163038649488</c:v>
                </c:pt>
                <c:pt idx="188">
                  <c:v>104.03709462461129</c:v>
                </c:pt>
                <c:pt idx="189">
                  <c:v>104.19813416259439</c:v>
                </c:pt>
                <c:pt idx="190">
                  <c:v>104.15370946246112</c:v>
                </c:pt>
                <c:pt idx="191">
                  <c:v>103.58174144824521</c:v>
                </c:pt>
                <c:pt idx="192">
                  <c:v>103.98156374944469</c:v>
                </c:pt>
                <c:pt idx="193">
                  <c:v>104.19813416259439</c:v>
                </c:pt>
                <c:pt idx="194">
                  <c:v>103.7205686361617</c:v>
                </c:pt>
                <c:pt idx="195">
                  <c:v>103.98156374944469</c:v>
                </c:pt>
                <c:pt idx="196">
                  <c:v>104.16481563749444</c:v>
                </c:pt>
                <c:pt idx="197">
                  <c:v>104.09262549977787</c:v>
                </c:pt>
                <c:pt idx="198">
                  <c:v>103.69280319857839</c:v>
                </c:pt>
                <c:pt idx="199">
                  <c:v>103.60950688582852</c:v>
                </c:pt>
                <c:pt idx="200">
                  <c:v>103.89271434917814</c:v>
                </c:pt>
                <c:pt idx="201">
                  <c:v>103.87605508662816</c:v>
                </c:pt>
                <c:pt idx="202">
                  <c:v>104.06486006219457</c:v>
                </c:pt>
                <c:pt idx="203">
                  <c:v>103.89271434917814</c:v>
                </c:pt>
                <c:pt idx="204">
                  <c:v>103.75388716126166</c:v>
                </c:pt>
                <c:pt idx="205">
                  <c:v>103.63727232341179</c:v>
                </c:pt>
                <c:pt idx="206">
                  <c:v>102.98756108396267</c:v>
                </c:pt>
                <c:pt idx="207">
                  <c:v>103.17636605952909</c:v>
                </c:pt>
                <c:pt idx="208">
                  <c:v>103.53176366059529</c:v>
                </c:pt>
                <c:pt idx="209">
                  <c:v>103.77609951132828</c:v>
                </c:pt>
                <c:pt idx="210">
                  <c:v>103.85384273656153</c:v>
                </c:pt>
                <c:pt idx="211">
                  <c:v>103.5151043980453</c:v>
                </c:pt>
                <c:pt idx="212">
                  <c:v>103.53731674811193</c:v>
                </c:pt>
                <c:pt idx="213">
                  <c:v>103.54286983562861</c:v>
                </c:pt>
                <c:pt idx="214">
                  <c:v>103.62061306086183</c:v>
                </c:pt>
                <c:pt idx="215">
                  <c:v>103.5151043980453</c:v>
                </c:pt>
                <c:pt idx="216">
                  <c:v>103.45402043536207</c:v>
                </c:pt>
                <c:pt idx="217">
                  <c:v>103.52065748556197</c:v>
                </c:pt>
                <c:pt idx="218">
                  <c:v>103.7594402487783</c:v>
                </c:pt>
                <c:pt idx="219">
                  <c:v>103.72612172367835</c:v>
                </c:pt>
                <c:pt idx="220">
                  <c:v>103.97045757441137</c:v>
                </c:pt>
                <c:pt idx="221">
                  <c:v>104.02598844957795</c:v>
                </c:pt>
                <c:pt idx="222">
                  <c:v>104.31474900044424</c:v>
                </c:pt>
                <c:pt idx="223">
                  <c:v>104.40915148822745</c:v>
                </c:pt>
                <c:pt idx="224">
                  <c:v>104.3480675255442</c:v>
                </c:pt>
                <c:pt idx="225">
                  <c:v>104.44247001332741</c:v>
                </c:pt>
                <c:pt idx="226">
                  <c:v>104.72012438916036</c:v>
                </c:pt>
                <c:pt idx="227">
                  <c:v>104.61461572634383</c:v>
                </c:pt>
                <c:pt idx="228">
                  <c:v>104.6756996890271</c:v>
                </c:pt>
                <c:pt idx="229">
                  <c:v>104.30919591292758</c:v>
                </c:pt>
                <c:pt idx="230">
                  <c:v>103.86494891159484</c:v>
                </c:pt>
                <c:pt idx="231">
                  <c:v>103.80941803642824</c:v>
                </c:pt>
                <c:pt idx="232">
                  <c:v>103.5984007107952</c:v>
                </c:pt>
                <c:pt idx="233">
                  <c:v>103.74278098622834</c:v>
                </c:pt>
                <c:pt idx="234">
                  <c:v>103.78165259884496</c:v>
                </c:pt>
                <c:pt idx="235">
                  <c:v>104.11483784984452</c:v>
                </c:pt>
                <c:pt idx="236">
                  <c:v>104.07041314971124</c:v>
                </c:pt>
                <c:pt idx="237">
                  <c:v>103.99822301199467</c:v>
                </c:pt>
                <c:pt idx="238">
                  <c:v>103.99822301199467</c:v>
                </c:pt>
                <c:pt idx="239">
                  <c:v>104.2092403376277</c:v>
                </c:pt>
                <c:pt idx="240">
                  <c:v>104.24811195024432</c:v>
                </c:pt>
                <c:pt idx="241">
                  <c:v>104.50355397601065</c:v>
                </c:pt>
                <c:pt idx="242">
                  <c:v>104.68125277654374</c:v>
                </c:pt>
                <c:pt idx="243">
                  <c:v>104.6756996890271</c:v>
                </c:pt>
                <c:pt idx="244">
                  <c:v>104.69791203909374</c:v>
                </c:pt>
                <c:pt idx="245">
                  <c:v>104.60350955131052</c:v>
                </c:pt>
                <c:pt idx="246">
                  <c:v>104.86450466459351</c:v>
                </c:pt>
                <c:pt idx="247">
                  <c:v>105.21434917814302</c:v>
                </c:pt>
                <c:pt idx="248">
                  <c:v>105.60306530430918</c:v>
                </c:pt>
                <c:pt idx="249">
                  <c:v>105.41426032874277</c:v>
                </c:pt>
                <c:pt idx="250">
                  <c:v>105.11439360284317</c:v>
                </c:pt>
                <c:pt idx="251">
                  <c:v>104.90892936472677</c:v>
                </c:pt>
                <c:pt idx="252">
                  <c:v>104.65904042647711</c:v>
                </c:pt>
                <c:pt idx="253">
                  <c:v>104.79231452687694</c:v>
                </c:pt>
                <c:pt idx="254">
                  <c:v>103.748334073745</c:v>
                </c:pt>
                <c:pt idx="255">
                  <c:v>103.29298089737892</c:v>
                </c:pt>
                <c:pt idx="256">
                  <c:v>103.20968458462904</c:v>
                </c:pt>
                <c:pt idx="257">
                  <c:v>103.31519324744558</c:v>
                </c:pt>
                <c:pt idx="258">
                  <c:v>103.80386494891158</c:v>
                </c:pt>
                <c:pt idx="259">
                  <c:v>103.53176366059529</c:v>
                </c:pt>
                <c:pt idx="260">
                  <c:v>103.25410928476234</c:v>
                </c:pt>
                <c:pt idx="261">
                  <c:v>103.26521545979563</c:v>
                </c:pt>
                <c:pt idx="262">
                  <c:v>102.96534873389602</c:v>
                </c:pt>
                <c:pt idx="263">
                  <c:v>102.50444247001332</c:v>
                </c:pt>
                <c:pt idx="264">
                  <c:v>101.95468680586406</c:v>
                </c:pt>
                <c:pt idx="265">
                  <c:v>102.13238560639715</c:v>
                </c:pt>
                <c:pt idx="266">
                  <c:v>102.08240781874723</c:v>
                </c:pt>
                <c:pt idx="267">
                  <c:v>102.19346956908039</c:v>
                </c:pt>
                <c:pt idx="268">
                  <c:v>102.25455353176365</c:v>
                </c:pt>
                <c:pt idx="269">
                  <c:v>102.38782763216348</c:v>
                </c:pt>
                <c:pt idx="270">
                  <c:v>101.9768991559307</c:v>
                </c:pt>
                <c:pt idx="271">
                  <c:v>102.14904486894712</c:v>
                </c:pt>
                <c:pt idx="272">
                  <c:v>102.05464238116393</c:v>
                </c:pt>
                <c:pt idx="273">
                  <c:v>102.27121279431361</c:v>
                </c:pt>
                <c:pt idx="274">
                  <c:v>101.9768991559307</c:v>
                </c:pt>
                <c:pt idx="275">
                  <c:v>102.09906708129721</c:v>
                </c:pt>
                <c:pt idx="276">
                  <c:v>101.79364726788094</c:v>
                </c:pt>
                <c:pt idx="277">
                  <c:v>101.41048422923144</c:v>
                </c:pt>
                <c:pt idx="278">
                  <c:v>101.39382496668148</c:v>
                </c:pt>
                <c:pt idx="279">
                  <c:v>101.63816081741447</c:v>
                </c:pt>
                <c:pt idx="280">
                  <c:v>101.47712127943136</c:v>
                </c:pt>
                <c:pt idx="281">
                  <c:v>100.94957796534871</c:v>
                </c:pt>
                <c:pt idx="282">
                  <c:v>101.10506441581519</c:v>
                </c:pt>
                <c:pt idx="283">
                  <c:v>100.98844957796535</c:v>
                </c:pt>
                <c:pt idx="284">
                  <c:v>100.84962239004886</c:v>
                </c:pt>
                <c:pt idx="285">
                  <c:v>101.0884051532652</c:v>
                </c:pt>
                <c:pt idx="286">
                  <c:v>101.21057307863171</c:v>
                </c:pt>
                <c:pt idx="287">
                  <c:v>101.21057307863171</c:v>
                </c:pt>
                <c:pt idx="288">
                  <c:v>101.47712127943136</c:v>
                </c:pt>
                <c:pt idx="289">
                  <c:v>101.56041759218124</c:v>
                </c:pt>
                <c:pt idx="290">
                  <c:v>101.78254109284761</c:v>
                </c:pt>
                <c:pt idx="291">
                  <c:v>101.71035095513103</c:v>
                </c:pt>
                <c:pt idx="292">
                  <c:v>101.4160373167481</c:v>
                </c:pt>
                <c:pt idx="293">
                  <c:v>101.32718791648156</c:v>
                </c:pt>
                <c:pt idx="294">
                  <c:v>101.19391381608173</c:v>
                </c:pt>
                <c:pt idx="295">
                  <c:v>100.99955575299866</c:v>
                </c:pt>
                <c:pt idx="296">
                  <c:v>101.26055086628165</c:v>
                </c:pt>
                <c:pt idx="297">
                  <c:v>101.22723234118169</c:v>
                </c:pt>
                <c:pt idx="298">
                  <c:v>101.16614837849845</c:v>
                </c:pt>
                <c:pt idx="299">
                  <c:v>101.08285206574854</c:v>
                </c:pt>
                <c:pt idx="300">
                  <c:v>100.7607729897823</c:v>
                </c:pt>
                <c:pt idx="301">
                  <c:v>100.41648156374944</c:v>
                </c:pt>
                <c:pt idx="302">
                  <c:v>100.27765437583295</c:v>
                </c:pt>
                <c:pt idx="303">
                  <c:v>99.872278987116829</c:v>
                </c:pt>
                <c:pt idx="304">
                  <c:v>99.63349622390048</c:v>
                </c:pt>
                <c:pt idx="305">
                  <c:v>99.733451799200338</c:v>
                </c:pt>
                <c:pt idx="306">
                  <c:v>99.833407374500212</c:v>
                </c:pt>
                <c:pt idx="307">
                  <c:v>100.5164371390493</c:v>
                </c:pt>
                <c:pt idx="308">
                  <c:v>100.73300755219903</c:v>
                </c:pt>
                <c:pt idx="309">
                  <c:v>100.7607729897823</c:v>
                </c:pt>
                <c:pt idx="310">
                  <c:v>100.72190137716571</c:v>
                </c:pt>
                <c:pt idx="311">
                  <c:v>100.81075077743225</c:v>
                </c:pt>
                <c:pt idx="312">
                  <c:v>101.09395824078187</c:v>
                </c:pt>
                <c:pt idx="313">
                  <c:v>101.28276321634829</c:v>
                </c:pt>
                <c:pt idx="314">
                  <c:v>101.29942247889825</c:v>
                </c:pt>
                <c:pt idx="315">
                  <c:v>101.17170146601511</c:v>
                </c:pt>
                <c:pt idx="316">
                  <c:v>101.51043980453132</c:v>
                </c:pt>
                <c:pt idx="317">
                  <c:v>101.42714349178144</c:v>
                </c:pt>
                <c:pt idx="318">
                  <c:v>101.36050644158152</c:v>
                </c:pt>
                <c:pt idx="319">
                  <c:v>101.56041759218124</c:v>
                </c:pt>
                <c:pt idx="320">
                  <c:v>101.52709906708131</c:v>
                </c:pt>
                <c:pt idx="321">
                  <c:v>101.53820524211461</c:v>
                </c:pt>
                <c:pt idx="322">
                  <c:v>101.45490892936471</c:v>
                </c:pt>
                <c:pt idx="323">
                  <c:v>101.92692136828076</c:v>
                </c:pt>
                <c:pt idx="324">
                  <c:v>101.88804975566414</c:v>
                </c:pt>
                <c:pt idx="325">
                  <c:v>101.60484229231453</c:v>
                </c:pt>
                <c:pt idx="326">
                  <c:v>101.90470901821411</c:v>
                </c:pt>
                <c:pt idx="327">
                  <c:v>102.17125721901377</c:v>
                </c:pt>
                <c:pt idx="328">
                  <c:v>102.50444247001332</c:v>
                </c:pt>
                <c:pt idx="329">
                  <c:v>102.5322079075966</c:v>
                </c:pt>
                <c:pt idx="330">
                  <c:v>102.34340293203022</c:v>
                </c:pt>
                <c:pt idx="331">
                  <c:v>102.54886717014659</c:v>
                </c:pt>
                <c:pt idx="332">
                  <c:v>102.4266992447801</c:v>
                </c:pt>
                <c:pt idx="333">
                  <c:v>102.16570413149711</c:v>
                </c:pt>
                <c:pt idx="334">
                  <c:v>102.34340293203022</c:v>
                </c:pt>
                <c:pt idx="335">
                  <c:v>102.24344735673034</c:v>
                </c:pt>
                <c:pt idx="336">
                  <c:v>102.58218569524655</c:v>
                </c:pt>
                <c:pt idx="337">
                  <c:v>102.79875610839626</c:v>
                </c:pt>
                <c:pt idx="338">
                  <c:v>102.90426477121279</c:v>
                </c:pt>
                <c:pt idx="339">
                  <c:v>103.65393158596179</c:v>
                </c:pt>
                <c:pt idx="340">
                  <c:v>103.65948467347843</c:v>
                </c:pt>
                <c:pt idx="341">
                  <c:v>104.30364282541093</c:v>
                </c:pt>
                <c:pt idx="342">
                  <c:v>104.55908485117725</c:v>
                </c:pt>
                <c:pt idx="343">
                  <c:v>103.89826743669479</c:v>
                </c:pt>
                <c:pt idx="344">
                  <c:v>104.30919591292758</c:v>
                </c:pt>
                <c:pt idx="345">
                  <c:v>103.88716126166149</c:v>
                </c:pt>
                <c:pt idx="346">
                  <c:v>103.99266992447799</c:v>
                </c:pt>
                <c:pt idx="347">
                  <c:v>103.64282541092847</c:v>
                </c:pt>
                <c:pt idx="348">
                  <c:v>103.42070191026211</c:v>
                </c:pt>
                <c:pt idx="349">
                  <c:v>102.93203020879609</c:v>
                </c:pt>
                <c:pt idx="350">
                  <c:v>102.93203020879609</c:v>
                </c:pt>
                <c:pt idx="351">
                  <c:v>102.75433140826297</c:v>
                </c:pt>
                <c:pt idx="352">
                  <c:v>102.84318080852952</c:v>
                </c:pt>
                <c:pt idx="353">
                  <c:v>102.89871168369613</c:v>
                </c:pt>
                <c:pt idx="354">
                  <c:v>103.15970679697912</c:v>
                </c:pt>
                <c:pt idx="355">
                  <c:v>103.37072412261217</c:v>
                </c:pt>
                <c:pt idx="356">
                  <c:v>103.54286983562861</c:v>
                </c:pt>
                <c:pt idx="357">
                  <c:v>104.00932918702799</c:v>
                </c:pt>
                <c:pt idx="358">
                  <c:v>103.55952909817859</c:v>
                </c:pt>
                <c:pt idx="359">
                  <c:v>103.97045757441137</c:v>
                </c:pt>
                <c:pt idx="360">
                  <c:v>103.98156374944469</c:v>
                </c:pt>
                <c:pt idx="361">
                  <c:v>104.11483784984452</c:v>
                </c:pt>
                <c:pt idx="362">
                  <c:v>104.18147490004444</c:v>
                </c:pt>
                <c:pt idx="363">
                  <c:v>104.42025766326076</c:v>
                </c:pt>
                <c:pt idx="364">
                  <c:v>104.28143047534428</c:v>
                </c:pt>
                <c:pt idx="365">
                  <c:v>104.7145713016437</c:v>
                </c:pt>
                <c:pt idx="366">
                  <c:v>104.82563305197689</c:v>
                </c:pt>
                <c:pt idx="367">
                  <c:v>104.85339848956019</c:v>
                </c:pt>
                <c:pt idx="368">
                  <c:v>104.33696135051088</c:v>
                </c:pt>
                <c:pt idx="369">
                  <c:v>104.56463793869391</c:v>
                </c:pt>
                <c:pt idx="370">
                  <c:v>104.53687250111061</c:v>
                </c:pt>
                <c:pt idx="371">
                  <c:v>104.85895157707685</c:v>
                </c:pt>
                <c:pt idx="372">
                  <c:v>104.80897378942693</c:v>
                </c:pt>
                <c:pt idx="373">
                  <c:v>104.88116392714349</c:v>
                </c:pt>
                <c:pt idx="374">
                  <c:v>105.08662816525988</c:v>
                </c:pt>
                <c:pt idx="375">
                  <c:v>105.23656152820968</c:v>
                </c:pt>
                <c:pt idx="376">
                  <c:v>105.29209240337627</c:v>
                </c:pt>
                <c:pt idx="377">
                  <c:v>105.72523322967568</c:v>
                </c:pt>
                <c:pt idx="378">
                  <c:v>105.08662816525988</c:v>
                </c:pt>
                <c:pt idx="379">
                  <c:v>105.10884051532652</c:v>
                </c:pt>
                <c:pt idx="380">
                  <c:v>104.98667258996002</c:v>
                </c:pt>
                <c:pt idx="381">
                  <c:v>104.69235895157706</c:v>
                </c:pt>
                <c:pt idx="382">
                  <c:v>104.59795646379386</c:v>
                </c:pt>
                <c:pt idx="383">
                  <c:v>104.97556641492669</c:v>
                </c:pt>
                <c:pt idx="384">
                  <c:v>105.25877387827632</c:v>
                </c:pt>
                <c:pt idx="385">
                  <c:v>105.74189249222566</c:v>
                </c:pt>
                <c:pt idx="386">
                  <c:v>105.63638382940914</c:v>
                </c:pt>
                <c:pt idx="387">
                  <c:v>105.75855175477564</c:v>
                </c:pt>
                <c:pt idx="388">
                  <c:v>105.46979120390938</c:v>
                </c:pt>
                <c:pt idx="389">
                  <c:v>105.66414926699244</c:v>
                </c:pt>
                <c:pt idx="390">
                  <c:v>104.96446023989338</c:v>
                </c:pt>
                <c:pt idx="391">
                  <c:v>105.36428254109285</c:v>
                </c:pt>
                <c:pt idx="392">
                  <c:v>105.3420701910262</c:v>
                </c:pt>
                <c:pt idx="393">
                  <c:v>105.02554420257661</c:v>
                </c:pt>
                <c:pt idx="394">
                  <c:v>104.85895157707685</c:v>
                </c:pt>
                <c:pt idx="395">
                  <c:v>104.99222567747665</c:v>
                </c:pt>
                <c:pt idx="396">
                  <c:v>105.01443802754331</c:v>
                </c:pt>
                <c:pt idx="397">
                  <c:v>105.1921368280764</c:v>
                </c:pt>
                <c:pt idx="398">
                  <c:v>105.49755664149265</c:v>
                </c:pt>
                <c:pt idx="399">
                  <c:v>105.54198134162593</c:v>
                </c:pt>
                <c:pt idx="400">
                  <c:v>105.18103065304307</c:v>
                </c:pt>
                <c:pt idx="401">
                  <c:v>104.86450466459351</c:v>
                </c:pt>
                <c:pt idx="402">
                  <c:v>104.87561083962684</c:v>
                </c:pt>
                <c:pt idx="403">
                  <c:v>104.80897378942693</c:v>
                </c:pt>
                <c:pt idx="404">
                  <c:v>104.73678365171035</c:v>
                </c:pt>
                <c:pt idx="405">
                  <c:v>104.83118613949355</c:v>
                </c:pt>
                <c:pt idx="406">
                  <c:v>105.13660595290982</c:v>
                </c:pt>
                <c:pt idx="407">
                  <c:v>104.97001332741003</c:v>
                </c:pt>
                <c:pt idx="408">
                  <c:v>104.72012438916036</c:v>
                </c:pt>
                <c:pt idx="409">
                  <c:v>104.60906263882718</c:v>
                </c:pt>
                <c:pt idx="410">
                  <c:v>105.13660595290982</c:v>
                </c:pt>
                <c:pt idx="411">
                  <c:v>105.56974677920925</c:v>
                </c:pt>
                <c:pt idx="412">
                  <c:v>105.63638382940914</c:v>
                </c:pt>
                <c:pt idx="413">
                  <c:v>106.03065304309196</c:v>
                </c:pt>
                <c:pt idx="414">
                  <c:v>106.06397156819192</c:v>
                </c:pt>
                <c:pt idx="415">
                  <c:v>105.95846290537538</c:v>
                </c:pt>
                <c:pt idx="416">
                  <c:v>106.4749000444247</c:v>
                </c:pt>
                <c:pt idx="417">
                  <c:v>106.54709018214126</c:v>
                </c:pt>
                <c:pt idx="418">
                  <c:v>106.32496668147489</c:v>
                </c:pt>
                <c:pt idx="419">
                  <c:v>107.23011994669034</c:v>
                </c:pt>
                <c:pt idx="420">
                  <c:v>107.14682363394046</c:v>
                </c:pt>
                <c:pt idx="421">
                  <c:v>108.55730786317193</c:v>
                </c:pt>
                <c:pt idx="422">
                  <c:v>109.02932030208797</c:v>
                </c:pt>
                <c:pt idx="423">
                  <c:v>109.06819191470456</c:v>
                </c:pt>
                <c:pt idx="424">
                  <c:v>108.99044868947134</c:v>
                </c:pt>
                <c:pt idx="425">
                  <c:v>109.07374500222122</c:v>
                </c:pt>
                <c:pt idx="426">
                  <c:v>109.26254997778764</c:v>
                </c:pt>
                <c:pt idx="427">
                  <c:v>109.02932030208797</c:v>
                </c:pt>
                <c:pt idx="428">
                  <c:v>109.14038205242113</c:v>
                </c:pt>
                <c:pt idx="429">
                  <c:v>109.79564637938692</c:v>
                </c:pt>
                <c:pt idx="430">
                  <c:v>109.7845402043536</c:v>
                </c:pt>
                <c:pt idx="431">
                  <c:v>109.07929808973789</c:v>
                </c:pt>
                <c:pt idx="432">
                  <c:v>109.04597956463793</c:v>
                </c:pt>
                <c:pt idx="433">
                  <c:v>108.8738338516215</c:v>
                </c:pt>
                <c:pt idx="434">
                  <c:v>109.46801421590405</c:v>
                </c:pt>
                <c:pt idx="435">
                  <c:v>109.0348733896046</c:v>
                </c:pt>
                <c:pt idx="436">
                  <c:v>109.20146601510439</c:v>
                </c:pt>
                <c:pt idx="437">
                  <c:v>109.32918702798756</c:v>
                </c:pt>
                <c:pt idx="438">
                  <c:v>108.86828076410484</c:v>
                </c:pt>
                <c:pt idx="439">
                  <c:v>108.9015992892048</c:v>
                </c:pt>
                <c:pt idx="440">
                  <c:v>108.98489560195468</c:v>
                </c:pt>
                <c:pt idx="441">
                  <c:v>108.98489560195468</c:v>
                </c:pt>
                <c:pt idx="442">
                  <c:v>109.34584629053752</c:v>
                </c:pt>
                <c:pt idx="443">
                  <c:v>109.54575744113728</c:v>
                </c:pt>
                <c:pt idx="444">
                  <c:v>109.68458462905375</c:v>
                </c:pt>
                <c:pt idx="445">
                  <c:v>109.23478454020434</c:v>
                </c:pt>
                <c:pt idx="446">
                  <c:v>109.41248334073744</c:v>
                </c:pt>
                <c:pt idx="447">
                  <c:v>109.60128831630387</c:v>
                </c:pt>
                <c:pt idx="448">
                  <c:v>109.61794757885383</c:v>
                </c:pt>
                <c:pt idx="449">
                  <c:v>109.56241670368725</c:v>
                </c:pt>
                <c:pt idx="450">
                  <c:v>108.8849400266548</c:v>
                </c:pt>
                <c:pt idx="451">
                  <c:v>109.20146601510439</c:v>
                </c:pt>
                <c:pt idx="452">
                  <c:v>109.01266103953797</c:v>
                </c:pt>
                <c:pt idx="453">
                  <c:v>109.14038205242113</c:v>
                </c:pt>
                <c:pt idx="454">
                  <c:v>109.57907596623724</c:v>
                </c:pt>
                <c:pt idx="455">
                  <c:v>109.77898711683696</c:v>
                </c:pt>
                <c:pt idx="456">
                  <c:v>109.8678365171035</c:v>
                </c:pt>
                <c:pt idx="457">
                  <c:v>110.31208351843624</c:v>
                </c:pt>
                <c:pt idx="458">
                  <c:v>110.05108840515325</c:v>
                </c:pt>
                <c:pt idx="459">
                  <c:v>110.234340293203</c:v>
                </c:pt>
                <c:pt idx="460">
                  <c:v>110.25655264326966</c:v>
                </c:pt>
                <c:pt idx="461">
                  <c:v>110.3565082185695</c:v>
                </c:pt>
                <c:pt idx="462">
                  <c:v>110.51754775655264</c:v>
                </c:pt>
                <c:pt idx="463">
                  <c:v>110.20102176810305</c:v>
                </c:pt>
                <c:pt idx="464">
                  <c:v>110.43425144380275</c:v>
                </c:pt>
                <c:pt idx="465">
                  <c:v>110.88405153265215</c:v>
                </c:pt>
                <c:pt idx="466">
                  <c:v>111.11172812083518</c:v>
                </c:pt>
                <c:pt idx="467">
                  <c:v>111.12283429586851</c:v>
                </c:pt>
                <c:pt idx="468">
                  <c:v>110.89515770768546</c:v>
                </c:pt>
                <c:pt idx="469">
                  <c:v>110.8618391825855</c:v>
                </c:pt>
                <c:pt idx="470">
                  <c:v>111.25055530875166</c:v>
                </c:pt>
                <c:pt idx="471">
                  <c:v>111.83362949800086</c:v>
                </c:pt>
                <c:pt idx="472">
                  <c:v>111.37827632163481</c:v>
                </c:pt>
                <c:pt idx="473">
                  <c:v>111.20057752110174</c:v>
                </c:pt>
                <c:pt idx="474">
                  <c:v>110.90071079520214</c:v>
                </c:pt>
                <c:pt idx="475">
                  <c:v>110.97290093291869</c:v>
                </c:pt>
                <c:pt idx="476">
                  <c:v>110.89515770768546</c:v>
                </c:pt>
                <c:pt idx="477">
                  <c:v>110.42314526876942</c:v>
                </c:pt>
                <c:pt idx="478">
                  <c:v>111.91692581075077</c:v>
                </c:pt>
                <c:pt idx="479">
                  <c:v>111.40604175921811</c:v>
                </c:pt>
                <c:pt idx="480">
                  <c:v>111.5171035095513</c:v>
                </c:pt>
                <c:pt idx="481">
                  <c:v>111.52820968458464</c:v>
                </c:pt>
                <c:pt idx="482">
                  <c:v>111.64482452243448</c:v>
                </c:pt>
                <c:pt idx="483">
                  <c:v>112.16681474900044</c:v>
                </c:pt>
                <c:pt idx="484">
                  <c:v>112.10573078631718</c:v>
                </c:pt>
                <c:pt idx="485">
                  <c:v>111.39493558418481</c:v>
                </c:pt>
                <c:pt idx="486">
                  <c:v>111.52820968458464</c:v>
                </c:pt>
                <c:pt idx="487">
                  <c:v>111.27832074633494</c:v>
                </c:pt>
                <c:pt idx="488">
                  <c:v>110.53420701910261</c:v>
                </c:pt>
                <c:pt idx="489">
                  <c:v>110.58418480675255</c:v>
                </c:pt>
                <c:pt idx="490">
                  <c:v>110.3454020435362</c:v>
                </c:pt>
                <c:pt idx="491">
                  <c:v>110.98956019546868</c:v>
                </c:pt>
                <c:pt idx="492">
                  <c:v>110.82852065748557</c:v>
                </c:pt>
                <c:pt idx="493">
                  <c:v>110.66748111950244</c:v>
                </c:pt>
                <c:pt idx="494">
                  <c:v>110.80630830741892</c:v>
                </c:pt>
                <c:pt idx="495">
                  <c:v>110.63971568191914</c:v>
                </c:pt>
                <c:pt idx="496">
                  <c:v>110.66192803198578</c:v>
                </c:pt>
                <c:pt idx="497">
                  <c:v>110.82852065748557</c:v>
                </c:pt>
                <c:pt idx="498">
                  <c:v>110.62860950688582</c:v>
                </c:pt>
                <c:pt idx="499">
                  <c:v>110.86739227010219</c:v>
                </c:pt>
                <c:pt idx="500">
                  <c:v>111.00621945801865</c:v>
                </c:pt>
                <c:pt idx="501">
                  <c:v>110.83407374500223</c:v>
                </c:pt>
                <c:pt idx="502">
                  <c:v>110.62860950688582</c:v>
                </c:pt>
                <c:pt idx="503">
                  <c:v>110.83962683251886</c:v>
                </c:pt>
                <c:pt idx="504">
                  <c:v>111.32829853398489</c:v>
                </c:pt>
                <c:pt idx="505">
                  <c:v>111.58374055975122</c:v>
                </c:pt>
                <c:pt idx="506">
                  <c:v>111.5615282096846</c:v>
                </c:pt>
                <c:pt idx="507">
                  <c:v>111.26166148378498</c:v>
                </c:pt>
                <c:pt idx="508">
                  <c:v>111.20057752110174</c:v>
                </c:pt>
                <c:pt idx="509">
                  <c:v>111.29498000888493</c:v>
                </c:pt>
                <c:pt idx="510">
                  <c:v>111.77254553531763</c:v>
                </c:pt>
                <c:pt idx="511">
                  <c:v>112.20013327410039</c:v>
                </c:pt>
                <c:pt idx="512">
                  <c:v>111.60595290981786</c:v>
                </c:pt>
                <c:pt idx="513">
                  <c:v>111.77809862283428</c:v>
                </c:pt>
                <c:pt idx="514">
                  <c:v>111.02287872056864</c:v>
                </c:pt>
                <c:pt idx="515">
                  <c:v>110.96179475788537</c:v>
                </c:pt>
                <c:pt idx="516">
                  <c:v>110.86739227010219</c:v>
                </c:pt>
                <c:pt idx="517">
                  <c:v>110.80075521990227</c:v>
                </c:pt>
                <c:pt idx="518">
                  <c:v>111.18391825855174</c:v>
                </c:pt>
                <c:pt idx="519">
                  <c:v>111.68369613505109</c:v>
                </c:pt>
                <c:pt idx="520">
                  <c:v>111.80031097290093</c:v>
                </c:pt>
                <c:pt idx="521">
                  <c:v>111.70590848511772</c:v>
                </c:pt>
                <c:pt idx="522">
                  <c:v>111.49489115948468</c:v>
                </c:pt>
                <c:pt idx="523">
                  <c:v>111.77254553531763</c:v>
                </c:pt>
                <c:pt idx="524">
                  <c:v>111.68924922256774</c:v>
                </c:pt>
                <c:pt idx="525">
                  <c:v>111.80586406041759</c:v>
                </c:pt>
                <c:pt idx="526">
                  <c:v>111.87250111061751</c:v>
                </c:pt>
                <c:pt idx="527">
                  <c:v>112.24455797423367</c:v>
                </c:pt>
                <c:pt idx="528">
                  <c:v>112.01688138605064</c:v>
                </c:pt>
                <c:pt idx="529">
                  <c:v>111.95024433585073</c:v>
                </c:pt>
                <c:pt idx="530">
                  <c:v>111.72812083518436</c:v>
                </c:pt>
                <c:pt idx="531">
                  <c:v>110.87294535761882</c:v>
                </c:pt>
                <c:pt idx="532">
                  <c:v>111.64482452243448</c:v>
                </c:pt>
                <c:pt idx="533">
                  <c:v>111.87805419813415</c:v>
                </c:pt>
                <c:pt idx="534">
                  <c:v>111.71701466015105</c:v>
                </c:pt>
                <c:pt idx="535">
                  <c:v>111.70035539760106</c:v>
                </c:pt>
                <c:pt idx="536">
                  <c:v>111.6670368725011</c:v>
                </c:pt>
                <c:pt idx="537">
                  <c:v>112.01688138605064</c:v>
                </c:pt>
                <c:pt idx="538">
                  <c:v>111.92803198578409</c:v>
                </c:pt>
                <c:pt idx="539">
                  <c:v>112.53331852509996</c:v>
                </c:pt>
                <c:pt idx="540">
                  <c:v>112.50555308751665</c:v>
                </c:pt>
                <c:pt idx="541">
                  <c:v>112.51110617503332</c:v>
                </c:pt>
                <c:pt idx="542">
                  <c:v>112.18902709906709</c:v>
                </c:pt>
                <c:pt idx="543">
                  <c:v>112.34451354953354</c:v>
                </c:pt>
                <c:pt idx="544">
                  <c:v>112.39449133718347</c:v>
                </c:pt>
                <c:pt idx="545">
                  <c:v>112.54997778764992</c:v>
                </c:pt>
                <c:pt idx="546">
                  <c:v>113.6161705908485</c:v>
                </c:pt>
                <c:pt idx="547">
                  <c:v>113.41070635273212</c:v>
                </c:pt>
                <c:pt idx="548">
                  <c:v>113.82718791648155</c:v>
                </c:pt>
                <c:pt idx="549">
                  <c:v>113.82718791648155</c:v>
                </c:pt>
                <c:pt idx="550">
                  <c:v>114.69346956908039</c:v>
                </c:pt>
                <c:pt idx="551">
                  <c:v>114.83784984451356</c:v>
                </c:pt>
                <c:pt idx="552">
                  <c:v>114.42692136828076</c:v>
                </c:pt>
                <c:pt idx="553">
                  <c:v>114.54908929364727</c:v>
                </c:pt>
                <c:pt idx="554">
                  <c:v>114.61572634384719</c:v>
                </c:pt>
                <c:pt idx="555">
                  <c:v>114.39915593069745</c:v>
                </c:pt>
                <c:pt idx="556">
                  <c:v>114.36583740559749</c:v>
                </c:pt>
                <c:pt idx="557">
                  <c:v>114.53798311861394</c:v>
                </c:pt>
                <c:pt idx="558">
                  <c:v>114.63793869391381</c:v>
                </c:pt>
                <c:pt idx="559">
                  <c:v>114.9378054198134</c:v>
                </c:pt>
                <c:pt idx="560">
                  <c:v>114.92114615726344</c:v>
                </c:pt>
                <c:pt idx="561">
                  <c:v>115.00444247001332</c:v>
                </c:pt>
                <c:pt idx="562">
                  <c:v>114.57130164371389</c:v>
                </c:pt>
                <c:pt idx="563">
                  <c:v>114.58240781874723</c:v>
                </c:pt>
                <c:pt idx="564">
                  <c:v>114.46023989338072</c:v>
                </c:pt>
                <c:pt idx="565">
                  <c:v>114.03820524211461</c:v>
                </c:pt>
                <c:pt idx="566">
                  <c:v>114.12705464238115</c:v>
                </c:pt>
                <c:pt idx="567">
                  <c:v>114.14926699244778</c:v>
                </c:pt>
                <c:pt idx="568">
                  <c:v>114.20479786761439</c:v>
                </c:pt>
                <c:pt idx="569">
                  <c:v>113.79386939138159</c:v>
                </c:pt>
                <c:pt idx="570">
                  <c:v>113.494002665482</c:v>
                </c:pt>
                <c:pt idx="571">
                  <c:v>113.08307418924922</c:v>
                </c:pt>
                <c:pt idx="572">
                  <c:v>113.56619280319858</c:v>
                </c:pt>
                <c:pt idx="573">
                  <c:v>113.65504220346511</c:v>
                </c:pt>
                <c:pt idx="574">
                  <c:v>113.73278542869836</c:v>
                </c:pt>
                <c:pt idx="575">
                  <c:v>113.89382496668145</c:v>
                </c:pt>
                <c:pt idx="576">
                  <c:v>113.85495335406486</c:v>
                </c:pt>
                <c:pt idx="577">
                  <c:v>114.08262994224788</c:v>
                </c:pt>
                <c:pt idx="578">
                  <c:v>114.29364726788094</c:v>
                </c:pt>
                <c:pt idx="579">
                  <c:v>114.69902265659707</c:v>
                </c:pt>
                <c:pt idx="580">
                  <c:v>114.64349178143046</c:v>
                </c:pt>
                <c:pt idx="581">
                  <c:v>115.01554864504664</c:v>
                </c:pt>
                <c:pt idx="582">
                  <c:v>115.57085739671255</c:v>
                </c:pt>
                <c:pt idx="583">
                  <c:v>115.759662372279</c:v>
                </c:pt>
                <c:pt idx="584">
                  <c:v>116.07618836072855</c:v>
                </c:pt>
                <c:pt idx="585">
                  <c:v>116.07618836072855</c:v>
                </c:pt>
                <c:pt idx="586">
                  <c:v>115.63194135939581</c:v>
                </c:pt>
                <c:pt idx="587">
                  <c:v>114.36028431808086</c:v>
                </c:pt>
                <c:pt idx="588">
                  <c:v>113.66614837849845</c:v>
                </c:pt>
                <c:pt idx="589">
                  <c:v>112.72212350066637</c:v>
                </c:pt>
                <c:pt idx="590">
                  <c:v>113.58285206574854</c:v>
                </c:pt>
                <c:pt idx="591">
                  <c:v>114.15482007996445</c:v>
                </c:pt>
                <c:pt idx="592">
                  <c:v>114.44358063083074</c:v>
                </c:pt>
                <c:pt idx="593">
                  <c:v>114.52132385606394</c:v>
                </c:pt>
                <c:pt idx="594">
                  <c:v>114.04931141714792</c:v>
                </c:pt>
                <c:pt idx="595">
                  <c:v>113.24411372723233</c:v>
                </c:pt>
                <c:pt idx="596">
                  <c:v>112.91648156374944</c:v>
                </c:pt>
                <c:pt idx="597">
                  <c:v>112.32230119946691</c:v>
                </c:pt>
                <c:pt idx="598">
                  <c:v>110.96179475788537</c:v>
                </c:pt>
                <c:pt idx="599">
                  <c:v>110.234340293203</c:v>
                </c:pt>
                <c:pt idx="600">
                  <c:v>109.53465126610395</c:v>
                </c:pt>
                <c:pt idx="601">
                  <c:v>109.5402043536206</c:v>
                </c:pt>
                <c:pt idx="602">
                  <c:v>108.55730786317193</c:v>
                </c:pt>
                <c:pt idx="603">
                  <c:v>108.79609062638826</c:v>
                </c:pt>
                <c:pt idx="604">
                  <c:v>109.14038205242113</c:v>
                </c:pt>
                <c:pt idx="605">
                  <c:v>109.85673034207019</c:v>
                </c:pt>
                <c:pt idx="606">
                  <c:v>110.67858729453575</c:v>
                </c:pt>
                <c:pt idx="607">
                  <c:v>110.43425144380275</c:v>
                </c:pt>
                <c:pt idx="608">
                  <c:v>110.87849844513549</c:v>
                </c:pt>
                <c:pt idx="609">
                  <c:v>110.66192803198578</c:v>
                </c:pt>
                <c:pt idx="610">
                  <c:v>110.81741448245224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81-4E78-B8B7-C49E24EB7576}"/>
            </c:ext>
          </c:extLst>
        </c:ser>
        <c:ser>
          <c:idx val="1"/>
          <c:order val="1"/>
          <c:tx>
            <c:strRef>
              <c:f>'Kapital Plus'!$H$1</c:f>
              <c:strCache>
                <c:ptCount val="1"/>
                <c:pt idx="0">
                  <c:v>Kapital Plus</c:v>
                </c:pt>
              </c:strCache>
            </c:strRef>
          </c:tx>
          <c:spPr>
            <a:ln w="381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'Kapital Plus'!$A$2:$A$612</c:f>
              <c:numCache>
                <c:formatCode>m/d/yyyy</c:formatCode>
                <c:ptCount val="611"/>
                <c:pt idx="0">
                  <c:v>43007</c:v>
                </c:pt>
                <c:pt idx="1">
                  <c:v>43010</c:v>
                </c:pt>
                <c:pt idx="2">
                  <c:v>43012</c:v>
                </c:pt>
                <c:pt idx="3">
                  <c:v>43013</c:v>
                </c:pt>
                <c:pt idx="4">
                  <c:v>43014</c:v>
                </c:pt>
                <c:pt idx="5">
                  <c:v>43017</c:v>
                </c:pt>
                <c:pt idx="6">
                  <c:v>43018</c:v>
                </c:pt>
                <c:pt idx="7">
                  <c:v>43019</c:v>
                </c:pt>
                <c:pt idx="8">
                  <c:v>43020</c:v>
                </c:pt>
                <c:pt idx="9">
                  <c:v>43021</c:v>
                </c:pt>
                <c:pt idx="10">
                  <c:v>43024</c:v>
                </c:pt>
                <c:pt idx="11">
                  <c:v>43025</c:v>
                </c:pt>
                <c:pt idx="12">
                  <c:v>43026</c:v>
                </c:pt>
                <c:pt idx="13">
                  <c:v>43027</c:v>
                </c:pt>
                <c:pt idx="14">
                  <c:v>43028</c:v>
                </c:pt>
                <c:pt idx="15">
                  <c:v>43031</c:v>
                </c:pt>
                <c:pt idx="16">
                  <c:v>43032</c:v>
                </c:pt>
                <c:pt idx="17">
                  <c:v>43033</c:v>
                </c:pt>
                <c:pt idx="18">
                  <c:v>43034</c:v>
                </c:pt>
                <c:pt idx="19">
                  <c:v>43035</c:v>
                </c:pt>
                <c:pt idx="20">
                  <c:v>43038</c:v>
                </c:pt>
                <c:pt idx="21">
                  <c:v>43041</c:v>
                </c:pt>
                <c:pt idx="22">
                  <c:v>43042</c:v>
                </c:pt>
                <c:pt idx="23">
                  <c:v>43045</c:v>
                </c:pt>
                <c:pt idx="24">
                  <c:v>43046</c:v>
                </c:pt>
                <c:pt idx="25">
                  <c:v>43047</c:v>
                </c:pt>
                <c:pt idx="26">
                  <c:v>43048</c:v>
                </c:pt>
                <c:pt idx="27">
                  <c:v>43049</c:v>
                </c:pt>
                <c:pt idx="28">
                  <c:v>43052</c:v>
                </c:pt>
                <c:pt idx="29">
                  <c:v>43053</c:v>
                </c:pt>
                <c:pt idx="30">
                  <c:v>43054</c:v>
                </c:pt>
                <c:pt idx="31">
                  <c:v>43055</c:v>
                </c:pt>
                <c:pt idx="32">
                  <c:v>43056</c:v>
                </c:pt>
                <c:pt idx="33">
                  <c:v>43059</c:v>
                </c:pt>
                <c:pt idx="34">
                  <c:v>43060</c:v>
                </c:pt>
                <c:pt idx="35">
                  <c:v>43061</c:v>
                </c:pt>
                <c:pt idx="36">
                  <c:v>43062</c:v>
                </c:pt>
                <c:pt idx="37">
                  <c:v>43063</c:v>
                </c:pt>
                <c:pt idx="38">
                  <c:v>43066</c:v>
                </c:pt>
                <c:pt idx="39">
                  <c:v>43067</c:v>
                </c:pt>
                <c:pt idx="40">
                  <c:v>43068</c:v>
                </c:pt>
                <c:pt idx="41">
                  <c:v>43069</c:v>
                </c:pt>
                <c:pt idx="42">
                  <c:v>43070</c:v>
                </c:pt>
                <c:pt idx="43">
                  <c:v>43073</c:v>
                </c:pt>
                <c:pt idx="44">
                  <c:v>43074</c:v>
                </c:pt>
                <c:pt idx="45">
                  <c:v>43075</c:v>
                </c:pt>
                <c:pt idx="46">
                  <c:v>43076</c:v>
                </c:pt>
                <c:pt idx="47">
                  <c:v>43077</c:v>
                </c:pt>
                <c:pt idx="48">
                  <c:v>43080</c:v>
                </c:pt>
                <c:pt idx="49">
                  <c:v>43081</c:v>
                </c:pt>
                <c:pt idx="50">
                  <c:v>43082</c:v>
                </c:pt>
                <c:pt idx="51">
                  <c:v>43083</c:v>
                </c:pt>
                <c:pt idx="52">
                  <c:v>43084</c:v>
                </c:pt>
                <c:pt idx="53">
                  <c:v>43087</c:v>
                </c:pt>
                <c:pt idx="54">
                  <c:v>43088</c:v>
                </c:pt>
                <c:pt idx="55">
                  <c:v>43089</c:v>
                </c:pt>
                <c:pt idx="56">
                  <c:v>43090</c:v>
                </c:pt>
                <c:pt idx="57">
                  <c:v>43091</c:v>
                </c:pt>
                <c:pt idx="58">
                  <c:v>43096</c:v>
                </c:pt>
                <c:pt idx="59">
                  <c:v>43097</c:v>
                </c:pt>
                <c:pt idx="60">
                  <c:v>43098</c:v>
                </c:pt>
                <c:pt idx="61">
                  <c:v>43102</c:v>
                </c:pt>
                <c:pt idx="62">
                  <c:v>43103</c:v>
                </c:pt>
                <c:pt idx="63">
                  <c:v>43104</c:v>
                </c:pt>
                <c:pt idx="64">
                  <c:v>43105</c:v>
                </c:pt>
                <c:pt idx="65">
                  <c:v>43108</c:v>
                </c:pt>
                <c:pt idx="66">
                  <c:v>43109</c:v>
                </c:pt>
                <c:pt idx="67">
                  <c:v>43110</c:v>
                </c:pt>
                <c:pt idx="68">
                  <c:v>43111</c:v>
                </c:pt>
                <c:pt idx="69">
                  <c:v>43112</c:v>
                </c:pt>
                <c:pt idx="70">
                  <c:v>43115</c:v>
                </c:pt>
                <c:pt idx="71">
                  <c:v>43116</c:v>
                </c:pt>
                <c:pt idx="72">
                  <c:v>43117</c:v>
                </c:pt>
                <c:pt idx="73">
                  <c:v>43118</c:v>
                </c:pt>
                <c:pt idx="74">
                  <c:v>43119</c:v>
                </c:pt>
                <c:pt idx="75">
                  <c:v>43122</c:v>
                </c:pt>
                <c:pt idx="76">
                  <c:v>43123</c:v>
                </c:pt>
                <c:pt idx="77">
                  <c:v>43124</c:v>
                </c:pt>
                <c:pt idx="78">
                  <c:v>43125</c:v>
                </c:pt>
                <c:pt idx="79">
                  <c:v>43126</c:v>
                </c:pt>
                <c:pt idx="80">
                  <c:v>43129</c:v>
                </c:pt>
                <c:pt idx="81">
                  <c:v>43130</c:v>
                </c:pt>
                <c:pt idx="82">
                  <c:v>43131</c:v>
                </c:pt>
                <c:pt idx="83">
                  <c:v>43132</c:v>
                </c:pt>
                <c:pt idx="84">
                  <c:v>43133</c:v>
                </c:pt>
                <c:pt idx="85">
                  <c:v>43136</c:v>
                </c:pt>
                <c:pt idx="86">
                  <c:v>43137</c:v>
                </c:pt>
                <c:pt idx="87">
                  <c:v>43138</c:v>
                </c:pt>
                <c:pt idx="88">
                  <c:v>43139</c:v>
                </c:pt>
                <c:pt idx="89">
                  <c:v>43140</c:v>
                </c:pt>
                <c:pt idx="90">
                  <c:v>43143</c:v>
                </c:pt>
                <c:pt idx="91">
                  <c:v>43144</c:v>
                </c:pt>
                <c:pt idx="92">
                  <c:v>43145</c:v>
                </c:pt>
                <c:pt idx="93">
                  <c:v>43146</c:v>
                </c:pt>
                <c:pt idx="94">
                  <c:v>43147</c:v>
                </c:pt>
                <c:pt idx="95">
                  <c:v>43150</c:v>
                </c:pt>
                <c:pt idx="96">
                  <c:v>43151</c:v>
                </c:pt>
                <c:pt idx="97">
                  <c:v>43152</c:v>
                </c:pt>
                <c:pt idx="98">
                  <c:v>43153</c:v>
                </c:pt>
                <c:pt idx="99">
                  <c:v>43154</c:v>
                </c:pt>
                <c:pt idx="100">
                  <c:v>43157</c:v>
                </c:pt>
                <c:pt idx="101">
                  <c:v>43158</c:v>
                </c:pt>
                <c:pt idx="102">
                  <c:v>43159</c:v>
                </c:pt>
                <c:pt idx="103">
                  <c:v>43160</c:v>
                </c:pt>
                <c:pt idx="104">
                  <c:v>43161</c:v>
                </c:pt>
                <c:pt idx="105">
                  <c:v>43164</c:v>
                </c:pt>
                <c:pt idx="106">
                  <c:v>43165</c:v>
                </c:pt>
                <c:pt idx="107">
                  <c:v>43167</c:v>
                </c:pt>
                <c:pt idx="108">
                  <c:v>43168</c:v>
                </c:pt>
                <c:pt idx="109">
                  <c:v>43171</c:v>
                </c:pt>
                <c:pt idx="110">
                  <c:v>43172</c:v>
                </c:pt>
                <c:pt idx="111">
                  <c:v>43173</c:v>
                </c:pt>
                <c:pt idx="112">
                  <c:v>43174</c:v>
                </c:pt>
                <c:pt idx="113">
                  <c:v>43175</c:v>
                </c:pt>
                <c:pt idx="114">
                  <c:v>43178</c:v>
                </c:pt>
                <c:pt idx="115">
                  <c:v>43179</c:v>
                </c:pt>
                <c:pt idx="116">
                  <c:v>43180</c:v>
                </c:pt>
                <c:pt idx="117">
                  <c:v>43181</c:v>
                </c:pt>
                <c:pt idx="118">
                  <c:v>43182</c:v>
                </c:pt>
                <c:pt idx="119">
                  <c:v>43185</c:v>
                </c:pt>
                <c:pt idx="120">
                  <c:v>43186</c:v>
                </c:pt>
                <c:pt idx="121">
                  <c:v>43187</c:v>
                </c:pt>
                <c:pt idx="122">
                  <c:v>43188</c:v>
                </c:pt>
                <c:pt idx="123">
                  <c:v>43193</c:v>
                </c:pt>
                <c:pt idx="124">
                  <c:v>43194</c:v>
                </c:pt>
                <c:pt idx="125">
                  <c:v>43195</c:v>
                </c:pt>
                <c:pt idx="126">
                  <c:v>43196</c:v>
                </c:pt>
                <c:pt idx="127">
                  <c:v>43199</c:v>
                </c:pt>
                <c:pt idx="128">
                  <c:v>43200</c:v>
                </c:pt>
                <c:pt idx="129">
                  <c:v>43201</c:v>
                </c:pt>
                <c:pt idx="130">
                  <c:v>43202</c:v>
                </c:pt>
                <c:pt idx="131">
                  <c:v>43203</c:v>
                </c:pt>
                <c:pt idx="132">
                  <c:v>43206</c:v>
                </c:pt>
                <c:pt idx="133">
                  <c:v>43207</c:v>
                </c:pt>
                <c:pt idx="134">
                  <c:v>43208</c:v>
                </c:pt>
                <c:pt idx="135">
                  <c:v>43209</c:v>
                </c:pt>
                <c:pt idx="136">
                  <c:v>43210</c:v>
                </c:pt>
                <c:pt idx="137">
                  <c:v>43213</c:v>
                </c:pt>
                <c:pt idx="138">
                  <c:v>43214</c:v>
                </c:pt>
                <c:pt idx="139">
                  <c:v>43215</c:v>
                </c:pt>
                <c:pt idx="140">
                  <c:v>43216</c:v>
                </c:pt>
                <c:pt idx="141">
                  <c:v>43217</c:v>
                </c:pt>
                <c:pt idx="142">
                  <c:v>43220</c:v>
                </c:pt>
                <c:pt idx="143">
                  <c:v>43222</c:v>
                </c:pt>
                <c:pt idx="144">
                  <c:v>43223</c:v>
                </c:pt>
                <c:pt idx="145">
                  <c:v>43224</c:v>
                </c:pt>
                <c:pt idx="146">
                  <c:v>43227</c:v>
                </c:pt>
                <c:pt idx="147">
                  <c:v>43228</c:v>
                </c:pt>
                <c:pt idx="148">
                  <c:v>43229</c:v>
                </c:pt>
                <c:pt idx="149">
                  <c:v>43231</c:v>
                </c:pt>
                <c:pt idx="150">
                  <c:v>43234</c:v>
                </c:pt>
                <c:pt idx="151">
                  <c:v>43235</c:v>
                </c:pt>
                <c:pt idx="152">
                  <c:v>43236</c:v>
                </c:pt>
                <c:pt idx="153">
                  <c:v>43237</c:v>
                </c:pt>
                <c:pt idx="154">
                  <c:v>43238</c:v>
                </c:pt>
                <c:pt idx="155">
                  <c:v>43242</c:v>
                </c:pt>
                <c:pt idx="156">
                  <c:v>43243</c:v>
                </c:pt>
                <c:pt idx="157">
                  <c:v>43244</c:v>
                </c:pt>
                <c:pt idx="158">
                  <c:v>43245</c:v>
                </c:pt>
                <c:pt idx="159">
                  <c:v>43248</c:v>
                </c:pt>
                <c:pt idx="160">
                  <c:v>43249</c:v>
                </c:pt>
                <c:pt idx="161">
                  <c:v>43250</c:v>
                </c:pt>
                <c:pt idx="162">
                  <c:v>43252</c:v>
                </c:pt>
                <c:pt idx="163">
                  <c:v>43255</c:v>
                </c:pt>
                <c:pt idx="164">
                  <c:v>43256</c:v>
                </c:pt>
                <c:pt idx="165">
                  <c:v>43257</c:v>
                </c:pt>
                <c:pt idx="166">
                  <c:v>43258</c:v>
                </c:pt>
                <c:pt idx="167">
                  <c:v>43259</c:v>
                </c:pt>
                <c:pt idx="168">
                  <c:v>43262</c:v>
                </c:pt>
                <c:pt idx="169">
                  <c:v>43263</c:v>
                </c:pt>
                <c:pt idx="170">
                  <c:v>43264</c:v>
                </c:pt>
                <c:pt idx="171">
                  <c:v>43265</c:v>
                </c:pt>
                <c:pt idx="172">
                  <c:v>43266</c:v>
                </c:pt>
                <c:pt idx="173">
                  <c:v>43269</c:v>
                </c:pt>
                <c:pt idx="174">
                  <c:v>43270</c:v>
                </c:pt>
                <c:pt idx="175">
                  <c:v>43271</c:v>
                </c:pt>
                <c:pt idx="176">
                  <c:v>43272</c:v>
                </c:pt>
                <c:pt idx="177">
                  <c:v>43273</c:v>
                </c:pt>
                <c:pt idx="178">
                  <c:v>43276</c:v>
                </c:pt>
                <c:pt idx="179">
                  <c:v>43277</c:v>
                </c:pt>
                <c:pt idx="180">
                  <c:v>43278</c:v>
                </c:pt>
                <c:pt idx="181">
                  <c:v>43279</c:v>
                </c:pt>
                <c:pt idx="182">
                  <c:v>43280</c:v>
                </c:pt>
                <c:pt idx="183">
                  <c:v>43283</c:v>
                </c:pt>
                <c:pt idx="184">
                  <c:v>43284</c:v>
                </c:pt>
                <c:pt idx="185">
                  <c:v>43285</c:v>
                </c:pt>
                <c:pt idx="186">
                  <c:v>43286</c:v>
                </c:pt>
                <c:pt idx="187">
                  <c:v>43287</c:v>
                </c:pt>
                <c:pt idx="188">
                  <c:v>43290</c:v>
                </c:pt>
                <c:pt idx="189">
                  <c:v>43291</c:v>
                </c:pt>
                <c:pt idx="190">
                  <c:v>43292</c:v>
                </c:pt>
                <c:pt idx="191">
                  <c:v>43293</c:v>
                </c:pt>
                <c:pt idx="192">
                  <c:v>43294</c:v>
                </c:pt>
                <c:pt idx="193">
                  <c:v>43297</c:v>
                </c:pt>
                <c:pt idx="194">
                  <c:v>43298</c:v>
                </c:pt>
                <c:pt idx="195">
                  <c:v>43299</c:v>
                </c:pt>
                <c:pt idx="196">
                  <c:v>43300</c:v>
                </c:pt>
                <c:pt idx="197">
                  <c:v>43301</c:v>
                </c:pt>
                <c:pt idx="198">
                  <c:v>43304</c:v>
                </c:pt>
                <c:pt idx="199">
                  <c:v>43305</c:v>
                </c:pt>
                <c:pt idx="200">
                  <c:v>43306</c:v>
                </c:pt>
                <c:pt idx="201">
                  <c:v>43307</c:v>
                </c:pt>
                <c:pt idx="202">
                  <c:v>43308</c:v>
                </c:pt>
                <c:pt idx="203">
                  <c:v>43311</c:v>
                </c:pt>
                <c:pt idx="204">
                  <c:v>43312</c:v>
                </c:pt>
                <c:pt idx="205">
                  <c:v>43313</c:v>
                </c:pt>
                <c:pt idx="206">
                  <c:v>43314</c:v>
                </c:pt>
                <c:pt idx="207">
                  <c:v>43315</c:v>
                </c:pt>
                <c:pt idx="208">
                  <c:v>43318</c:v>
                </c:pt>
                <c:pt idx="209">
                  <c:v>43319</c:v>
                </c:pt>
                <c:pt idx="210">
                  <c:v>43320</c:v>
                </c:pt>
                <c:pt idx="211">
                  <c:v>43321</c:v>
                </c:pt>
                <c:pt idx="212">
                  <c:v>43322</c:v>
                </c:pt>
                <c:pt idx="213">
                  <c:v>43325</c:v>
                </c:pt>
                <c:pt idx="214">
                  <c:v>43326</c:v>
                </c:pt>
                <c:pt idx="215">
                  <c:v>43328</c:v>
                </c:pt>
                <c:pt idx="216">
                  <c:v>43329</c:v>
                </c:pt>
                <c:pt idx="217">
                  <c:v>43332</c:v>
                </c:pt>
                <c:pt idx="218">
                  <c:v>43333</c:v>
                </c:pt>
                <c:pt idx="219">
                  <c:v>43334</c:v>
                </c:pt>
                <c:pt idx="220">
                  <c:v>43335</c:v>
                </c:pt>
                <c:pt idx="221">
                  <c:v>43336</c:v>
                </c:pt>
                <c:pt idx="222">
                  <c:v>43339</c:v>
                </c:pt>
                <c:pt idx="223">
                  <c:v>43340</c:v>
                </c:pt>
                <c:pt idx="224">
                  <c:v>43341</c:v>
                </c:pt>
                <c:pt idx="225">
                  <c:v>43342</c:v>
                </c:pt>
                <c:pt idx="226">
                  <c:v>43343</c:v>
                </c:pt>
                <c:pt idx="227">
                  <c:v>43346</c:v>
                </c:pt>
                <c:pt idx="228">
                  <c:v>43347</c:v>
                </c:pt>
                <c:pt idx="229">
                  <c:v>43348</c:v>
                </c:pt>
                <c:pt idx="230">
                  <c:v>43349</c:v>
                </c:pt>
                <c:pt idx="231">
                  <c:v>43350</c:v>
                </c:pt>
                <c:pt idx="232">
                  <c:v>43353</c:v>
                </c:pt>
                <c:pt idx="233">
                  <c:v>43354</c:v>
                </c:pt>
                <c:pt idx="234">
                  <c:v>43355</c:v>
                </c:pt>
                <c:pt idx="235">
                  <c:v>43356</c:v>
                </c:pt>
                <c:pt idx="236">
                  <c:v>43357</c:v>
                </c:pt>
                <c:pt idx="237">
                  <c:v>43360</c:v>
                </c:pt>
                <c:pt idx="238">
                  <c:v>43361</c:v>
                </c:pt>
                <c:pt idx="239">
                  <c:v>43362</c:v>
                </c:pt>
                <c:pt idx="240">
                  <c:v>43363</c:v>
                </c:pt>
                <c:pt idx="241">
                  <c:v>43364</c:v>
                </c:pt>
                <c:pt idx="242">
                  <c:v>43367</c:v>
                </c:pt>
                <c:pt idx="243">
                  <c:v>43368</c:v>
                </c:pt>
                <c:pt idx="244">
                  <c:v>43369</c:v>
                </c:pt>
                <c:pt idx="245">
                  <c:v>43370</c:v>
                </c:pt>
                <c:pt idx="246">
                  <c:v>43371</c:v>
                </c:pt>
                <c:pt idx="247">
                  <c:v>43374</c:v>
                </c:pt>
                <c:pt idx="248">
                  <c:v>43375</c:v>
                </c:pt>
                <c:pt idx="249">
                  <c:v>43377</c:v>
                </c:pt>
                <c:pt idx="250">
                  <c:v>43378</c:v>
                </c:pt>
                <c:pt idx="251">
                  <c:v>43381</c:v>
                </c:pt>
                <c:pt idx="252">
                  <c:v>43382</c:v>
                </c:pt>
                <c:pt idx="253">
                  <c:v>43383</c:v>
                </c:pt>
                <c:pt idx="254">
                  <c:v>43384</c:v>
                </c:pt>
                <c:pt idx="255">
                  <c:v>43385</c:v>
                </c:pt>
                <c:pt idx="256">
                  <c:v>43388</c:v>
                </c:pt>
                <c:pt idx="257">
                  <c:v>43389</c:v>
                </c:pt>
                <c:pt idx="258">
                  <c:v>43390</c:v>
                </c:pt>
                <c:pt idx="259">
                  <c:v>43391</c:v>
                </c:pt>
                <c:pt idx="260">
                  <c:v>43392</c:v>
                </c:pt>
                <c:pt idx="261">
                  <c:v>43395</c:v>
                </c:pt>
                <c:pt idx="262">
                  <c:v>43396</c:v>
                </c:pt>
                <c:pt idx="263">
                  <c:v>43397</c:v>
                </c:pt>
                <c:pt idx="264">
                  <c:v>43398</c:v>
                </c:pt>
                <c:pt idx="265">
                  <c:v>43399</c:v>
                </c:pt>
                <c:pt idx="266">
                  <c:v>43402</c:v>
                </c:pt>
                <c:pt idx="267">
                  <c:v>43403</c:v>
                </c:pt>
                <c:pt idx="268">
                  <c:v>43404</c:v>
                </c:pt>
                <c:pt idx="269">
                  <c:v>43406</c:v>
                </c:pt>
                <c:pt idx="270">
                  <c:v>43409</c:v>
                </c:pt>
                <c:pt idx="271">
                  <c:v>43410</c:v>
                </c:pt>
                <c:pt idx="272">
                  <c:v>43411</c:v>
                </c:pt>
                <c:pt idx="273">
                  <c:v>43412</c:v>
                </c:pt>
                <c:pt idx="274">
                  <c:v>43413</c:v>
                </c:pt>
                <c:pt idx="275">
                  <c:v>43416</c:v>
                </c:pt>
                <c:pt idx="276">
                  <c:v>43417</c:v>
                </c:pt>
                <c:pt idx="277">
                  <c:v>43418</c:v>
                </c:pt>
                <c:pt idx="278">
                  <c:v>43419</c:v>
                </c:pt>
                <c:pt idx="279">
                  <c:v>43420</c:v>
                </c:pt>
                <c:pt idx="280">
                  <c:v>43424</c:v>
                </c:pt>
                <c:pt idx="281">
                  <c:v>43425</c:v>
                </c:pt>
                <c:pt idx="282">
                  <c:v>43426</c:v>
                </c:pt>
                <c:pt idx="283">
                  <c:v>43427</c:v>
                </c:pt>
                <c:pt idx="284">
                  <c:v>43430</c:v>
                </c:pt>
                <c:pt idx="285">
                  <c:v>43431</c:v>
                </c:pt>
                <c:pt idx="286">
                  <c:v>43432</c:v>
                </c:pt>
                <c:pt idx="287">
                  <c:v>43433</c:v>
                </c:pt>
                <c:pt idx="288">
                  <c:v>43434</c:v>
                </c:pt>
                <c:pt idx="289">
                  <c:v>43437</c:v>
                </c:pt>
                <c:pt idx="290">
                  <c:v>43438</c:v>
                </c:pt>
                <c:pt idx="291">
                  <c:v>43439</c:v>
                </c:pt>
                <c:pt idx="292">
                  <c:v>43440</c:v>
                </c:pt>
                <c:pt idx="293">
                  <c:v>43441</c:v>
                </c:pt>
                <c:pt idx="294">
                  <c:v>43444</c:v>
                </c:pt>
                <c:pt idx="295">
                  <c:v>43445</c:v>
                </c:pt>
                <c:pt idx="296">
                  <c:v>43446</c:v>
                </c:pt>
                <c:pt idx="297">
                  <c:v>43447</c:v>
                </c:pt>
                <c:pt idx="298">
                  <c:v>43448</c:v>
                </c:pt>
                <c:pt idx="299">
                  <c:v>43451</c:v>
                </c:pt>
                <c:pt idx="300">
                  <c:v>43452</c:v>
                </c:pt>
                <c:pt idx="301">
                  <c:v>43453</c:v>
                </c:pt>
                <c:pt idx="302">
                  <c:v>43454</c:v>
                </c:pt>
                <c:pt idx="303">
                  <c:v>43455</c:v>
                </c:pt>
                <c:pt idx="304">
                  <c:v>43461</c:v>
                </c:pt>
                <c:pt idx="305">
                  <c:v>43462</c:v>
                </c:pt>
                <c:pt idx="306">
                  <c:v>43467</c:v>
                </c:pt>
                <c:pt idx="307">
                  <c:v>43468</c:v>
                </c:pt>
                <c:pt idx="308">
                  <c:v>43469</c:v>
                </c:pt>
                <c:pt idx="309">
                  <c:v>43472</c:v>
                </c:pt>
                <c:pt idx="310">
                  <c:v>43473</c:v>
                </c:pt>
                <c:pt idx="311">
                  <c:v>43474</c:v>
                </c:pt>
                <c:pt idx="312">
                  <c:v>43475</c:v>
                </c:pt>
                <c:pt idx="313">
                  <c:v>43476</c:v>
                </c:pt>
                <c:pt idx="314">
                  <c:v>43479</c:v>
                </c:pt>
                <c:pt idx="315">
                  <c:v>43480</c:v>
                </c:pt>
                <c:pt idx="316">
                  <c:v>43481</c:v>
                </c:pt>
                <c:pt idx="317">
                  <c:v>43482</c:v>
                </c:pt>
                <c:pt idx="318">
                  <c:v>43483</c:v>
                </c:pt>
                <c:pt idx="319">
                  <c:v>43486</c:v>
                </c:pt>
                <c:pt idx="320">
                  <c:v>43487</c:v>
                </c:pt>
                <c:pt idx="321">
                  <c:v>43488</c:v>
                </c:pt>
                <c:pt idx="322">
                  <c:v>43489</c:v>
                </c:pt>
                <c:pt idx="323">
                  <c:v>43490</c:v>
                </c:pt>
                <c:pt idx="324">
                  <c:v>43493</c:v>
                </c:pt>
                <c:pt idx="325">
                  <c:v>43494</c:v>
                </c:pt>
                <c:pt idx="326">
                  <c:v>43495</c:v>
                </c:pt>
                <c:pt idx="327">
                  <c:v>43496</c:v>
                </c:pt>
                <c:pt idx="328">
                  <c:v>43497</c:v>
                </c:pt>
                <c:pt idx="329">
                  <c:v>43500</c:v>
                </c:pt>
                <c:pt idx="330">
                  <c:v>43501</c:v>
                </c:pt>
                <c:pt idx="331">
                  <c:v>43502</c:v>
                </c:pt>
                <c:pt idx="332">
                  <c:v>43503</c:v>
                </c:pt>
                <c:pt idx="333">
                  <c:v>43504</c:v>
                </c:pt>
                <c:pt idx="334">
                  <c:v>43507</c:v>
                </c:pt>
                <c:pt idx="335">
                  <c:v>43508</c:v>
                </c:pt>
                <c:pt idx="336">
                  <c:v>43509</c:v>
                </c:pt>
                <c:pt idx="337">
                  <c:v>43510</c:v>
                </c:pt>
                <c:pt idx="338">
                  <c:v>43511</c:v>
                </c:pt>
                <c:pt idx="339">
                  <c:v>43514</c:v>
                </c:pt>
                <c:pt idx="340">
                  <c:v>43515</c:v>
                </c:pt>
                <c:pt idx="341">
                  <c:v>43516</c:v>
                </c:pt>
                <c:pt idx="342">
                  <c:v>43517</c:v>
                </c:pt>
                <c:pt idx="343">
                  <c:v>43518</c:v>
                </c:pt>
                <c:pt idx="344">
                  <c:v>43521</c:v>
                </c:pt>
                <c:pt idx="345">
                  <c:v>43522</c:v>
                </c:pt>
                <c:pt idx="346">
                  <c:v>43523</c:v>
                </c:pt>
                <c:pt idx="347">
                  <c:v>43524</c:v>
                </c:pt>
                <c:pt idx="348">
                  <c:v>43525</c:v>
                </c:pt>
                <c:pt idx="349">
                  <c:v>43528</c:v>
                </c:pt>
                <c:pt idx="350">
                  <c:v>43529</c:v>
                </c:pt>
                <c:pt idx="351">
                  <c:v>43530</c:v>
                </c:pt>
                <c:pt idx="352">
                  <c:v>43531</c:v>
                </c:pt>
                <c:pt idx="353">
                  <c:v>43532</c:v>
                </c:pt>
                <c:pt idx="354">
                  <c:v>43535</c:v>
                </c:pt>
                <c:pt idx="355">
                  <c:v>43536</c:v>
                </c:pt>
                <c:pt idx="356">
                  <c:v>43537</c:v>
                </c:pt>
                <c:pt idx="357">
                  <c:v>43538</c:v>
                </c:pt>
                <c:pt idx="358">
                  <c:v>43539</c:v>
                </c:pt>
                <c:pt idx="359">
                  <c:v>43542</c:v>
                </c:pt>
                <c:pt idx="360">
                  <c:v>43543</c:v>
                </c:pt>
                <c:pt idx="361">
                  <c:v>43544</c:v>
                </c:pt>
                <c:pt idx="362">
                  <c:v>43545</c:v>
                </c:pt>
                <c:pt idx="363">
                  <c:v>43546</c:v>
                </c:pt>
                <c:pt idx="364">
                  <c:v>43549</c:v>
                </c:pt>
                <c:pt idx="365">
                  <c:v>43550</c:v>
                </c:pt>
                <c:pt idx="366">
                  <c:v>43551</c:v>
                </c:pt>
                <c:pt idx="367">
                  <c:v>43552</c:v>
                </c:pt>
                <c:pt idx="368">
                  <c:v>43553</c:v>
                </c:pt>
                <c:pt idx="369">
                  <c:v>43556</c:v>
                </c:pt>
                <c:pt idx="370">
                  <c:v>43557</c:v>
                </c:pt>
                <c:pt idx="371">
                  <c:v>43558</c:v>
                </c:pt>
                <c:pt idx="372">
                  <c:v>43559</c:v>
                </c:pt>
                <c:pt idx="373">
                  <c:v>43560</c:v>
                </c:pt>
                <c:pt idx="374">
                  <c:v>43563</c:v>
                </c:pt>
                <c:pt idx="375">
                  <c:v>43564</c:v>
                </c:pt>
                <c:pt idx="376">
                  <c:v>43565</c:v>
                </c:pt>
                <c:pt idx="377">
                  <c:v>43566</c:v>
                </c:pt>
                <c:pt idx="378">
                  <c:v>43567</c:v>
                </c:pt>
                <c:pt idx="379">
                  <c:v>43570</c:v>
                </c:pt>
                <c:pt idx="380">
                  <c:v>43571</c:v>
                </c:pt>
                <c:pt idx="381">
                  <c:v>43572</c:v>
                </c:pt>
                <c:pt idx="382">
                  <c:v>43573</c:v>
                </c:pt>
                <c:pt idx="383">
                  <c:v>43578</c:v>
                </c:pt>
                <c:pt idx="384">
                  <c:v>43579</c:v>
                </c:pt>
                <c:pt idx="385">
                  <c:v>43580</c:v>
                </c:pt>
                <c:pt idx="386">
                  <c:v>43581</c:v>
                </c:pt>
                <c:pt idx="387">
                  <c:v>43584</c:v>
                </c:pt>
                <c:pt idx="388">
                  <c:v>43585</c:v>
                </c:pt>
                <c:pt idx="389">
                  <c:v>43587</c:v>
                </c:pt>
                <c:pt idx="390">
                  <c:v>43588</c:v>
                </c:pt>
                <c:pt idx="391">
                  <c:v>43591</c:v>
                </c:pt>
                <c:pt idx="392">
                  <c:v>43592</c:v>
                </c:pt>
                <c:pt idx="393">
                  <c:v>43593</c:v>
                </c:pt>
                <c:pt idx="394">
                  <c:v>43595</c:v>
                </c:pt>
                <c:pt idx="395">
                  <c:v>43598</c:v>
                </c:pt>
                <c:pt idx="396">
                  <c:v>43599</c:v>
                </c:pt>
                <c:pt idx="397">
                  <c:v>43600</c:v>
                </c:pt>
                <c:pt idx="398">
                  <c:v>43601</c:v>
                </c:pt>
                <c:pt idx="399">
                  <c:v>43602</c:v>
                </c:pt>
                <c:pt idx="400">
                  <c:v>43605</c:v>
                </c:pt>
                <c:pt idx="401">
                  <c:v>43606</c:v>
                </c:pt>
                <c:pt idx="402">
                  <c:v>43607</c:v>
                </c:pt>
                <c:pt idx="403">
                  <c:v>43608</c:v>
                </c:pt>
                <c:pt idx="404">
                  <c:v>43609</c:v>
                </c:pt>
                <c:pt idx="405">
                  <c:v>43612</c:v>
                </c:pt>
                <c:pt idx="406">
                  <c:v>43613</c:v>
                </c:pt>
                <c:pt idx="407">
                  <c:v>43614</c:v>
                </c:pt>
                <c:pt idx="408">
                  <c:v>43616</c:v>
                </c:pt>
                <c:pt idx="409">
                  <c:v>43619</c:v>
                </c:pt>
                <c:pt idx="410">
                  <c:v>43620</c:v>
                </c:pt>
                <c:pt idx="411">
                  <c:v>43621</c:v>
                </c:pt>
                <c:pt idx="412">
                  <c:v>43622</c:v>
                </c:pt>
                <c:pt idx="413">
                  <c:v>43623</c:v>
                </c:pt>
                <c:pt idx="414">
                  <c:v>43628</c:v>
                </c:pt>
                <c:pt idx="415">
                  <c:v>43629</c:v>
                </c:pt>
                <c:pt idx="416">
                  <c:v>43630</c:v>
                </c:pt>
                <c:pt idx="417">
                  <c:v>43633</c:v>
                </c:pt>
                <c:pt idx="418">
                  <c:v>43634</c:v>
                </c:pt>
                <c:pt idx="419">
                  <c:v>43635</c:v>
                </c:pt>
                <c:pt idx="420">
                  <c:v>43637</c:v>
                </c:pt>
                <c:pt idx="421">
                  <c:v>43640</c:v>
                </c:pt>
                <c:pt idx="422">
                  <c:v>43641</c:v>
                </c:pt>
                <c:pt idx="423">
                  <c:v>43642</c:v>
                </c:pt>
                <c:pt idx="424">
                  <c:v>43643</c:v>
                </c:pt>
                <c:pt idx="425">
                  <c:v>43644</c:v>
                </c:pt>
                <c:pt idx="426">
                  <c:v>43647</c:v>
                </c:pt>
                <c:pt idx="427">
                  <c:v>43648</c:v>
                </c:pt>
                <c:pt idx="428">
                  <c:v>43649</c:v>
                </c:pt>
                <c:pt idx="429">
                  <c:v>43650</c:v>
                </c:pt>
                <c:pt idx="430">
                  <c:v>43651</c:v>
                </c:pt>
                <c:pt idx="431">
                  <c:v>43654</c:v>
                </c:pt>
                <c:pt idx="432">
                  <c:v>43655</c:v>
                </c:pt>
                <c:pt idx="433">
                  <c:v>43656</c:v>
                </c:pt>
                <c:pt idx="434">
                  <c:v>43657</c:v>
                </c:pt>
                <c:pt idx="435">
                  <c:v>43658</c:v>
                </c:pt>
                <c:pt idx="436">
                  <c:v>43661</c:v>
                </c:pt>
                <c:pt idx="437">
                  <c:v>43662</c:v>
                </c:pt>
                <c:pt idx="438">
                  <c:v>43663</c:v>
                </c:pt>
                <c:pt idx="439">
                  <c:v>43664</c:v>
                </c:pt>
                <c:pt idx="440">
                  <c:v>43665</c:v>
                </c:pt>
                <c:pt idx="441">
                  <c:v>43668</c:v>
                </c:pt>
                <c:pt idx="442">
                  <c:v>43669</c:v>
                </c:pt>
                <c:pt idx="443">
                  <c:v>43670</c:v>
                </c:pt>
                <c:pt idx="444">
                  <c:v>43671</c:v>
                </c:pt>
                <c:pt idx="445">
                  <c:v>43672</c:v>
                </c:pt>
                <c:pt idx="446">
                  <c:v>43675</c:v>
                </c:pt>
                <c:pt idx="447">
                  <c:v>43676</c:v>
                </c:pt>
                <c:pt idx="448">
                  <c:v>43677</c:v>
                </c:pt>
                <c:pt idx="449">
                  <c:v>43678</c:v>
                </c:pt>
                <c:pt idx="450">
                  <c:v>43679</c:v>
                </c:pt>
                <c:pt idx="451">
                  <c:v>43682</c:v>
                </c:pt>
                <c:pt idx="452">
                  <c:v>43683</c:v>
                </c:pt>
                <c:pt idx="453">
                  <c:v>43684</c:v>
                </c:pt>
                <c:pt idx="454">
                  <c:v>43685</c:v>
                </c:pt>
                <c:pt idx="455">
                  <c:v>43686</c:v>
                </c:pt>
                <c:pt idx="456">
                  <c:v>43690</c:v>
                </c:pt>
                <c:pt idx="457">
                  <c:v>43691</c:v>
                </c:pt>
                <c:pt idx="458">
                  <c:v>43693</c:v>
                </c:pt>
                <c:pt idx="459">
                  <c:v>43696</c:v>
                </c:pt>
                <c:pt idx="460">
                  <c:v>43697</c:v>
                </c:pt>
                <c:pt idx="461">
                  <c:v>43698</c:v>
                </c:pt>
                <c:pt idx="462">
                  <c:v>43699</c:v>
                </c:pt>
                <c:pt idx="463">
                  <c:v>43700</c:v>
                </c:pt>
                <c:pt idx="464">
                  <c:v>43704</c:v>
                </c:pt>
                <c:pt idx="465">
                  <c:v>43705</c:v>
                </c:pt>
                <c:pt idx="466">
                  <c:v>43706</c:v>
                </c:pt>
                <c:pt idx="467">
                  <c:v>43707</c:v>
                </c:pt>
                <c:pt idx="468">
                  <c:v>43710</c:v>
                </c:pt>
                <c:pt idx="469">
                  <c:v>43711</c:v>
                </c:pt>
                <c:pt idx="470">
                  <c:v>43712</c:v>
                </c:pt>
                <c:pt idx="471">
                  <c:v>43713</c:v>
                </c:pt>
                <c:pt idx="472">
                  <c:v>43717</c:v>
                </c:pt>
                <c:pt idx="473">
                  <c:v>43718</c:v>
                </c:pt>
                <c:pt idx="474">
                  <c:v>43719</c:v>
                </c:pt>
                <c:pt idx="475">
                  <c:v>43720</c:v>
                </c:pt>
                <c:pt idx="476">
                  <c:v>43721</c:v>
                </c:pt>
                <c:pt idx="477">
                  <c:v>43724</c:v>
                </c:pt>
                <c:pt idx="478">
                  <c:v>43725</c:v>
                </c:pt>
                <c:pt idx="479">
                  <c:v>43726</c:v>
                </c:pt>
                <c:pt idx="480">
                  <c:v>43727</c:v>
                </c:pt>
                <c:pt idx="481">
                  <c:v>43728</c:v>
                </c:pt>
                <c:pt idx="482">
                  <c:v>43731</c:v>
                </c:pt>
                <c:pt idx="483">
                  <c:v>43732</c:v>
                </c:pt>
                <c:pt idx="484">
                  <c:v>43733</c:v>
                </c:pt>
                <c:pt idx="485">
                  <c:v>43734</c:v>
                </c:pt>
                <c:pt idx="486">
                  <c:v>43735</c:v>
                </c:pt>
                <c:pt idx="487">
                  <c:v>43738</c:v>
                </c:pt>
                <c:pt idx="488">
                  <c:v>43739</c:v>
                </c:pt>
                <c:pt idx="489">
                  <c:v>43740</c:v>
                </c:pt>
                <c:pt idx="490">
                  <c:v>43742</c:v>
                </c:pt>
                <c:pt idx="491">
                  <c:v>43745</c:v>
                </c:pt>
                <c:pt idx="492">
                  <c:v>43746</c:v>
                </c:pt>
                <c:pt idx="493">
                  <c:v>43747</c:v>
                </c:pt>
                <c:pt idx="494">
                  <c:v>43748</c:v>
                </c:pt>
                <c:pt idx="495">
                  <c:v>43749</c:v>
                </c:pt>
                <c:pt idx="496">
                  <c:v>43752</c:v>
                </c:pt>
                <c:pt idx="497">
                  <c:v>43753</c:v>
                </c:pt>
                <c:pt idx="498">
                  <c:v>43754</c:v>
                </c:pt>
                <c:pt idx="499">
                  <c:v>43755</c:v>
                </c:pt>
                <c:pt idx="500">
                  <c:v>43756</c:v>
                </c:pt>
                <c:pt idx="501">
                  <c:v>43759</c:v>
                </c:pt>
                <c:pt idx="502">
                  <c:v>43760</c:v>
                </c:pt>
                <c:pt idx="503">
                  <c:v>43761</c:v>
                </c:pt>
                <c:pt idx="504">
                  <c:v>43762</c:v>
                </c:pt>
                <c:pt idx="505">
                  <c:v>43763</c:v>
                </c:pt>
                <c:pt idx="506">
                  <c:v>43766</c:v>
                </c:pt>
                <c:pt idx="507">
                  <c:v>43767</c:v>
                </c:pt>
                <c:pt idx="508">
                  <c:v>43768</c:v>
                </c:pt>
                <c:pt idx="509">
                  <c:v>43769</c:v>
                </c:pt>
                <c:pt idx="510">
                  <c:v>43773</c:v>
                </c:pt>
                <c:pt idx="511">
                  <c:v>43774</c:v>
                </c:pt>
                <c:pt idx="512">
                  <c:v>43775</c:v>
                </c:pt>
                <c:pt idx="513">
                  <c:v>43776</c:v>
                </c:pt>
                <c:pt idx="514">
                  <c:v>43777</c:v>
                </c:pt>
                <c:pt idx="515">
                  <c:v>43780</c:v>
                </c:pt>
                <c:pt idx="516">
                  <c:v>43781</c:v>
                </c:pt>
                <c:pt idx="517">
                  <c:v>43782</c:v>
                </c:pt>
                <c:pt idx="518">
                  <c:v>43783</c:v>
                </c:pt>
                <c:pt idx="519">
                  <c:v>43784</c:v>
                </c:pt>
                <c:pt idx="520">
                  <c:v>43787</c:v>
                </c:pt>
                <c:pt idx="521">
                  <c:v>43788</c:v>
                </c:pt>
                <c:pt idx="522">
                  <c:v>43789</c:v>
                </c:pt>
                <c:pt idx="523">
                  <c:v>43790</c:v>
                </c:pt>
                <c:pt idx="524">
                  <c:v>43791</c:v>
                </c:pt>
                <c:pt idx="525">
                  <c:v>43794</c:v>
                </c:pt>
                <c:pt idx="526">
                  <c:v>43795</c:v>
                </c:pt>
                <c:pt idx="527">
                  <c:v>43796</c:v>
                </c:pt>
                <c:pt idx="528">
                  <c:v>43797</c:v>
                </c:pt>
                <c:pt idx="529">
                  <c:v>43798</c:v>
                </c:pt>
                <c:pt idx="530">
                  <c:v>43801</c:v>
                </c:pt>
                <c:pt idx="531">
                  <c:v>43802</c:v>
                </c:pt>
                <c:pt idx="532">
                  <c:v>43803</c:v>
                </c:pt>
                <c:pt idx="533">
                  <c:v>43805</c:v>
                </c:pt>
                <c:pt idx="534">
                  <c:v>43808</c:v>
                </c:pt>
                <c:pt idx="535">
                  <c:v>43809</c:v>
                </c:pt>
                <c:pt idx="536">
                  <c:v>43810</c:v>
                </c:pt>
                <c:pt idx="537">
                  <c:v>43811</c:v>
                </c:pt>
                <c:pt idx="538">
                  <c:v>43812</c:v>
                </c:pt>
                <c:pt idx="539">
                  <c:v>43815</c:v>
                </c:pt>
                <c:pt idx="540">
                  <c:v>43816</c:v>
                </c:pt>
                <c:pt idx="541">
                  <c:v>43817</c:v>
                </c:pt>
                <c:pt idx="542">
                  <c:v>43818</c:v>
                </c:pt>
                <c:pt idx="543">
                  <c:v>43819</c:v>
                </c:pt>
                <c:pt idx="544">
                  <c:v>43822</c:v>
                </c:pt>
                <c:pt idx="545">
                  <c:v>43826</c:v>
                </c:pt>
                <c:pt idx="546">
                  <c:v>43829</c:v>
                </c:pt>
                <c:pt idx="547">
                  <c:v>43832</c:v>
                </c:pt>
                <c:pt idx="548">
                  <c:v>43833</c:v>
                </c:pt>
                <c:pt idx="549">
                  <c:v>43836</c:v>
                </c:pt>
                <c:pt idx="550">
                  <c:v>43837</c:v>
                </c:pt>
                <c:pt idx="551">
                  <c:v>43838</c:v>
                </c:pt>
                <c:pt idx="552">
                  <c:v>43839</c:v>
                </c:pt>
                <c:pt idx="553">
                  <c:v>43840</c:v>
                </c:pt>
                <c:pt idx="554">
                  <c:v>43843</c:v>
                </c:pt>
                <c:pt idx="555">
                  <c:v>43844</c:v>
                </c:pt>
                <c:pt idx="556">
                  <c:v>43845</c:v>
                </c:pt>
                <c:pt idx="557">
                  <c:v>43846</c:v>
                </c:pt>
                <c:pt idx="558">
                  <c:v>43847</c:v>
                </c:pt>
                <c:pt idx="559">
                  <c:v>43850</c:v>
                </c:pt>
                <c:pt idx="560">
                  <c:v>43851</c:v>
                </c:pt>
                <c:pt idx="561">
                  <c:v>43852</c:v>
                </c:pt>
                <c:pt idx="562">
                  <c:v>43853</c:v>
                </c:pt>
                <c:pt idx="563">
                  <c:v>43854</c:v>
                </c:pt>
                <c:pt idx="564">
                  <c:v>43857</c:v>
                </c:pt>
                <c:pt idx="565">
                  <c:v>43858</c:v>
                </c:pt>
                <c:pt idx="566">
                  <c:v>43859</c:v>
                </c:pt>
                <c:pt idx="567">
                  <c:v>43860</c:v>
                </c:pt>
                <c:pt idx="568">
                  <c:v>43861</c:v>
                </c:pt>
                <c:pt idx="569">
                  <c:v>43864</c:v>
                </c:pt>
                <c:pt idx="570">
                  <c:v>43865</c:v>
                </c:pt>
                <c:pt idx="571">
                  <c:v>43866</c:v>
                </c:pt>
                <c:pt idx="572">
                  <c:v>43867</c:v>
                </c:pt>
                <c:pt idx="573">
                  <c:v>43868</c:v>
                </c:pt>
                <c:pt idx="574">
                  <c:v>43871</c:v>
                </c:pt>
                <c:pt idx="575">
                  <c:v>43872</c:v>
                </c:pt>
                <c:pt idx="576">
                  <c:v>43873</c:v>
                </c:pt>
                <c:pt idx="577">
                  <c:v>43874</c:v>
                </c:pt>
                <c:pt idx="578">
                  <c:v>43875</c:v>
                </c:pt>
                <c:pt idx="579">
                  <c:v>43878</c:v>
                </c:pt>
                <c:pt idx="580">
                  <c:v>43879</c:v>
                </c:pt>
                <c:pt idx="581">
                  <c:v>43880</c:v>
                </c:pt>
                <c:pt idx="582">
                  <c:v>43881</c:v>
                </c:pt>
                <c:pt idx="583">
                  <c:v>43882</c:v>
                </c:pt>
                <c:pt idx="584">
                  <c:v>43885</c:v>
                </c:pt>
                <c:pt idx="585">
                  <c:v>43886</c:v>
                </c:pt>
                <c:pt idx="586">
                  <c:v>43887</c:v>
                </c:pt>
                <c:pt idx="587">
                  <c:v>43888</c:v>
                </c:pt>
                <c:pt idx="588">
                  <c:v>43889</c:v>
                </c:pt>
                <c:pt idx="589">
                  <c:v>43892</c:v>
                </c:pt>
                <c:pt idx="590">
                  <c:v>43893</c:v>
                </c:pt>
                <c:pt idx="591">
                  <c:v>43894</c:v>
                </c:pt>
                <c:pt idx="592">
                  <c:v>43895</c:v>
                </c:pt>
                <c:pt idx="593">
                  <c:v>43896</c:v>
                </c:pt>
                <c:pt idx="594">
                  <c:v>43899</c:v>
                </c:pt>
                <c:pt idx="595">
                  <c:v>43900</c:v>
                </c:pt>
                <c:pt idx="596">
                  <c:v>43901</c:v>
                </c:pt>
                <c:pt idx="597">
                  <c:v>43902</c:v>
                </c:pt>
                <c:pt idx="598">
                  <c:v>43903</c:v>
                </c:pt>
                <c:pt idx="599">
                  <c:v>43906</c:v>
                </c:pt>
                <c:pt idx="600">
                  <c:v>43907</c:v>
                </c:pt>
                <c:pt idx="601">
                  <c:v>43908</c:v>
                </c:pt>
                <c:pt idx="602">
                  <c:v>43909</c:v>
                </c:pt>
                <c:pt idx="603">
                  <c:v>43910</c:v>
                </c:pt>
                <c:pt idx="604">
                  <c:v>43913</c:v>
                </c:pt>
                <c:pt idx="605">
                  <c:v>43914</c:v>
                </c:pt>
                <c:pt idx="606">
                  <c:v>43915</c:v>
                </c:pt>
                <c:pt idx="607">
                  <c:v>43916</c:v>
                </c:pt>
                <c:pt idx="608">
                  <c:v>43917</c:v>
                </c:pt>
                <c:pt idx="609">
                  <c:v>43920</c:v>
                </c:pt>
                <c:pt idx="610">
                  <c:v>43921</c:v>
                </c:pt>
              </c:numCache>
            </c:numRef>
          </c:cat>
          <c:val>
            <c:numRef>
              <c:f>'Kapital Plus'!$H$2:$H$612</c:f>
              <c:numCache>
                <c:formatCode>General</c:formatCode>
                <c:ptCount val="611"/>
                <c:pt idx="0">
                  <c:v>100</c:v>
                </c:pt>
                <c:pt idx="1">
                  <c:v>100.18685767673622</c:v>
                </c:pt>
                <c:pt idx="2">
                  <c:v>100.35814388041109</c:v>
                </c:pt>
                <c:pt idx="3">
                  <c:v>100.18685767673622</c:v>
                </c:pt>
                <c:pt idx="4">
                  <c:v>100.24914356898162</c:v>
                </c:pt>
                <c:pt idx="5">
                  <c:v>100.24914356898162</c:v>
                </c:pt>
                <c:pt idx="6">
                  <c:v>100.29585798816566</c:v>
                </c:pt>
                <c:pt idx="7">
                  <c:v>100.34257240734973</c:v>
                </c:pt>
                <c:pt idx="8">
                  <c:v>100.42042977265649</c:v>
                </c:pt>
                <c:pt idx="9">
                  <c:v>100.57614450327002</c:v>
                </c:pt>
                <c:pt idx="10">
                  <c:v>100.62285892245409</c:v>
                </c:pt>
                <c:pt idx="11">
                  <c:v>100.71628776082218</c:v>
                </c:pt>
                <c:pt idx="12">
                  <c:v>100.82528807225164</c:v>
                </c:pt>
                <c:pt idx="13">
                  <c:v>100.46714419184055</c:v>
                </c:pt>
                <c:pt idx="14">
                  <c:v>100.37371535347243</c:v>
                </c:pt>
                <c:pt idx="15">
                  <c:v>100.52943008408597</c:v>
                </c:pt>
                <c:pt idx="16">
                  <c:v>100.4827156649019</c:v>
                </c:pt>
                <c:pt idx="17">
                  <c:v>100.20242914979755</c:v>
                </c:pt>
                <c:pt idx="18">
                  <c:v>100.24914356898162</c:v>
                </c:pt>
                <c:pt idx="19">
                  <c:v>101.01214574898788</c:v>
                </c:pt>
                <c:pt idx="20">
                  <c:v>101.18343195266273</c:v>
                </c:pt>
                <c:pt idx="21">
                  <c:v>101.49486141388977</c:v>
                </c:pt>
                <c:pt idx="22">
                  <c:v>101.30800373715354</c:v>
                </c:pt>
                <c:pt idx="23">
                  <c:v>101.41700404858298</c:v>
                </c:pt>
                <c:pt idx="24">
                  <c:v>101.54157583307379</c:v>
                </c:pt>
                <c:pt idx="25">
                  <c:v>101.41700404858298</c:v>
                </c:pt>
                <c:pt idx="26">
                  <c:v>101.27686079103084</c:v>
                </c:pt>
                <c:pt idx="27">
                  <c:v>100.68514481469946</c:v>
                </c:pt>
                <c:pt idx="28">
                  <c:v>100.56057303020867</c:v>
                </c:pt>
                <c:pt idx="29">
                  <c:v>100.5450015571473</c:v>
                </c:pt>
                <c:pt idx="30">
                  <c:v>100.23357209592028</c:v>
                </c:pt>
                <c:pt idx="31">
                  <c:v>100.49828713796327</c:v>
                </c:pt>
                <c:pt idx="32">
                  <c:v>100.63843039551541</c:v>
                </c:pt>
                <c:pt idx="33">
                  <c:v>100.66957334163813</c:v>
                </c:pt>
                <c:pt idx="34">
                  <c:v>100.94985985674245</c:v>
                </c:pt>
                <c:pt idx="35">
                  <c:v>101.07443164123326</c:v>
                </c:pt>
                <c:pt idx="36">
                  <c:v>100.90314543755838</c:v>
                </c:pt>
                <c:pt idx="37">
                  <c:v>100.84085954531299</c:v>
                </c:pt>
                <c:pt idx="38">
                  <c:v>100.90314543755838</c:v>
                </c:pt>
                <c:pt idx="39">
                  <c:v>100.91871691061975</c:v>
                </c:pt>
                <c:pt idx="40">
                  <c:v>100.96543132980381</c:v>
                </c:pt>
                <c:pt idx="41">
                  <c:v>100.59171597633136</c:v>
                </c:pt>
                <c:pt idx="42">
                  <c:v>100.40485829959516</c:v>
                </c:pt>
                <c:pt idx="43">
                  <c:v>100.57614450327002</c:v>
                </c:pt>
                <c:pt idx="44">
                  <c:v>100.4827156649019</c:v>
                </c:pt>
                <c:pt idx="45">
                  <c:v>100.52943008408597</c:v>
                </c:pt>
                <c:pt idx="46">
                  <c:v>100.82528807225164</c:v>
                </c:pt>
                <c:pt idx="47">
                  <c:v>100.91871691061975</c:v>
                </c:pt>
                <c:pt idx="48">
                  <c:v>100.87200249143568</c:v>
                </c:pt>
                <c:pt idx="49">
                  <c:v>100.93428838368108</c:v>
                </c:pt>
                <c:pt idx="50">
                  <c:v>100.94985985674245</c:v>
                </c:pt>
                <c:pt idx="51">
                  <c:v>100.82528807225164</c:v>
                </c:pt>
                <c:pt idx="52">
                  <c:v>100.73185923388353</c:v>
                </c:pt>
                <c:pt idx="53">
                  <c:v>101.01214574898788</c:v>
                </c:pt>
                <c:pt idx="54">
                  <c:v>101.13671753347869</c:v>
                </c:pt>
                <c:pt idx="55">
                  <c:v>100.85643101837434</c:v>
                </c:pt>
                <c:pt idx="56">
                  <c:v>100.52943008408597</c:v>
                </c:pt>
                <c:pt idx="57">
                  <c:v>99.517284335098097</c:v>
                </c:pt>
                <c:pt idx="58">
                  <c:v>99.408284023668642</c:v>
                </c:pt>
                <c:pt idx="59">
                  <c:v>99.423855496729999</c:v>
                </c:pt>
                <c:pt idx="60">
                  <c:v>99.361569604484586</c:v>
                </c:pt>
                <c:pt idx="61">
                  <c:v>99.050140143257551</c:v>
                </c:pt>
                <c:pt idx="62">
                  <c:v>99.190283400809719</c:v>
                </c:pt>
                <c:pt idx="63">
                  <c:v>99.345998131423229</c:v>
                </c:pt>
                <c:pt idx="64">
                  <c:v>99.688570538772964</c:v>
                </c:pt>
                <c:pt idx="65">
                  <c:v>99.968857053877301</c:v>
                </c:pt>
                <c:pt idx="66">
                  <c:v>100.0311429461227</c:v>
                </c:pt>
                <c:pt idx="67">
                  <c:v>99.906571161631888</c:v>
                </c:pt>
                <c:pt idx="68">
                  <c:v>99.813142323263776</c:v>
                </c:pt>
                <c:pt idx="69">
                  <c:v>99.408284023668642</c:v>
                </c:pt>
                <c:pt idx="70">
                  <c:v>99.517284335098097</c:v>
                </c:pt>
                <c:pt idx="71">
                  <c:v>99.641856119588923</c:v>
                </c:pt>
                <c:pt idx="72">
                  <c:v>99.54842728122081</c:v>
                </c:pt>
                <c:pt idx="73">
                  <c:v>99.641856119588923</c:v>
                </c:pt>
                <c:pt idx="74">
                  <c:v>100.0311429461227</c:v>
                </c:pt>
                <c:pt idx="75">
                  <c:v>100.09342883836811</c:v>
                </c:pt>
                <c:pt idx="76">
                  <c:v>100.32700093428839</c:v>
                </c:pt>
                <c:pt idx="77">
                  <c:v>100.10900031142947</c:v>
                </c:pt>
                <c:pt idx="78">
                  <c:v>99.890999688570545</c:v>
                </c:pt>
                <c:pt idx="79">
                  <c:v>99.672999065711636</c:v>
                </c:pt>
                <c:pt idx="80">
                  <c:v>99.517284335098097</c:v>
                </c:pt>
                <c:pt idx="81">
                  <c:v>99.563998754282153</c:v>
                </c:pt>
                <c:pt idx="82">
                  <c:v>99.517284335098097</c:v>
                </c:pt>
                <c:pt idx="83">
                  <c:v>99.268140766116474</c:v>
                </c:pt>
                <c:pt idx="84">
                  <c:v>98.754282155091872</c:v>
                </c:pt>
                <c:pt idx="85">
                  <c:v>98.146994705699171</c:v>
                </c:pt>
                <c:pt idx="86">
                  <c:v>97.617564621613212</c:v>
                </c:pt>
                <c:pt idx="87">
                  <c:v>97.804422298349422</c:v>
                </c:pt>
                <c:pt idx="88">
                  <c:v>97.804422298349422</c:v>
                </c:pt>
                <c:pt idx="89">
                  <c:v>97.321706633447519</c:v>
                </c:pt>
                <c:pt idx="90">
                  <c:v>97.539707256306457</c:v>
                </c:pt>
                <c:pt idx="91">
                  <c:v>97.415135471815645</c:v>
                </c:pt>
                <c:pt idx="92">
                  <c:v>97.5241357832451</c:v>
                </c:pt>
                <c:pt idx="93">
                  <c:v>97.648707567735912</c:v>
                </c:pt>
                <c:pt idx="94">
                  <c:v>97.991279975085646</c:v>
                </c:pt>
                <c:pt idx="95">
                  <c:v>97.866708190594835</c:v>
                </c:pt>
                <c:pt idx="96">
                  <c:v>97.570850202429142</c:v>
                </c:pt>
                <c:pt idx="97">
                  <c:v>97.695421986919968</c:v>
                </c:pt>
                <c:pt idx="98">
                  <c:v>97.570850202429142</c:v>
                </c:pt>
                <c:pt idx="99">
                  <c:v>97.679850513858611</c:v>
                </c:pt>
                <c:pt idx="100">
                  <c:v>97.97570850202429</c:v>
                </c:pt>
                <c:pt idx="101">
                  <c:v>97.897851136717534</c:v>
                </c:pt>
                <c:pt idx="102">
                  <c:v>97.913422609778891</c:v>
                </c:pt>
                <c:pt idx="103">
                  <c:v>97.5241357832451</c:v>
                </c:pt>
                <c:pt idx="104">
                  <c:v>96.979134226097798</c:v>
                </c:pt>
                <c:pt idx="105">
                  <c:v>96.356275303643741</c:v>
                </c:pt>
                <c:pt idx="106">
                  <c:v>96.68327623793212</c:v>
                </c:pt>
                <c:pt idx="107">
                  <c:v>96.807848022422931</c:v>
                </c:pt>
                <c:pt idx="108">
                  <c:v>97.243849268140764</c:v>
                </c:pt>
                <c:pt idx="109">
                  <c:v>97.477421364061044</c:v>
                </c:pt>
                <c:pt idx="110">
                  <c:v>97.508564310183743</c:v>
                </c:pt>
                <c:pt idx="111">
                  <c:v>97.274992214263463</c:v>
                </c:pt>
                <c:pt idx="112">
                  <c:v>97.337278106508876</c:v>
                </c:pt>
                <c:pt idx="113">
                  <c:v>97.461849890999702</c:v>
                </c:pt>
                <c:pt idx="114">
                  <c:v>97.306135160386177</c:v>
                </c:pt>
                <c:pt idx="115">
                  <c:v>97.150420429772652</c:v>
                </c:pt>
                <c:pt idx="116">
                  <c:v>97.306135160386177</c:v>
                </c:pt>
                <c:pt idx="117">
                  <c:v>97.181563375895351</c:v>
                </c:pt>
                <c:pt idx="118">
                  <c:v>96.465275615073182</c:v>
                </c:pt>
                <c:pt idx="119">
                  <c:v>96.761133603238875</c:v>
                </c:pt>
                <c:pt idx="120">
                  <c:v>96.807848022422931</c:v>
                </c:pt>
                <c:pt idx="121">
                  <c:v>96.496418561195881</c:v>
                </c:pt>
                <c:pt idx="122">
                  <c:v>97.041420118343197</c:v>
                </c:pt>
                <c:pt idx="123">
                  <c:v>96.79227654936156</c:v>
                </c:pt>
                <c:pt idx="124">
                  <c:v>96.761133603238875</c:v>
                </c:pt>
                <c:pt idx="125">
                  <c:v>97.212706322018064</c:v>
                </c:pt>
                <c:pt idx="126">
                  <c:v>97.321706633447519</c:v>
                </c:pt>
                <c:pt idx="127">
                  <c:v>97.601993148551855</c:v>
                </c:pt>
                <c:pt idx="128">
                  <c:v>97.695421986919968</c:v>
                </c:pt>
                <c:pt idx="129">
                  <c:v>97.570850202429142</c:v>
                </c:pt>
                <c:pt idx="130">
                  <c:v>97.399563998754275</c:v>
                </c:pt>
                <c:pt idx="131">
                  <c:v>97.648707567735912</c:v>
                </c:pt>
                <c:pt idx="132">
                  <c:v>97.695421986919968</c:v>
                </c:pt>
                <c:pt idx="133">
                  <c:v>97.633136094674569</c:v>
                </c:pt>
                <c:pt idx="134">
                  <c:v>97.913422609778891</c:v>
                </c:pt>
                <c:pt idx="135">
                  <c:v>97.664279040797268</c:v>
                </c:pt>
                <c:pt idx="136">
                  <c:v>97.337278106508876</c:v>
                </c:pt>
                <c:pt idx="137">
                  <c:v>97.243849268140764</c:v>
                </c:pt>
                <c:pt idx="138">
                  <c:v>97.555278729367799</c:v>
                </c:pt>
                <c:pt idx="139">
                  <c:v>97.150420429772652</c:v>
                </c:pt>
                <c:pt idx="140">
                  <c:v>97.321706633447519</c:v>
                </c:pt>
                <c:pt idx="141">
                  <c:v>97.788850825288065</c:v>
                </c:pt>
                <c:pt idx="142">
                  <c:v>97.742136406104024</c:v>
                </c:pt>
                <c:pt idx="143">
                  <c:v>98.069137340392402</c:v>
                </c:pt>
                <c:pt idx="144">
                  <c:v>98.053565867331045</c:v>
                </c:pt>
                <c:pt idx="145">
                  <c:v>98.255995017128626</c:v>
                </c:pt>
                <c:pt idx="146">
                  <c:v>98.380566801619423</c:v>
                </c:pt>
                <c:pt idx="147">
                  <c:v>98.551853005294305</c:v>
                </c:pt>
                <c:pt idx="148">
                  <c:v>98.707567735907816</c:v>
                </c:pt>
                <c:pt idx="149">
                  <c:v>98.800996574275928</c:v>
                </c:pt>
                <c:pt idx="150">
                  <c:v>98.800996574275928</c:v>
                </c:pt>
                <c:pt idx="151">
                  <c:v>98.785425101214571</c:v>
                </c:pt>
                <c:pt idx="152">
                  <c:v>98.676424789785116</c:v>
                </c:pt>
                <c:pt idx="153">
                  <c:v>98.832139520398627</c:v>
                </c:pt>
                <c:pt idx="154">
                  <c:v>98.941139831828096</c:v>
                </c:pt>
                <c:pt idx="155">
                  <c:v>99.096854562441607</c:v>
                </c:pt>
                <c:pt idx="156">
                  <c:v>98.925568358766753</c:v>
                </c:pt>
                <c:pt idx="157">
                  <c:v>99.127997508564306</c:v>
                </c:pt>
                <c:pt idx="158">
                  <c:v>99.190283400809719</c:v>
                </c:pt>
                <c:pt idx="159">
                  <c:v>99.205854873871075</c:v>
                </c:pt>
                <c:pt idx="160">
                  <c:v>98.47399563998755</c:v>
                </c:pt>
                <c:pt idx="161">
                  <c:v>98.271566490189983</c:v>
                </c:pt>
                <c:pt idx="162">
                  <c:v>98.645281843662417</c:v>
                </c:pt>
                <c:pt idx="163">
                  <c:v>98.816568047337284</c:v>
                </c:pt>
                <c:pt idx="164">
                  <c:v>98.972282777950809</c:v>
                </c:pt>
                <c:pt idx="165">
                  <c:v>98.89442541264404</c:v>
                </c:pt>
                <c:pt idx="166">
                  <c:v>98.598567424478361</c:v>
                </c:pt>
                <c:pt idx="167">
                  <c:v>98.240423544067284</c:v>
                </c:pt>
                <c:pt idx="168">
                  <c:v>98.676424789785116</c:v>
                </c:pt>
                <c:pt idx="169">
                  <c:v>98.769853628153228</c:v>
                </c:pt>
                <c:pt idx="170">
                  <c:v>98.987854251012152</c:v>
                </c:pt>
                <c:pt idx="171">
                  <c:v>98.769853628153228</c:v>
                </c:pt>
                <c:pt idx="172">
                  <c:v>99.688570538772964</c:v>
                </c:pt>
                <c:pt idx="173">
                  <c:v>99.299283712239188</c:v>
                </c:pt>
                <c:pt idx="174">
                  <c:v>98.972282777950809</c:v>
                </c:pt>
                <c:pt idx="175">
                  <c:v>99.190283400809719</c:v>
                </c:pt>
                <c:pt idx="176">
                  <c:v>99.268140766116474</c:v>
                </c:pt>
                <c:pt idx="177">
                  <c:v>99.034568670196194</c:v>
                </c:pt>
                <c:pt idx="178">
                  <c:v>98.832139520398627</c:v>
                </c:pt>
                <c:pt idx="179">
                  <c:v>98.489567113048892</c:v>
                </c:pt>
                <c:pt idx="180">
                  <c:v>98.271566490189983</c:v>
                </c:pt>
                <c:pt idx="181">
                  <c:v>98.458424166926179</c:v>
                </c:pt>
                <c:pt idx="182">
                  <c:v>98.614138897539704</c:v>
                </c:pt>
                <c:pt idx="183">
                  <c:v>98.442852693864836</c:v>
                </c:pt>
                <c:pt idx="184">
                  <c:v>98.598567424478361</c:v>
                </c:pt>
                <c:pt idx="185">
                  <c:v>98.536281532232948</c:v>
                </c:pt>
                <c:pt idx="186">
                  <c:v>98.520710059171606</c:v>
                </c:pt>
                <c:pt idx="187">
                  <c:v>98.551853005294305</c:v>
                </c:pt>
                <c:pt idx="188">
                  <c:v>98.738710682030515</c:v>
                </c:pt>
                <c:pt idx="189">
                  <c:v>98.89442541264404</c:v>
                </c:pt>
                <c:pt idx="190">
                  <c:v>98.754282155091872</c:v>
                </c:pt>
                <c:pt idx="191">
                  <c:v>98.676424789785116</c:v>
                </c:pt>
                <c:pt idx="192">
                  <c:v>99.159140454687005</c:v>
                </c:pt>
                <c:pt idx="193">
                  <c:v>99.096854562441607</c:v>
                </c:pt>
                <c:pt idx="194">
                  <c:v>99.08128308938025</c:v>
                </c:pt>
                <c:pt idx="195">
                  <c:v>99.486141388975398</c:v>
                </c:pt>
                <c:pt idx="196">
                  <c:v>99.345998131423229</c:v>
                </c:pt>
                <c:pt idx="197">
                  <c:v>99.454998442852698</c:v>
                </c:pt>
                <c:pt idx="198">
                  <c:v>99.096854562441607</c:v>
                </c:pt>
                <c:pt idx="199">
                  <c:v>99.236997819993761</c:v>
                </c:pt>
                <c:pt idx="200">
                  <c:v>99.205854873871075</c:v>
                </c:pt>
                <c:pt idx="201">
                  <c:v>99.252569293055132</c:v>
                </c:pt>
                <c:pt idx="202">
                  <c:v>99.361569604484586</c:v>
                </c:pt>
                <c:pt idx="203">
                  <c:v>99.377141077545943</c:v>
                </c:pt>
                <c:pt idx="204">
                  <c:v>99.221426346932418</c:v>
                </c:pt>
                <c:pt idx="205">
                  <c:v>99.112426035502949</c:v>
                </c:pt>
                <c:pt idx="206">
                  <c:v>98.941139831828096</c:v>
                </c:pt>
                <c:pt idx="207">
                  <c:v>99.034568670196194</c:v>
                </c:pt>
                <c:pt idx="208">
                  <c:v>99.096854562441607</c:v>
                </c:pt>
                <c:pt idx="209">
                  <c:v>99.252569293055132</c:v>
                </c:pt>
                <c:pt idx="210">
                  <c:v>99.034568670196194</c:v>
                </c:pt>
                <c:pt idx="211">
                  <c:v>98.956711304889438</c:v>
                </c:pt>
                <c:pt idx="212">
                  <c:v>98.89442541264404</c:v>
                </c:pt>
                <c:pt idx="213">
                  <c:v>98.816568047337284</c:v>
                </c:pt>
                <c:pt idx="214">
                  <c:v>99.08128308938025</c:v>
                </c:pt>
                <c:pt idx="215">
                  <c:v>98.738710682030515</c:v>
                </c:pt>
                <c:pt idx="216">
                  <c:v>98.863282466521341</c:v>
                </c:pt>
                <c:pt idx="217">
                  <c:v>98.987854251012152</c:v>
                </c:pt>
                <c:pt idx="218">
                  <c:v>99.221426346932418</c:v>
                </c:pt>
                <c:pt idx="219">
                  <c:v>99.08128308938025</c:v>
                </c:pt>
                <c:pt idx="220">
                  <c:v>99.174711927748362</c:v>
                </c:pt>
                <c:pt idx="221">
                  <c:v>99.096854562441607</c:v>
                </c:pt>
                <c:pt idx="222">
                  <c:v>99.143568981625663</c:v>
                </c:pt>
                <c:pt idx="223">
                  <c:v>99.205854873871075</c:v>
                </c:pt>
                <c:pt idx="224">
                  <c:v>99.08128308938025</c:v>
                </c:pt>
                <c:pt idx="225">
                  <c:v>99.034568670196194</c:v>
                </c:pt>
                <c:pt idx="226">
                  <c:v>98.941139831828096</c:v>
                </c:pt>
                <c:pt idx="227">
                  <c:v>98.956711304889438</c:v>
                </c:pt>
                <c:pt idx="228">
                  <c:v>98.878853939582683</c:v>
                </c:pt>
                <c:pt idx="229">
                  <c:v>98.411709747742137</c:v>
                </c:pt>
                <c:pt idx="230">
                  <c:v>98.037994394269703</c:v>
                </c:pt>
                <c:pt idx="231">
                  <c:v>97.882279663656178</c:v>
                </c:pt>
                <c:pt idx="232">
                  <c:v>97.991279975085646</c:v>
                </c:pt>
                <c:pt idx="233">
                  <c:v>98.022422921208346</c:v>
                </c:pt>
                <c:pt idx="234">
                  <c:v>98.193709124883227</c:v>
                </c:pt>
                <c:pt idx="235">
                  <c:v>98.224852071005913</c:v>
                </c:pt>
                <c:pt idx="236">
                  <c:v>98.162566178760514</c:v>
                </c:pt>
                <c:pt idx="237">
                  <c:v>98.20928059794457</c:v>
                </c:pt>
                <c:pt idx="238">
                  <c:v>98.115851759576458</c:v>
                </c:pt>
                <c:pt idx="239">
                  <c:v>98.037994394269703</c:v>
                </c:pt>
                <c:pt idx="240">
                  <c:v>98.100280286515101</c:v>
                </c:pt>
                <c:pt idx="241">
                  <c:v>98.302709436312682</c:v>
                </c:pt>
                <c:pt idx="242">
                  <c:v>98.193709124883227</c:v>
                </c:pt>
                <c:pt idx="243">
                  <c:v>98.053565867331045</c:v>
                </c:pt>
                <c:pt idx="244">
                  <c:v>98.146994705699171</c:v>
                </c:pt>
                <c:pt idx="245">
                  <c:v>98.006851448146989</c:v>
                </c:pt>
                <c:pt idx="246">
                  <c:v>98.178137651821856</c:v>
                </c:pt>
                <c:pt idx="247">
                  <c:v>98.053565867331045</c:v>
                </c:pt>
                <c:pt idx="248">
                  <c:v>97.851136717533478</c:v>
                </c:pt>
                <c:pt idx="249">
                  <c:v>97.835565244472122</c:v>
                </c:pt>
                <c:pt idx="250">
                  <c:v>97.181563375895351</c:v>
                </c:pt>
                <c:pt idx="251">
                  <c:v>96.83899096854563</c:v>
                </c:pt>
                <c:pt idx="252">
                  <c:v>96.511990034257238</c:v>
                </c:pt>
                <c:pt idx="253">
                  <c:v>96.309560884459671</c:v>
                </c:pt>
                <c:pt idx="254">
                  <c:v>95.421986919962634</c:v>
                </c:pt>
                <c:pt idx="255">
                  <c:v>95.577701650576159</c:v>
                </c:pt>
                <c:pt idx="256">
                  <c:v>95.141700404858298</c:v>
                </c:pt>
                <c:pt idx="257">
                  <c:v>95.530987231392089</c:v>
                </c:pt>
                <c:pt idx="258">
                  <c:v>96.15384615384616</c:v>
                </c:pt>
                <c:pt idx="259">
                  <c:v>95.935845530987223</c:v>
                </c:pt>
                <c:pt idx="260">
                  <c:v>95.437558393023977</c:v>
                </c:pt>
                <c:pt idx="261">
                  <c:v>95.671130488944257</c:v>
                </c:pt>
                <c:pt idx="262">
                  <c:v>95.032700093428844</c:v>
                </c:pt>
                <c:pt idx="263">
                  <c:v>95.0482715664902</c:v>
                </c:pt>
                <c:pt idx="264">
                  <c:v>94.985985674244787</c:v>
                </c:pt>
                <c:pt idx="265">
                  <c:v>94.81469947056992</c:v>
                </c:pt>
                <c:pt idx="266">
                  <c:v>95.312986608533166</c:v>
                </c:pt>
                <c:pt idx="267">
                  <c:v>95.017128620367501</c:v>
                </c:pt>
                <c:pt idx="268">
                  <c:v>95.49984428526939</c:v>
                </c:pt>
                <c:pt idx="269">
                  <c:v>96.200560573030216</c:v>
                </c:pt>
                <c:pt idx="270">
                  <c:v>95.904702584864538</c:v>
                </c:pt>
                <c:pt idx="271">
                  <c:v>95.593273123637502</c:v>
                </c:pt>
                <c:pt idx="272">
                  <c:v>95.966988477109936</c:v>
                </c:pt>
                <c:pt idx="273">
                  <c:v>95.889131111803167</c:v>
                </c:pt>
                <c:pt idx="274">
                  <c:v>95.795702273435069</c:v>
                </c:pt>
                <c:pt idx="275">
                  <c:v>95.593273123637502</c:v>
                </c:pt>
                <c:pt idx="276">
                  <c:v>95.359701027717222</c:v>
                </c:pt>
                <c:pt idx="277">
                  <c:v>95.250700716287767</c:v>
                </c:pt>
                <c:pt idx="278">
                  <c:v>95.281843662410466</c:v>
                </c:pt>
                <c:pt idx="279">
                  <c:v>95.063843039551543</c:v>
                </c:pt>
                <c:pt idx="280">
                  <c:v>94.067268763625037</c:v>
                </c:pt>
                <c:pt idx="281">
                  <c:v>94.160697601993149</c:v>
                </c:pt>
                <c:pt idx="282">
                  <c:v>94.316412332606674</c:v>
                </c:pt>
                <c:pt idx="283">
                  <c:v>94.58112737464964</c:v>
                </c:pt>
                <c:pt idx="284">
                  <c:v>95.032700093428844</c:v>
                </c:pt>
                <c:pt idx="285">
                  <c:v>94.985985674244787</c:v>
                </c:pt>
                <c:pt idx="286">
                  <c:v>94.985985674244787</c:v>
                </c:pt>
                <c:pt idx="287">
                  <c:v>95.219557770165054</c:v>
                </c:pt>
                <c:pt idx="288">
                  <c:v>94.939271255060731</c:v>
                </c:pt>
                <c:pt idx="289">
                  <c:v>95.530987231392089</c:v>
                </c:pt>
                <c:pt idx="290">
                  <c:v>95.26627218934911</c:v>
                </c:pt>
                <c:pt idx="291">
                  <c:v>94.970414201183445</c:v>
                </c:pt>
                <c:pt idx="292">
                  <c:v>94.020554344440981</c:v>
                </c:pt>
                <c:pt idx="293">
                  <c:v>94.207412021177205</c:v>
                </c:pt>
                <c:pt idx="294">
                  <c:v>93.677981937091246</c:v>
                </c:pt>
                <c:pt idx="295">
                  <c:v>93.677981937091246</c:v>
                </c:pt>
                <c:pt idx="296">
                  <c:v>94.145126128931793</c:v>
                </c:pt>
                <c:pt idx="297">
                  <c:v>94.113983182809093</c:v>
                </c:pt>
                <c:pt idx="298">
                  <c:v>93.880411086888813</c:v>
                </c:pt>
                <c:pt idx="299">
                  <c:v>93.615696044845848</c:v>
                </c:pt>
                <c:pt idx="300">
                  <c:v>93.631267517907204</c:v>
                </c:pt>
                <c:pt idx="301">
                  <c:v>93.459981314232337</c:v>
                </c:pt>
                <c:pt idx="302">
                  <c:v>93.226409218312043</c:v>
                </c:pt>
                <c:pt idx="303">
                  <c:v>92.774836499532853</c:v>
                </c:pt>
                <c:pt idx="304">
                  <c:v>92.681407661164755</c:v>
                </c:pt>
                <c:pt idx="305">
                  <c:v>93.008408595453133</c:v>
                </c:pt>
                <c:pt idx="306">
                  <c:v>93.179694799128015</c:v>
                </c:pt>
                <c:pt idx="307">
                  <c:v>92.883836810962322</c:v>
                </c:pt>
                <c:pt idx="308">
                  <c:v>93.02398006851449</c:v>
                </c:pt>
                <c:pt idx="309">
                  <c:v>93.366552475864211</c:v>
                </c:pt>
                <c:pt idx="310">
                  <c:v>93.584553098723148</c:v>
                </c:pt>
                <c:pt idx="311">
                  <c:v>94.113983182809093</c:v>
                </c:pt>
                <c:pt idx="312">
                  <c:v>93.833696667704757</c:v>
                </c:pt>
                <c:pt idx="313">
                  <c:v>94.160697601993149</c:v>
                </c:pt>
                <c:pt idx="314">
                  <c:v>93.833696667704757</c:v>
                </c:pt>
                <c:pt idx="315">
                  <c:v>94.020554344440981</c:v>
                </c:pt>
                <c:pt idx="316">
                  <c:v>94.082840236686394</c:v>
                </c:pt>
                <c:pt idx="317">
                  <c:v>94.098411709747737</c:v>
                </c:pt>
                <c:pt idx="318">
                  <c:v>94.54998442852694</c:v>
                </c:pt>
                <c:pt idx="319">
                  <c:v>94.876985362815319</c:v>
                </c:pt>
                <c:pt idx="320">
                  <c:v>94.985985674244787</c:v>
                </c:pt>
                <c:pt idx="321">
                  <c:v>94.830270943631263</c:v>
                </c:pt>
                <c:pt idx="322">
                  <c:v>95.219557770165054</c:v>
                </c:pt>
                <c:pt idx="323">
                  <c:v>95.406415446901278</c:v>
                </c:pt>
                <c:pt idx="324">
                  <c:v>95.281843662410466</c:v>
                </c:pt>
                <c:pt idx="325">
                  <c:v>95.172843350980997</c:v>
                </c:pt>
                <c:pt idx="326">
                  <c:v>95.235129243226396</c:v>
                </c:pt>
                <c:pt idx="327">
                  <c:v>95.328558081594522</c:v>
                </c:pt>
                <c:pt idx="328">
                  <c:v>95.484272812208033</c:v>
                </c:pt>
                <c:pt idx="329">
                  <c:v>95.359701027717222</c:v>
                </c:pt>
                <c:pt idx="330">
                  <c:v>95.624416069760201</c:v>
                </c:pt>
                <c:pt idx="331">
                  <c:v>96.060417315478048</c:v>
                </c:pt>
                <c:pt idx="332">
                  <c:v>96.122703207723447</c:v>
                </c:pt>
                <c:pt idx="333">
                  <c:v>95.717844908128313</c:v>
                </c:pt>
                <c:pt idx="334">
                  <c:v>95.795702273435069</c:v>
                </c:pt>
                <c:pt idx="335">
                  <c:v>96.075988788539405</c:v>
                </c:pt>
                <c:pt idx="336">
                  <c:v>96.138274680784804</c:v>
                </c:pt>
                <c:pt idx="337">
                  <c:v>96.34070383058237</c:v>
                </c:pt>
                <c:pt idx="338">
                  <c:v>96.216132046091559</c:v>
                </c:pt>
                <c:pt idx="339">
                  <c:v>96.620990345686693</c:v>
                </c:pt>
                <c:pt idx="340">
                  <c:v>96.652133291809406</c:v>
                </c:pt>
                <c:pt idx="341">
                  <c:v>96.698847710993462</c:v>
                </c:pt>
                <c:pt idx="342">
                  <c:v>96.729990657116161</c:v>
                </c:pt>
                <c:pt idx="343">
                  <c:v>96.823419495484274</c:v>
                </c:pt>
                <c:pt idx="344">
                  <c:v>96.994705699159141</c:v>
                </c:pt>
                <c:pt idx="345">
                  <c:v>96.916848333852386</c:v>
                </c:pt>
                <c:pt idx="346">
                  <c:v>96.83899096854563</c:v>
                </c:pt>
                <c:pt idx="347">
                  <c:v>96.698847710993462</c:v>
                </c:pt>
                <c:pt idx="348">
                  <c:v>97.103706010588596</c:v>
                </c:pt>
                <c:pt idx="349">
                  <c:v>96.247274992214273</c:v>
                </c:pt>
                <c:pt idx="350">
                  <c:v>96.216132046091559</c:v>
                </c:pt>
                <c:pt idx="351">
                  <c:v>96.309560884459671</c:v>
                </c:pt>
                <c:pt idx="352">
                  <c:v>96.200560573030216</c:v>
                </c:pt>
                <c:pt idx="353">
                  <c:v>96.200560573030216</c:v>
                </c:pt>
                <c:pt idx="354">
                  <c:v>96.293989411398329</c:v>
                </c:pt>
                <c:pt idx="355">
                  <c:v>96.465275615073182</c:v>
                </c:pt>
                <c:pt idx="356">
                  <c:v>96.371846776705084</c:v>
                </c:pt>
                <c:pt idx="357">
                  <c:v>96.729990657116161</c:v>
                </c:pt>
                <c:pt idx="358">
                  <c:v>96.854562441606987</c:v>
                </c:pt>
                <c:pt idx="359">
                  <c:v>97.181563375895351</c:v>
                </c:pt>
                <c:pt idx="360">
                  <c:v>97.259420741202121</c:v>
                </c:pt>
                <c:pt idx="361">
                  <c:v>97.321706633447519</c:v>
                </c:pt>
                <c:pt idx="362">
                  <c:v>97.165991902834008</c:v>
                </c:pt>
                <c:pt idx="363">
                  <c:v>97.259420741202121</c:v>
                </c:pt>
                <c:pt idx="364">
                  <c:v>96.854562441606987</c:v>
                </c:pt>
                <c:pt idx="365">
                  <c:v>97.010277172220498</c:v>
                </c:pt>
                <c:pt idx="366">
                  <c:v>97.259420741202121</c:v>
                </c:pt>
                <c:pt idx="367">
                  <c:v>97.477421364061044</c:v>
                </c:pt>
                <c:pt idx="368">
                  <c:v>97.5241357832451</c:v>
                </c:pt>
                <c:pt idx="369">
                  <c:v>97.960137028962933</c:v>
                </c:pt>
                <c:pt idx="370">
                  <c:v>97.97570850202429</c:v>
                </c:pt>
                <c:pt idx="371">
                  <c:v>98.333852382435381</c:v>
                </c:pt>
                <c:pt idx="372">
                  <c:v>98.333852382435381</c:v>
                </c:pt>
                <c:pt idx="373">
                  <c:v>98.318280909374039</c:v>
                </c:pt>
                <c:pt idx="374">
                  <c:v>98.240423544067284</c:v>
                </c:pt>
                <c:pt idx="375">
                  <c:v>98.287137963251325</c:v>
                </c:pt>
                <c:pt idx="376">
                  <c:v>98.162566178760514</c:v>
                </c:pt>
                <c:pt idx="377">
                  <c:v>98.255995017128626</c:v>
                </c:pt>
                <c:pt idx="378">
                  <c:v>98.349423855496738</c:v>
                </c:pt>
                <c:pt idx="379">
                  <c:v>98.287137963251325</c:v>
                </c:pt>
                <c:pt idx="380">
                  <c:v>98.47399563998755</c:v>
                </c:pt>
                <c:pt idx="381">
                  <c:v>98.489567113048892</c:v>
                </c:pt>
                <c:pt idx="382">
                  <c:v>98.62971037060106</c:v>
                </c:pt>
                <c:pt idx="383">
                  <c:v>98.62971037060106</c:v>
                </c:pt>
                <c:pt idx="384">
                  <c:v>99.08128308938025</c:v>
                </c:pt>
                <c:pt idx="385">
                  <c:v>99.221426346932418</c:v>
                </c:pt>
                <c:pt idx="386">
                  <c:v>99.31485518530053</c:v>
                </c:pt>
                <c:pt idx="387">
                  <c:v>99.361569604484586</c:v>
                </c:pt>
                <c:pt idx="388">
                  <c:v>99.454998442852698</c:v>
                </c:pt>
                <c:pt idx="389">
                  <c:v>99.190283400809719</c:v>
                </c:pt>
                <c:pt idx="390">
                  <c:v>99.190283400809719</c:v>
                </c:pt>
                <c:pt idx="391">
                  <c:v>98.738710682030515</c:v>
                </c:pt>
                <c:pt idx="392">
                  <c:v>98.972282777950809</c:v>
                </c:pt>
                <c:pt idx="393">
                  <c:v>98.66085331672376</c:v>
                </c:pt>
                <c:pt idx="394">
                  <c:v>98.240423544067284</c:v>
                </c:pt>
                <c:pt idx="395">
                  <c:v>97.757707879165366</c:v>
                </c:pt>
                <c:pt idx="396">
                  <c:v>97.601993148551855</c:v>
                </c:pt>
                <c:pt idx="397">
                  <c:v>97.897851136717534</c:v>
                </c:pt>
                <c:pt idx="398">
                  <c:v>98.100280286515101</c:v>
                </c:pt>
                <c:pt idx="399">
                  <c:v>98.380566801619423</c:v>
                </c:pt>
                <c:pt idx="400">
                  <c:v>98.162566178760514</c:v>
                </c:pt>
                <c:pt idx="401">
                  <c:v>98.115851759576458</c:v>
                </c:pt>
                <c:pt idx="402">
                  <c:v>98.302709436312682</c:v>
                </c:pt>
                <c:pt idx="403">
                  <c:v>97.913422609778891</c:v>
                </c:pt>
                <c:pt idx="404">
                  <c:v>98.053565867331045</c:v>
                </c:pt>
                <c:pt idx="405">
                  <c:v>98.053565867331045</c:v>
                </c:pt>
                <c:pt idx="406">
                  <c:v>97.897851136717534</c:v>
                </c:pt>
                <c:pt idx="407">
                  <c:v>97.539707256306457</c:v>
                </c:pt>
                <c:pt idx="408">
                  <c:v>97.321706633447519</c:v>
                </c:pt>
                <c:pt idx="409">
                  <c:v>97.212706322018064</c:v>
                </c:pt>
                <c:pt idx="410">
                  <c:v>97.306135160386177</c:v>
                </c:pt>
                <c:pt idx="411">
                  <c:v>97.804422298349422</c:v>
                </c:pt>
                <c:pt idx="412">
                  <c:v>98.115851759576458</c:v>
                </c:pt>
                <c:pt idx="413">
                  <c:v>98.240423544067284</c:v>
                </c:pt>
                <c:pt idx="414">
                  <c:v>98.520710059171606</c:v>
                </c:pt>
                <c:pt idx="415">
                  <c:v>98.738710682030515</c:v>
                </c:pt>
                <c:pt idx="416">
                  <c:v>98.551853005294305</c:v>
                </c:pt>
                <c:pt idx="417">
                  <c:v>98.567424478355647</c:v>
                </c:pt>
                <c:pt idx="418">
                  <c:v>98.769853628153228</c:v>
                </c:pt>
                <c:pt idx="419">
                  <c:v>99.050140143257551</c:v>
                </c:pt>
                <c:pt idx="420">
                  <c:v>99.361569604484586</c:v>
                </c:pt>
                <c:pt idx="421">
                  <c:v>99.361569604484586</c:v>
                </c:pt>
                <c:pt idx="422">
                  <c:v>99.345998131423229</c:v>
                </c:pt>
                <c:pt idx="423">
                  <c:v>99.268140766116474</c:v>
                </c:pt>
                <c:pt idx="424">
                  <c:v>99.31485518530053</c:v>
                </c:pt>
                <c:pt idx="425">
                  <c:v>99.532855808159454</c:v>
                </c:pt>
                <c:pt idx="426">
                  <c:v>100.0311429461227</c:v>
                </c:pt>
                <c:pt idx="427">
                  <c:v>100.29585798816566</c:v>
                </c:pt>
                <c:pt idx="428">
                  <c:v>100.65400186857676</c:v>
                </c:pt>
                <c:pt idx="429">
                  <c:v>100.70071628776083</c:v>
                </c:pt>
                <c:pt idx="430">
                  <c:v>100.35814388041109</c:v>
                </c:pt>
                <c:pt idx="431">
                  <c:v>100.18685767673622</c:v>
                </c:pt>
                <c:pt idx="432">
                  <c:v>99.906571161631888</c:v>
                </c:pt>
                <c:pt idx="433">
                  <c:v>99.704142011834321</c:v>
                </c:pt>
                <c:pt idx="434">
                  <c:v>99.844285269386489</c:v>
                </c:pt>
                <c:pt idx="435">
                  <c:v>99.610713173466209</c:v>
                </c:pt>
                <c:pt idx="436">
                  <c:v>99.750856431018377</c:v>
                </c:pt>
                <c:pt idx="437">
                  <c:v>99.953285580815944</c:v>
                </c:pt>
                <c:pt idx="438">
                  <c:v>100.34257240734973</c:v>
                </c:pt>
                <c:pt idx="439">
                  <c:v>99.76642790407972</c:v>
                </c:pt>
                <c:pt idx="440">
                  <c:v>100.17128620367485</c:v>
                </c:pt>
                <c:pt idx="441">
                  <c:v>100.06228589224541</c:v>
                </c:pt>
                <c:pt idx="442">
                  <c:v>100.28028651510435</c:v>
                </c:pt>
                <c:pt idx="443">
                  <c:v>100.46714419184055</c:v>
                </c:pt>
                <c:pt idx="444">
                  <c:v>100.79414512612894</c:v>
                </c:pt>
                <c:pt idx="445">
                  <c:v>100.42042977265649</c:v>
                </c:pt>
                <c:pt idx="446">
                  <c:v>100.56057303020867</c:v>
                </c:pt>
                <c:pt idx="447">
                  <c:v>100.12457178449081</c:v>
                </c:pt>
                <c:pt idx="448">
                  <c:v>99.953285580815944</c:v>
                </c:pt>
                <c:pt idx="449">
                  <c:v>100.17128620367485</c:v>
                </c:pt>
                <c:pt idx="450">
                  <c:v>99.672999065711636</c:v>
                </c:pt>
                <c:pt idx="451">
                  <c:v>98.847710993459984</c:v>
                </c:pt>
                <c:pt idx="452">
                  <c:v>98.987854251012152</c:v>
                </c:pt>
                <c:pt idx="453">
                  <c:v>99.127997508564306</c:v>
                </c:pt>
                <c:pt idx="454">
                  <c:v>99.330426658361887</c:v>
                </c:pt>
                <c:pt idx="455">
                  <c:v>99.283712239177817</c:v>
                </c:pt>
                <c:pt idx="456">
                  <c:v>98.89442541264404</c:v>
                </c:pt>
                <c:pt idx="457">
                  <c:v>99.127997508564306</c:v>
                </c:pt>
                <c:pt idx="458">
                  <c:v>99.205854873871075</c:v>
                </c:pt>
                <c:pt idx="459">
                  <c:v>99.283712239177817</c:v>
                </c:pt>
                <c:pt idx="460">
                  <c:v>99.595141700404866</c:v>
                </c:pt>
                <c:pt idx="461">
                  <c:v>99.813142323263776</c:v>
                </c:pt>
                <c:pt idx="462">
                  <c:v>99.750856431018377</c:v>
                </c:pt>
                <c:pt idx="463">
                  <c:v>99.781999377141076</c:v>
                </c:pt>
                <c:pt idx="464">
                  <c:v>99.283712239177817</c:v>
                </c:pt>
                <c:pt idx="465">
                  <c:v>99.486141388975398</c:v>
                </c:pt>
                <c:pt idx="466">
                  <c:v>99.859856742447832</c:v>
                </c:pt>
                <c:pt idx="467">
                  <c:v>100.24914356898162</c:v>
                </c:pt>
                <c:pt idx="468">
                  <c:v>100.34257240734973</c:v>
                </c:pt>
                <c:pt idx="469">
                  <c:v>100.35814388041109</c:v>
                </c:pt>
                <c:pt idx="470">
                  <c:v>100.70071628776083</c:v>
                </c:pt>
                <c:pt idx="471">
                  <c:v>100.84085954531299</c:v>
                </c:pt>
                <c:pt idx="472">
                  <c:v>100.84085954531299</c:v>
                </c:pt>
                <c:pt idx="473">
                  <c:v>100.42042977265649</c:v>
                </c:pt>
                <c:pt idx="474">
                  <c:v>100.60728744939271</c:v>
                </c:pt>
                <c:pt idx="475">
                  <c:v>100.82528807225164</c:v>
                </c:pt>
                <c:pt idx="476">
                  <c:v>100.60728744939271</c:v>
                </c:pt>
                <c:pt idx="477">
                  <c:v>100.43600124571785</c:v>
                </c:pt>
                <c:pt idx="478">
                  <c:v>100.34257240734973</c:v>
                </c:pt>
                <c:pt idx="479">
                  <c:v>100.38928682653379</c:v>
                </c:pt>
                <c:pt idx="480">
                  <c:v>100.49828713796327</c:v>
                </c:pt>
                <c:pt idx="481">
                  <c:v>100.34257240734973</c:v>
                </c:pt>
                <c:pt idx="482">
                  <c:v>100.17128620367485</c:v>
                </c:pt>
                <c:pt idx="483">
                  <c:v>100.40485829959516</c:v>
                </c:pt>
                <c:pt idx="484">
                  <c:v>99.968857053877301</c:v>
                </c:pt>
                <c:pt idx="485">
                  <c:v>100.38928682653379</c:v>
                </c:pt>
                <c:pt idx="486">
                  <c:v>100.38928682653379</c:v>
                </c:pt>
                <c:pt idx="487">
                  <c:v>100.38928682653379</c:v>
                </c:pt>
                <c:pt idx="488">
                  <c:v>100.42042977265649</c:v>
                </c:pt>
                <c:pt idx="489">
                  <c:v>99.719713484895678</c:v>
                </c:pt>
                <c:pt idx="490">
                  <c:v>99.517284335098097</c:v>
                </c:pt>
                <c:pt idx="491">
                  <c:v>99.76642790407972</c:v>
                </c:pt>
                <c:pt idx="492">
                  <c:v>99.797570850202433</c:v>
                </c:pt>
                <c:pt idx="493">
                  <c:v>99.626284646527566</c:v>
                </c:pt>
                <c:pt idx="494">
                  <c:v>99.501712862036754</c:v>
                </c:pt>
                <c:pt idx="495">
                  <c:v>99.968857053877301</c:v>
                </c:pt>
                <c:pt idx="496">
                  <c:v>100.21800062285892</c:v>
                </c:pt>
                <c:pt idx="497">
                  <c:v>100.28028651510435</c:v>
                </c:pt>
                <c:pt idx="498">
                  <c:v>100.5138586110246</c:v>
                </c:pt>
                <c:pt idx="499">
                  <c:v>100.37371535347243</c:v>
                </c:pt>
                <c:pt idx="500">
                  <c:v>100.34257240734973</c:v>
                </c:pt>
                <c:pt idx="501">
                  <c:v>100.15571473061351</c:v>
                </c:pt>
                <c:pt idx="502">
                  <c:v>100.5138586110246</c:v>
                </c:pt>
                <c:pt idx="503">
                  <c:v>100.34257240734973</c:v>
                </c:pt>
                <c:pt idx="504">
                  <c:v>100.57614450327002</c:v>
                </c:pt>
                <c:pt idx="505">
                  <c:v>100.63843039551541</c:v>
                </c:pt>
                <c:pt idx="506">
                  <c:v>100.76300218000623</c:v>
                </c:pt>
                <c:pt idx="507">
                  <c:v>100.84085954531299</c:v>
                </c:pt>
                <c:pt idx="508">
                  <c:v>101.02771722204919</c:v>
                </c:pt>
                <c:pt idx="509">
                  <c:v>101.16786047960137</c:v>
                </c:pt>
                <c:pt idx="510">
                  <c:v>101.75957645593272</c:v>
                </c:pt>
                <c:pt idx="511">
                  <c:v>101.72843350981002</c:v>
                </c:pt>
                <c:pt idx="512">
                  <c:v>101.71286203674867</c:v>
                </c:pt>
                <c:pt idx="513">
                  <c:v>102.05543444409841</c:v>
                </c:pt>
                <c:pt idx="514">
                  <c:v>101.68171909062598</c:v>
                </c:pt>
                <c:pt idx="515">
                  <c:v>101.68171909062598</c:v>
                </c:pt>
                <c:pt idx="516">
                  <c:v>101.68171909062598</c:v>
                </c:pt>
                <c:pt idx="517">
                  <c:v>101.75957645593272</c:v>
                </c:pt>
                <c:pt idx="518">
                  <c:v>101.88414824042356</c:v>
                </c:pt>
                <c:pt idx="519">
                  <c:v>101.94643413266895</c:v>
                </c:pt>
                <c:pt idx="520">
                  <c:v>101.97757707879165</c:v>
                </c:pt>
                <c:pt idx="521">
                  <c:v>102.21114917471192</c:v>
                </c:pt>
                <c:pt idx="522">
                  <c:v>101.79071940205544</c:v>
                </c:pt>
                <c:pt idx="523">
                  <c:v>101.4481469947057</c:v>
                </c:pt>
                <c:pt idx="524">
                  <c:v>101.60386172531921</c:v>
                </c:pt>
                <c:pt idx="525">
                  <c:v>101.94643413266895</c:v>
                </c:pt>
                <c:pt idx="526">
                  <c:v>102.05543444409841</c:v>
                </c:pt>
                <c:pt idx="527">
                  <c:v>102.39800685144816</c:v>
                </c:pt>
                <c:pt idx="528">
                  <c:v>102.25786359389599</c:v>
                </c:pt>
                <c:pt idx="529">
                  <c:v>102.28900654001869</c:v>
                </c:pt>
                <c:pt idx="530">
                  <c:v>102.13329180940518</c:v>
                </c:pt>
                <c:pt idx="531">
                  <c:v>101.74400498287139</c:v>
                </c:pt>
                <c:pt idx="532">
                  <c:v>102.00872002491437</c:v>
                </c:pt>
                <c:pt idx="533">
                  <c:v>102.10214886328247</c:v>
                </c:pt>
                <c:pt idx="534">
                  <c:v>102.30457801308003</c:v>
                </c:pt>
                <c:pt idx="535">
                  <c:v>101.83743382123951</c:v>
                </c:pt>
                <c:pt idx="536">
                  <c:v>102.10214886328247</c:v>
                </c:pt>
                <c:pt idx="537">
                  <c:v>102.46029274369354</c:v>
                </c:pt>
                <c:pt idx="538">
                  <c:v>102.77172220492059</c:v>
                </c:pt>
                <c:pt idx="539">
                  <c:v>103.11429461227033</c:v>
                </c:pt>
                <c:pt idx="540">
                  <c:v>102.8962939894114</c:v>
                </c:pt>
                <c:pt idx="541">
                  <c:v>102.9274369355341</c:v>
                </c:pt>
                <c:pt idx="542">
                  <c:v>102.58486452818435</c:v>
                </c:pt>
                <c:pt idx="543">
                  <c:v>102.70943631267517</c:v>
                </c:pt>
                <c:pt idx="544">
                  <c:v>103.08315166614763</c:v>
                </c:pt>
                <c:pt idx="545">
                  <c:v>103.09872313920896</c:v>
                </c:pt>
                <c:pt idx="546">
                  <c:v>102.98972282777952</c:v>
                </c:pt>
                <c:pt idx="547">
                  <c:v>102.95857988165682</c:v>
                </c:pt>
                <c:pt idx="548">
                  <c:v>102.97415135471815</c:v>
                </c:pt>
                <c:pt idx="549">
                  <c:v>102.53815010900031</c:v>
                </c:pt>
                <c:pt idx="550">
                  <c:v>103.11429461227033</c:v>
                </c:pt>
                <c:pt idx="551">
                  <c:v>102.98972282777952</c:v>
                </c:pt>
                <c:pt idx="552">
                  <c:v>103.23886639676114</c:v>
                </c:pt>
                <c:pt idx="553">
                  <c:v>103.30115228900654</c:v>
                </c:pt>
                <c:pt idx="554">
                  <c:v>103.2544378698225</c:v>
                </c:pt>
                <c:pt idx="555">
                  <c:v>103.14543755839303</c:v>
                </c:pt>
                <c:pt idx="556">
                  <c:v>103.42572407349735</c:v>
                </c:pt>
                <c:pt idx="557">
                  <c:v>103.50358143880412</c:v>
                </c:pt>
                <c:pt idx="558">
                  <c:v>103.81501090003115</c:v>
                </c:pt>
                <c:pt idx="559">
                  <c:v>103.76829648084708</c:v>
                </c:pt>
                <c:pt idx="560">
                  <c:v>103.50358143880412</c:v>
                </c:pt>
                <c:pt idx="561">
                  <c:v>103.84615384615385</c:v>
                </c:pt>
                <c:pt idx="562">
                  <c:v>103.73715353472438</c:v>
                </c:pt>
                <c:pt idx="563">
                  <c:v>104.15758330738088</c:v>
                </c:pt>
                <c:pt idx="564">
                  <c:v>103.61258175023357</c:v>
                </c:pt>
                <c:pt idx="565">
                  <c:v>103.36343818125194</c:v>
                </c:pt>
                <c:pt idx="566">
                  <c:v>103.75272500778574</c:v>
                </c:pt>
                <c:pt idx="567">
                  <c:v>103.55029585798816</c:v>
                </c:pt>
                <c:pt idx="568">
                  <c:v>103.37900965431331</c:v>
                </c:pt>
                <c:pt idx="569">
                  <c:v>103.23886639676114</c:v>
                </c:pt>
                <c:pt idx="570">
                  <c:v>103.81501090003115</c:v>
                </c:pt>
                <c:pt idx="571">
                  <c:v>104.57801308003735</c:v>
                </c:pt>
                <c:pt idx="572">
                  <c:v>104.50015571473061</c:v>
                </c:pt>
                <c:pt idx="573">
                  <c:v>104.60915602616008</c:v>
                </c:pt>
                <c:pt idx="574">
                  <c:v>104.42229834942387</c:v>
                </c:pt>
                <c:pt idx="575">
                  <c:v>104.90501401432577</c:v>
                </c:pt>
                <c:pt idx="576">
                  <c:v>105.13858611024602</c:v>
                </c:pt>
                <c:pt idx="577">
                  <c:v>105.24758642167549</c:v>
                </c:pt>
                <c:pt idx="578">
                  <c:v>105.43444409841169</c:v>
                </c:pt>
                <c:pt idx="579">
                  <c:v>105.46558704453442</c:v>
                </c:pt>
                <c:pt idx="580">
                  <c:v>105.26315789473684</c:v>
                </c:pt>
                <c:pt idx="581">
                  <c:v>105.55901588290253</c:v>
                </c:pt>
                <c:pt idx="582">
                  <c:v>105.68358766739334</c:v>
                </c:pt>
                <c:pt idx="583">
                  <c:v>105.403301152289</c:v>
                </c:pt>
                <c:pt idx="584">
                  <c:v>104.18872625350357</c:v>
                </c:pt>
                <c:pt idx="585">
                  <c:v>103.81501090003115</c:v>
                </c:pt>
                <c:pt idx="586">
                  <c:v>102.78729367798194</c:v>
                </c:pt>
                <c:pt idx="587">
                  <c:v>102.78729367798194</c:v>
                </c:pt>
                <c:pt idx="588">
                  <c:v>101.2301463718468</c:v>
                </c:pt>
                <c:pt idx="589">
                  <c:v>101.18343195266273</c:v>
                </c:pt>
                <c:pt idx="590">
                  <c:v>101.86857676736221</c:v>
                </c:pt>
                <c:pt idx="591">
                  <c:v>101.94643413266895</c:v>
                </c:pt>
                <c:pt idx="592">
                  <c:v>101.57271877919652</c:v>
                </c:pt>
                <c:pt idx="593">
                  <c:v>100.24914356898162</c:v>
                </c:pt>
                <c:pt idx="594">
                  <c:v>98.582995951417004</c:v>
                </c:pt>
                <c:pt idx="595">
                  <c:v>99.050140143257551</c:v>
                </c:pt>
                <c:pt idx="596">
                  <c:v>98.131423232637815</c:v>
                </c:pt>
                <c:pt idx="597">
                  <c:v>95.951417004048579</c:v>
                </c:pt>
                <c:pt idx="598">
                  <c:v>94.830270943631263</c:v>
                </c:pt>
                <c:pt idx="599">
                  <c:v>92.229834942385551</c:v>
                </c:pt>
                <c:pt idx="600">
                  <c:v>91.856119588913117</c:v>
                </c:pt>
                <c:pt idx="601">
                  <c:v>91.388975397072556</c:v>
                </c:pt>
                <c:pt idx="602">
                  <c:v>91.638118966054193</c:v>
                </c:pt>
                <c:pt idx="603">
                  <c:v>92.883836810962322</c:v>
                </c:pt>
                <c:pt idx="604">
                  <c:v>91.186546247275004</c:v>
                </c:pt>
                <c:pt idx="605">
                  <c:v>92.728122080348797</c:v>
                </c:pt>
                <c:pt idx="606">
                  <c:v>93.989411398318282</c:v>
                </c:pt>
                <c:pt idx="607">
                  <c:v>93.880411086888813</c:v>
                </c:pt>
                <c:pt idx="608">
                  <c:v>94.954842728122074</c:v>
                </c:pt>
                <c:pt idx="609">
                  <c:v>94.50327000934287</c:v>
                </c:pt>
                <c:pt idx="610">
                  <c:v>95.577701650576159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C81-4E78-B8B7-C49E24EB7576}"/>
            </c:ext>
          </c:extLst>
        </c:ser>
        <c:ser>
          <c:idx val="2"/>
          <c:order val="2"/>
          <c:tx>
            <c:strRef>
              <c:f>'Kapital Plus'!$I$1</c:f>
              <c:strCache>
                <c:ptCount val="1"/>
                <c:pt idx="0">
                  <c:v>FvS Mult Opp</c:v>
                </c:pt>
              </c:strCache>
            </c:strRef>
          </c:tx>
          <c:spPr>
            <a:ln w="3810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'Kapital Plus'!$A$2:$A$612</c:f>
              <c:numCache>
                <c:formatCode>m/d/yyyy</c:formatCode>
                <c:ptCount val="611"/>
                <c:pt idx="0">
                  <c:v>43007</c:v>
                </c:pt>
                <c:pt idx="1">
                  <c:v>43010</c:v>
                </c:pt>
                <c:pt idx="2">
                  <c:v>43012</c:v>
                </c:pt>
                <c:pt idx="3">
                  <c:v>43013</c:v>
                </c:pt>
                <c:pt idx="4">
                  <c:v>43014</c:v>
                </c:pt>
                <c:pt idx="5">
                  <c:v>43017</c:v>
                </c:pt>
                <c:pt idx="6">
                  <c:v>43018</c:v>
                </c:pt>
                <c:pt idx="7">
                  <c:v>43019</c:v>
                </c:pt>
                <c:pt idx="8">
                  <c:v>43020</c:v>
                </c:pt>
                <c:pt idx="9">
                  <c:v>43021</c:v>
                </c:pt>
                <c:pt idx="10">
                  <c:v>43024</c:v>
                </c:pt>
                <c:pt idx="11">
                  <c:v>43025</c:v>
                </c:pt>
                <c:pt idx="12">
                  <c:v>43026</c:v>
                </c:pt>
                <c:pt idx="13">
                  <c:v>43027</c:v>
                </c:pt>
                <c:pt idx="14">
                  <c:v>43028</c:v>
                </c:pt>
                <c:pt idx="15">
                  <c:v>43031</c:v>
                </c:pt>
                <c:pt idx="16">
                  <c:v>43032</c:v>
                </c:pt>
                <c:pt idx="17">
                  <c:v>43033</c:v>
                </c:pt>
                <c:pt idx="18">
                  <c:v>43034</c:v>
                </c:pt>
                <c:pt idx="19">
                  <c:v>43035</c:v>
                </c:pt>
                <c:pt idx="20">
                  <c:v>43038</c:v>
                </c:pt>
                <c:pt idx="21">
                  <c:v>43041</c:v>
                </c:pt>
                <c:pt idx="22">
                  <c:v>43042</c:v>
                </c:pt>
                <c:pt idx="23">
                  <c:v>43045</c:v>
                </c:pt>
                <c:pt idx="24">
                  <c:v>43046</c:v>
                </c:pt>
                <c:pt idx="25">
                  <c:v>43047</c:v>
                </c:pt>
                <c:pt idx="26">
                  <c:v>43048</c:v>
                </c:pt>
                <c:pt idx="27">
                  <c:v>43049</c:v>
                </c:pt>
                <c:pt idx="28">
                  <c:v>43052</c:v>
                </c:pt>
                <c:pt idx="29">
                  <c:v>43053</c:v>
                </c:pt>
                <c:pt idx="30">
                  <c:v>43054</c:v>
                </c:pt>
                <c:pt idx="31">
                  <c:v>43055</c:v>
                </c:pt>
                <c:pt idx="32">
                  <c:v>43056</c:v>
                </c:pt>
                <c:pt idx="33">
                  <c:v>43059</c:v>
                </c:pt>
                <c:pt idx="34">
                  <c:v>43060</c:v>
                </c:pt>
                <c:pt idx="35">
                  <c:v>43061</c:v>
                </c:pt>
                <c:pt idx="36">
                  <c:v>43062</c:v>
                </c:pt>
                <c:pt idx="37">
                  <c:v>43063</c:v>
                </c:pt>
                <c:pt idx="38">
                  <c:v>43066</c:v>
                </c:pt>
                <c:pt idx="39">
                  <c:v>43067</c:v>
                </c:pt>
                <c:pt idx="40">
                  <c:v>43068</c:v>
                </c:pt>
                <c:pt idx="41">
                  <c:v>43069</c:v>
                </c:pt>
                <c:pt idx="42">
                  <c:v>43070</c:v>
                </c:pt>
                <c:pt idx="43">
                  <c:v>43073</c:v>
                </c:pt>
                <c:pt idx="44">
                  <c:v>43074</c:v>
                </c:pt>
                <c:pt idx="45">
                  <c:v>43075</c:v>
                </c:pt>
                <c:pt idx="46">
                  <c:v>43076</c:v>
                </c:pt>
                <c:pt idx="47">
                  <c:v>43077</c:v>
                </c:pt>
                <c:pt idx="48">
                  <c:v>43080</c:v>
                </c:pt>
                <c:pt idx="49">
                  <c:v>43081</c:v>
                </c:pt>
                <c:pt idx="50">
                  <c:v>43082</c:v>
                </c:pt>
                <c:pt idx="51">
                  <c:v>43083</c:v>
                </c:pt>
                <c:pt idx="52">
                  <c:v>43084</c:v>
                </c:pt>
                <c:pt idx="53">
                  <c:v>43087</c:v>
                </c:pt>
                <c:pt idx="54">
                  <c:v>43088</c:v>
                </c:pt>
                <c:pt idx="55">
                  <c:v>43089</c:v>
                </c:pt>
                <c:pt idx="56">
                  <c:v>43090</c:v>
                </c:pt>
                <c:pt idx="57">
                  <c:v>43091</c:v>
                </c:pt>
                <c:pt idx="58">
                  <c:v>43096</c:v>
                </c:pt>
                <c:pt idx="59">
                  <c:v>43097</c:v>
                </c:pt>
                <c:pt idx="60">
                  <c:v>43098</c:v>
                </c:pt>
                <c:pt idx="61">
                  <c:v>43102</c:v>
                </c:pt>
                <c:pt idx="62">
                  <c:v>43103</c:v>
                </c:pt>
                <c:pt idx="63">
                  <c:v>43104</c:v>
                </c:pt>
                <c:pt idx="64">
                  <c:v>43105</c:v>
                </c:pt>
                <c:pt idx="65">
                  <c:v>43108</c:v>
                </c:pt>
                <c:pt idx="66">
                  <c:v>43109</c:v>
                </c:pt>
                <c:pt idx="67">
                  <c:v>43110</c:v>
                </c:pt>
                <c:pt idx="68">
                  <c:v>43111</c:v>
                </c:pt>
                <c:pt idx="69">
                  <c:v>43112</c:v>
                </c:pt>
                <c:pt idx="70">
                  <c:v>43115</c:v>
                </c:pt>
                <c:pt idx="71">
                  <c:v>43116</c:v>
                </c:pt>
                <c:pt idx="72">
                  <c:v>43117</c:v>
                </c:pt>
                <c:pt idx="73">
                  <c:v>43118</c:v>
                </c:pt>
                <c:pt idx="74">
                  <c:v>43119</c:v>
                </c:pt>
                <c:pt idx="75">
                  <c:v>43122</c:v>
                </c:pt>
                <c:pt idx="76">
                  <c:v>43123</c:v>
                </c:pt>
                <c:pt idx="77">
                  <c:v>43124</c:v>
                </c:pt>
                <c:pt idx="78">
                  <c:v>43125</c:v>
                </c:pt>
                <c:pt idx="79">
                  <c:v>43126</c:v>
                </c:pt>
                <c:pt idx="80">
                  <c:v>43129</c:v>
                </c:pt>
                <c:pt idx="81">
                  <c:v>43130</c:v>
                </c:pt>
                <c:pt idx="82">
                  <c:v>43131</c:v>
                </c:pt>
                <c:pt idx="83">
                  <c:v>43132</c:v>
                </c:pt>
                <c:pt idx="84">
                  <c:v>43133</c:v>
                </c:pt>
                <c:pt idx="85">
                  <c:v>43136</c:v>
                </c:pt>
                <c:pt idx="86">
                  <c:v>43137</c:v>
                </c:pt>
                <c:pt idx="87">
                  <c:v>43138</c:v>
                </c:pt>
                <c:pt idx="88">
                  <c:v>43139</c:v>
                </c:pt>
                <c:pt idx="89">
                  <c:v>43140</c:v>
                </c:pt>
                <c:pt idx="90">
                  <c:v>43143</c:v>
                </c:pt>
                <c:pt idx="91">
                  <c:v>43144</c:v>
                </c:pt>
                <c:pt idx="92">
                  <c:v>43145</c:v>
                </c:pt>
                <c:pt idx="93">
                  <c:v>43146</c:v>
                </c:pt>
                <c:pt idx="94">
                  <c:v>43147</c:v>
                </c:pt>
                <c:pt idx="95">
                  <c:v>43150</c:v>
                </c:pt>
                <c:pt idx="96">
                  <c:v>43151</c:v>
                </c:pt>
                <c:pt idx="97">
                  <c:v>43152</c:v>
                </c:pt>
                <c:pt idx="98">
                  <c:v>43153</c:v>
                </c:pt>
                <c:pt idx="99">
                  <c:v>43154</c:v>
                </c:pt>
                <c:pt idx="100">
                  <c:v>43157</c:v>
                </c:pt>
                <c:pt idx="101">
                  <c:v>43158</c:v>
                </c:pt>
                <c:pt idx="102">
                  <c:v>43159</c:v>
                </c:pt>
                <c:pt idx="103">
                  <c:v>43160</c:v>
                </c:pt>
                <c:pt idx="104">
                  <c:v>43161</c:v>
                </c:pt>
                <c:pt idx="105">
                  <c:v>43164</c:v>
                </c:pt>
                <c:pt idx="106">
                  <c:v>43165</c:v>
                </c:pt>
                <c:pt idx="107">
                  <c:v>43167</c:v>
                </c:pt>
                <c:pt idx="108">
                  <c:v>43168</c:v>
                </c:pt>
                <c:pt idx="109">
                  <c:v>43171</c:v>
                </c:pt>
                <c:pt idx="110">
                  <c:v>43172</c:v>
                </c:pt>
                <c:pt idx="111">
                  <c:v>43173</c:v>
                </c:pt>
                <c:pt idx="112">
                  <c:v>43174</c:v>
                </c:pt>
                <c:pt idx="113">
                  <c:v>43175</c:v>
                </c:pt>
                <c:pt idx="114">
                  <c:v>43178</c:v>
                </c:pt>
                <c:pt idx="115">
                  <c:v>43179</c:v>
                </c:pt>
                <c:pt idx="116">
                  <c:v>43180</c:v>
                </c:pt>
                <c:pt idx="117">
                  <c:v>43181</c:v>
                </c:pt>
                <c:pt idx="118">
                  <c:v>43182</c:v>
                </c:pt>
                <c:pt idx="119">
                  <c:v>43185</c:v>
                </c:pt>
                <c:pt idx="120">
                  <c:v>43186</c:v>
                </c:pt>
                <c:pt idx="121">
                  <c:v>43187</c:v>
                </c:pt>
                <c:pt idx="122">
                  <c:v>43188</c:v>
                </c:pt>
                <c:pt idx="123">
                  <c:v>43193</c:v>
                </c:pt>
                <c:pt idx="124">
                  <c:v>43194</c:v>
                </c:pt>
                <c:pt idx="125">
                  <c:v>43195</c:v>
                </c:pt>
                <c:pt idx="126">
                  <c:v>43196</c:v>
                </c:pt>
                <c:pt idx="127">
                  <c:v>43199</c:v>
                </c:pt>
                <c:pt idx="128">
                  <c:v>43200</c:v>
                </c:pt>
                <c:pt idx="129">
                  <c:v>43201</c:v>
                </c:pt>
                <c:pt idx="130">
                  <c:v>43202</c:v>
                </c:pt>
                <c:pt idx="131">
                  <c:v>43203</c:v>
                </c:pt>
                <c:pt idx="132">
                  <c:v>43206</c:v>
                </c:pt>
                <c:pt idx="133">
                  <c:v>43207</c:v>
                </c:pt>
                <c:pt idx="134">
                  <c:v>43208</c:v>
                </c:pt>
                <c:pt idx="135">
                  <c:v>43209</c:v>
                </c:pt>
                <c:pt idx="136">
                  <c:v>43210</c:v>
                </c:pt>
                <c:pt idx="137">
                  <c:v>43213</c:v>
                </c:pt>
                <c:pt idx="138">
                  <c:v>43214</c:v>
                </c:pt>
                <c:pt idx="139">
                  <c:v>43215</c:v>
                </c:pt>
                <c:pt idx="140">
                  <c:v>43216</c:v>
                </c:pt>
                <c:pt idx="141">
                  <c:v>43217</c:v>
                </c:pt>
                <c:pt idx="142">
                  <c:v>43220</c:v>
                </c:pt>
                <c:pt idx="143">
                  <c:v>43222</c:v>
                </c:pt>
                <c:pt idx="144">
                  <c:v>43223</c:v>
                </c:pt>
                <c:pt idx="145">
                  <c:v>43224</c:v>
                </c:pt>
                <c:pt idx="146">
                  <c:v>43227</c:v>
                </c:pt>
                <c:pt idx="147">
                  <c:v>43228</c:v>
                </c:pt>
                <c:pt idx="148">
                  <c:v>43229</c:v>
                </c:pt>
                <c:pt idx="149">
                  <c:v>43231</c:v>
                </c:pt>
                <c:pt idx="150">
                  <c:v>43234</c:v>
                </c:pt>
                <c:pt idx="151">
                  <c:v>43235</c:v>
                </c:pt>
                <c:pt idx="152">
                  <c:v>43236</c:v>
                </c:pt>
                <c:pt idx="153">
                  <c:v>43237</c:v>
                </c:pt>
                <c:pt idx="154">
                  <c:v>43238</c:v>
                </c:pt>
                <c:pt idx="155">
                  <c:v>43242</c:v>
                </c:pt>
                <c:pt idx="156">
                  <c:v>43243</c:v>
                </c:pt>
                <c:pt idx="157">
                  <c:v>43244</c:v>
                </c:pt>
                <c:pt idx="158">
                  <c:v>43245</c:v>
                </c:pt>
                <c:pt idx="159">
                  <c:v>43248</c:v>
                </c:pt>
                <c:pt idx="160">
                  <c:v>43249</c:v>
                </c:pt>
                <c:pt idx="161">
                  <c:v>43250</c:v>
                </c:pt>
                <c:pt idx="162">
                  <c:v>43252</c:v>
                </c:pt>
                <c:pt idx="163">
                  <c:v>43255</c:v>
                </c:pt>
                <c:pt idx="164">
                  <c:v>43256</c:v>
                </c:pt>
                <c:pt idx="165">
                  <c:v>43257</c:v>
                </c:pt>
                <c:pt idx="166">
                  <c:v>43258</c:v>
                </c:pt>
                <c:pt idx="167">
                  <c:v>43259</c:v>
                </c:pt>
                <c:pt idx="168">
                  <c:v>43262</c:v>
                </c:pt>
                <c:pt idx="169">
                  <c:v>43263</c:v>
                </c:pt>
                <c:pt idx="170">
                  <c:v>43264</c:v>
                </c:pt>
                <c:pt idx="171">
                  <c:v>43265</c:v>
                </c:pt>
                <c:pt idx="172">
                  <c:v>43266</c:v>
                </c:pt>
                <c:pt idx="173">
                  <c:v>43269</c:v>
                </c:pt>
                <c:pt idx="174">
                  <c:v>43270</c:v>
                </c:pt>
                <c:pt idx="175">
                  <c:v>43271</c:v>
                </c:pt>
                <c:pt idx="176">
                  <c:v>43272</c:v>
                </c:pt>
                <c:pt idx="177">
                  <c:v>43273</c:v>
                </c:pt>
                <c:pt idx="178">
                  <c:v>43276</c:v>
                </c:pt>
                <c:pt idx="179">
                  <c:v>43277</c:v>
                </c:pt>
                <c:pt idx="180">
                  <c:v>43278</c:v>
                </c:pt>
                <c:pt idx="181">
                  <c:v>43279</c:v>
                </c:pt>
                <c:pt idx="182">
                  <c:v>43280</c:v>
                </c:pt>
                <c:pt idx="183">
                  <c:v>43283</c:v>
                </c:pt>
                <c:pt idx="184">
                  <c:v>43284</c:v>
                </c:pt>
                <c:pt idx="185">
                  <c:v>43285</c:v>
                </c:pt>
                <c:pt idx="186">
                  <c:v>43286</c:v>
                </c:pt>
                <c:pt idx="187">
                  <c:v>43287</c:v>
                </c:pt>
                <c:pt idx="188">
                  <c:v>43290</c:v>
                </c:pt>
                <c:pt idx="189">
                  <c:v>43291</c:v>
                </c:pt>
                <c:pt idx="190">
                  <c:v>43292</c:v>
                </c:pt>
                <c:pt idx="191">
                  <c:v>43293</c:v>
                </c:pt>
                <c:pt idx="192">
                  <c:v>43294</c:v>
                </c:pt>
                <c:pt idx="193">
                  <c:v>43297</c:v>
                </c:pt>
                <c:pt idx="194">
                  <c:v>43298</c:v>
                </c:pt>
                <c:pt idx="195">
                  <c:v>43299</c:v>
                </c:pt>
                <c:pt idx="196">
                  <c:v>43300</c:v>
                </c:pt>
                <c:pt idx="197">
                  <c:v>43301</c:v>
                </c:pt>
                <c:pt idx="198">
                  <c:v>43304</c:v>
                </c:pt>
                <c:pt idx="199">
                  <c:v>43305</c:v>
                </c:pt>
                <c:pt idx="200">
                  <c:v>43306</c:v>
                </c:pt>
                <c:pt idx="201">
                  <c:v>43307</c:v>
                </c:pt>
                <c:pt idx="202">
                  <c:v>43308</c:v>
                </c:pt>
                <c:pt idx="203">
                  <c:v>43311</c:v>
                </c:pt>
                <c:pt idx="204">
                  <c:v>43312</c:v>
                </c:pt>
                <c:pt idx="205">
                  <c:v>43313</c:v>
                </c:pt>
                <c:pt idx="206">
                  <c:v>43314</c:v>
                </c:pt>
                <c:pt idx="207">
                  <c:v>43315</c:v>
                </c:pt>
                <c:pt idx="208">
                  <c:v>43318</c:v>
                </c:pt>
                <c:pt idx="209">
                  <c:v>43319</c:v>
                </c:pt>
                <c:pt idx="210">
                  <c:v>43320</c:v>
                </c:pt>
                <c:pt idx="211">
                  <c:v>43321</c:v>
                </c:pt>
                <c:pt idx="212">
                  <c:v>43322</c:v>
                </c:pt>
                <c:pt idx="213">
                  <c:v>43325</c:v>
                </c:pt>
                <c:pt idx="214">
                  <c:v>43326</c:v>
                </c:pt>
                <c:pt idx="215">
                  <c:v>43328</c:v>
                </c:pt>
                <c:pt idx="216">
                  <c:v>43329</c:v>
                </c:pt>
                <c:pt idx="217">
                  <c:v>43332</c:v>
                </c:pt>
                <c:pt idx="218">
                  <c:v>43333</c:v>
                </c:pt>
                <c:pt idx="219">
                  <c:v>43334</c:v>
                </c:pt>
                <c:pt idx="220">
                  <c:v>43335</c:v>
                </c:pt>
                <c:pt idx="221">
                  <c:v>43336</c:v>
                </c:pt>
                <c:pt idx="222">
                  <c:v>43339</c:v>
                </c:pt>
                <c:pt idx="223">
                  <c:v>43340</c:v>
                </c:pt>
                <c:pt idx="224">
                  <c:v>43341</c:v>
                </c:pt>
                <c:pt idx="225">
                  <c:v>43342</c:v>
                </c:pt>
                <c:pt idx="226">
                  <c:v>43343</c:v>
                </c:pt>
                <c:pt idx="227">
                  <c:v>43346</c:v>
                </c:pt>
                <c:pt idx="228">
                  <c:v>43347</c:v>
                </c:pt>
                <c:pt idx="229">
                  <c:v>43348</c:v>
                </c:pt>
                <c:pt idx="230">
                  <c:v>43349</c:v>
                </c:pt>
                <c:pt idx="231">
                  <c:v>43350</c:v>
                </c:pt>
                <c:pt idx="232">
                  <c:v>43353</c:v>
                </c:pt>
                <c:pt idx="233">
                  <c:v>43354</c:v>
                </c:pt>
                <c:pt idx="234">
                  <c:v>43355</c:v>
                </c:pt>
                <c:pt idx="235">
                  <c:v>43356</c:v>
                </c:pt>
                <c:pt idx="236">
                  <c:v>43357</c:v>
                </c:pt>
                <c:pt idx="237">
                  <c:v>43360</c:v>
                </c:pt>
                <c:pt idx="238">
                  <c:v>43361</c:v>
                </c:pt>
                <c:pt idx="239">
                  <c:v>43362</c:v>
                </c:pt>
                <c:pt idx="240">
                  <c:v>43363</c:v>
                </c:pt>
                <c:pt idx="241">
                  <c:v>43364</c:v>
                </c:pt>
                <c:pt idx="242">
                  <c:v>43367</c:v>
                </c:pt>
                <c:pt idx="243">
                  <c:v>43368</c:v>
                </c:pt>
                <c:pt idx="244">
                  <c:v>43369</c:v>
                </c:pt>
                <c:pt idx="245">
                  <c:v>43370</c:v>
                </c:pt>
                <c:pt idx="246">
                  <c:v>43371</c:v>
                </c:pt>
                <c:pt idx="247">
                  <c:v>43374</c:v>
                </c:pt>
                <c:pt idx="248">
                  <c:v>43375</c:v>
                </c:pt>
                <c:pt idx="249">
                  <c:v>43377</c:v>
                </c:pt>
                <c:pt idx="250">
                  <c:v>43378</c:v>
                </c:pt>
                <c:pt idx="251">
                  <c:v>43381</c:v>
                </c:pt>
                <c:pt idx="252">
                  <c:v>43382</c:v>
                </c:pt>
                <c:pt idx="253">
                  <c:v>43383</c:v>
                </c:pt>
                <c:pt idx="254">
                  <c:v>43384</c:v>
                </c:pt>
                <c:pt idx="255">
                  <c:v>43385</c:v>
                </c:pt>
                <c:pt idx="256">
                  <c:v>43388</c:v>
                </c:pt>
                <c:pt idx="257">
                  <c:v>43389</c:v>
                </c:pt>
                <c:pt idx="258">
                  <c:v>43390</c:v>
                </c:pt>
                <c:pt idx="259">
                  <c:v>43391</c:v>
                </c:pt>
                <c:pt idx="260">
                  <c:v>43392</c:v>
                </c:pt>
                <c:pt idx="261">
                  <c:v>43395</c:v>
                </c:pt>
                <c:pt idx="262">
                  <c:v>43396</c:v>
                </c:pt>
                <c:pt idx="263">
                  <c:v>43397</c:v>
                </c:pt>
                <c:pt idx="264">
                  <c:v>43398</c:v>
                </c:pt>
                <c:pt idx="265">
                  <c:v>43399</c:v>
                </c:pt>
                <c:pt idx="266">
                  <c:v>43402</c:v>
                </c:pt>
                <c:pt idx="267">
                  <c:v>43403</c:v>
                </c:pt>
                <c:pt idx="268">
                  <c:v>43404</c:v>
                </c:pt>
                <c:pt idx="269">
                  <c:v>43406</c:v>
                </c:pt>
                <c:pt idx="270">
                  <c:v>43409</c:v>
                </c:pt>
                <c:pt idx="271">
                  <c:v>43410</c:v>
                </c:pt>
                <c:pt idx="272">
                  <c:v>43411</c:v>
                </c:pt>
                <c:pt idx="273">
                  <c:v>43412</c:v>
                </c:pt>
                <c:pt idx="274">
                  <c:v>43413</c:v>
                </c:pt>
                <c:pt idx="275">
                  <c:v>43416</c:v>
                </c:pt>
                <c:pt idx="276">
                  <c:v>43417</c:v>
                </c:pt>
                <c:pt idx="277">
                  <c:v>43418</c:v>
                </c:pt>
                <c:pt idx="278">
                  <c:v>43419</c:v>
                </c:pt>
                <c:pt idx="279">
                  <c:v>43420</c:v>
                </c:pt>
                <c:pt idx="280">
                  <c:v>43424</c:v>
                </c:pt>
                <c:pt idx="281">
                  <c:v>43425</c:v>
                </c:pt>
                <c:pt idx="282">
                  <c:v>43426</c:v>
                </c:pt>
                <c:pt idx="283">
                  <c:v>43427</c:v>
                </c:pt>
                <c:pt idx="284">
                  <c:v>43430</c:v>
                </c:pt>
                <c:pt idx="285">
                  <c:v>43431</c:v>
                </c:pt>
                <c:pt idx="286">
                  <c:v>43432</c:v>
                </c:pt>
                <c:pt idx="287">
                  <c:v>43433</c:v>
                </c:pt>
                <c:pt idx="288">
                  <c:v>43434</c:v>
                </c:pt>
                <c:pt idx="289">
                  <c:v>43437</c:v>
                </c:pt>
                <c:pt idx="290">
                  <c:v>43438</c:v>
                </c:pt>
                <c:pt idx="291">
                  <c:v>43439</c:v>
                </c:pt>
                <c:pt idx="292">
                  <c:v>43440</c:v>
                </c:pt>
                <c:pt idx="293">
                  <c:v>43441</c:v>
                </c:pt>
                <c:pt idx="294">
                  <c:v>43444</c:v>
                </c:pt>
                <c:pt idx="295">
                  <c:v>43445</c:v>
                </c:pt>
                <c:pt idx="296">
                  <c:v>43446</c:v>
                </c:pt>
                <c:pt idx="297">
                  <c:v>43447</c:v>
                </c:pt>
                <c:pt idx="298">
                  <c:v>43448</c:v>
                </c:pt>
                <c:pt idx="299">
                  <c:v>43451</c:v>
                </c:pt>
                <c:pt idx="300">
                  <c:v>43452</c:v>
                </c:pt>
                <c:pt idx="301">
                  <c:v>43453</c:v>
                </c:pt>
                <c:pt idx="302">
                  <c:v>43454</c:v>
                </c:pt>
                <c:pt idx="303">
                  <c:v>43455</c:v>
                </c:pt>
                <c:pt idx="304">
                  <c:v>43461</c:v>
                </c:pt>
                <c:pt idx="305">
                  <c:v>43462</c:v>
                </c:pt>
                <c:pt idx="306">
                  <c:v>43467</c:v>
                </c:pt>
                <c:pt idx="307">
                  <c:v>43468</c:v>
                </c:pt>
                <c:pt idx="308">
                  <c:v>43469</c:v>
                </c:pt>
                <c:pt idx="309">
                  <c:v>43472</c:v>
                </c:pt>
                <c:pt idx="310">
                  <c:v>43473</c:v>
                </c:pt>
                <c:pt idx="311">
                  <c:v>43474</c:v>
                </c:pt>
                <c:pt idx="312">
                  <c:v>43475</c:v>
                </c:pt>
                <c:pt idx="313">
                  <c:v>43476</c:v>
                </c:pt>
                <c:pt idx="314">
                  <c:v>43479</c:v>
                </c:pt>
                <c:pt idx="315">
                  <c:v>43480</c:v>
                </c:pt>
                <c:pt idx="316">
                  <c:v>43481</c:v>
                </c:pt>
                <c:pt idx="317">
                  <c:v>43482</c:v>
                </c:pt>
                <c:pt idx="318">
                  <c:v>43483</c:v>
                </c:pt>
                <c:pt idx="319">
                  <c:v>43486</c:v>
                </c:pt>
                <c:pt idx="320">
                  <c:v>43487</c:v>
                </c:pt>
                <c:pt idx="321">
                  <c:v>43488</c:v>
                </c:pt>
                <c:pt idx="322">
                  <c:v>43489</c:v>
                </c:pt>
                <c:pt idx="323">
                  <c:v>43490</c:v>
                </c:pt>
                <c:pt idx="324">
                  <c:v>43493</c:v>
                </c:pt>
                <c:pt idx="325">
                  <c:v>43494</c:v>
                </c:pt>
                <c:pt idx="326">
                  <c:v>43495</c:v>
                </c:pt>
                <c:pt idx="327">
                  <c:v>43496</c:v>
                </c:pt>
                <c:pt idx="328">
                  <c:v>43497</c:v>
                </c:pt>
                <c:pt idx="329">
                  <c:v>43500</c:v>
                </c:pt>
                <c:pt idx="330">
                  <c:v>43501</c:v>
                </c:pt>
                <c:pt idx="331">
                  <c:v>43502</c:v>
                </c:pt>
                <c:pt idx="332">
                  <c:v>43503</c:v>
                </c:pt>
                <c:pt idx="333">
                  <c:v>43504</c:v>
                </c:pt>
                <c:pt idx="334">
                  <c:v>43507</c:v>
                </c:pt>
                <c:pt idx="335">
                  <c:v>43508</c:v>
                </c:pt>
                <c:pt idx="336">
                  <c:v>43509</c:v>
                </c:pt>
                <c:pt idx="337">
                  <c:v>43510</c:v>
                </c:pt>
                <c:pt idx="338">
                  <c:v>43511</c:v>
                </c:pt>
                <c:pt idx="339">
                  <c:v>43514</c:v>
                </c:pt>
                <c:pt idx="340">
                  <c:v>43515</c:v>
                </c:pt>
                <c:pt idx="341">
                  <c:v>43516</c:v>
                </c:pt>
                <c:pt idx="342">
                  <c:v>43517</c:v>
                </c:pt>
                <c:pt idx="343">
                  <c:v>43518</c:v>
                </c:pt>
                <c:pt idx="344">
                  <c:v>43521</c:v>
                </c:pt>
                <c:pt idx="345">
                  <c:v>43522</c:v>
                </c:pt>
                <c:pt idx="346">
                  <c:v>43523</c:v>
                </c:pt>
                <c:pt idx="347">
                  <c:v>43524</c:v>
                </c:pt>
                <c:pt idx="348">
                  <c:v>43525</c:v>
                </c:pt>
                <c:pt idx="349">
                  <c:v>43528</c:v>
                </c:pt>
                <c:pt idx="350">
                  <c:v>43529</c:v>
                </c:pt>
                <c:pt idx="351">
                  <c:v>43530</c:v>
                </c:pt>
                <c:pt idx="352">
                  <c:v>43531</c:v>
                </c:pt>
                <c:pt idx="353">
                  <c:v>43532</c:v>
                </c:pt>
                <c:pt idx="354">
                  <c:v>43535</c:v>
                </c:pt>
                <c:pt idx="355">
                  <c:v>43536</c:v>
                </c:pt>
                <c:pt idx="356">
                  <c:v>43537</c:v>
                </c:pt>
                <c:pt idx="357">
                  <c:v>43538</c:v>
                </c:pt>
                <c:pt idx="358">
                  <c:v>43539</c:v>
                </c:pt>
                <c:pt idx="359">
                  <c:v>43542</c:v>
                </c:pt>
                <c:pt idx="360">
                  <c:v>43543</c:v>
                </c:pt>
                <c:pt idx="361">
                  <c:v>43544</c:v>
                </c:pt>
                <c:pt idx="362">
                  <c:v>43545</c:v>
                </c:pt>
                <c:pt idx="363">
                  <c:v>43546</c:v>
                </c:pt>
                <c:pt idx="364">
                  <c:v>43549</c:v>
                </c:pt>
                <c:pt idx="365">
                  <c:v>43550</c:v>
                </c:pt>
                <c:pt idx="366">
                  <c:v>43551</c:v>
                </c:pt>
                <c:pt idx="367">
                  <c:v>43552</c:v>
                </c:pt>
                <c:pt idx="368">
                  <c:v>43553</c:v>
                </c:pt>
                <c:pt idx="369">
                  <c:v>43556</c:v>
                </c:pt>
                <c:pt idx="370">
                  <c:v>43557</c:v>
                </c:pt>
                <c:pt idx="371">
                  <c:v>43558</c:v>
                </c:pt>
                <c:pt idx="372">
                  <c:v>43559</c:v>
                </c:pt>
                <c:pt idx="373">
                  <c:v>43560</c:v>
                </c:pt>
                <c:pt idx="374">
                  <c:v>43563</c:v>
                </c:pt>
                <c:pt idx="375">
                  <c:v>43564</c:v>
                </c:pt>
                <c:pt idx="376">
                  <c:v>43565</c:v>
                </c:pt>
                <c:pt idx="377">
                  <c:v>43566</c:v>
                </c:pt>
                <c:pt idx="378">
                  <c:v>43567</c:v>
                </c:pt>
                <c:pt idx="379">
                  <c:v>43570</c:v>
                </c:pt>
                <c:pt idx="380">
                  <c:v>43571</c:v>
                </c:pt>
                <c:pt idx="381">
                  <c:v>43572</c:v>
                </c:pt>
                <c:pt idx="382">
                  <c:v>43573</c:v>
                </c:pt>
                <c:pt idx="383">
                  <c:v>43578</c:v>
                </c:pt>
                <c:pt idx="384">
                  <c:v>43579</c:v>
                </c:pt>
                <c:pt idx="385">
                  <c:v>43580</c:v>
                </c:pt>
                <c:pt idx="386">
                  <c:v>43581</c:v>
                </c:pt>
                <c:pt idx="387">
                  <c:v>43584</c:v>
                </c:pt>
                <c:pt idx="388">
                  <c:v>43585</c:v>
                </c:pt>
                <c:pt idx="389">
                  <c:v>43587</c:v>
                </c:pt>
                <c:pt idx="390">
                  <c:v>43588</c:v>
                </c:pt>
                <c:pt idx="391">
                  <c:v>43591</c:v>
                </c:pt>
                <c:pt idx="392">
                  <c:v>43592</c:v>
                </c:pt>
                <c:pt idx="393">
                  <c:v>43593</c:v>
                </c:pt>
                <c:pt idx="394">
                  <c:v>43595</c:v>
                </c:pt>
                <c:pt idx="395">
                  <c:v>43598</c:v>
                </c:pt>
                <c:pt idx="396">
                  <c:v>43599</c:v>
                </c:pt>
                <c:pt idx="397">
                  <c:v>43600</c:v>
                </c:pt>
                <c:pt idx="398">
                  <c:v>43601</c:v>
                </c:pt>
                <c:pt idx="399">
                  <c:v>43602</c:v>
                </c:pt>
                <c:pt idx="400">
                  <c:v>43605</c:v>
                </c:pt>
                <c:pt idx="401">
                  <c:v>43606</c:v>
                </c:pt>
                <c:pt idx="402">
                  <c:v>43607</c:v>
                </c:pt>
                <c:pt idx="403">
                  <c:v>43608</c:v>
                </c:pt>
                <c:pt idx="404">
                  <c:v>43609</c:v>
                </c:pt>
                <c:pt idx="405">
                  <c:v>43612</c:v>
                </c:pt>
                <c:pt idx="406">
                  <c:v>43613</c:v>
                </c:pt>
                <c:pt idx="407">
                  <c:v>43614</c:v>
                </c:pt>
                <c:pt idx="408">
                  <c:v>43616</c:v>
                </c:pt>
                <c:pt idx="409">
                  <c:v>43619</c:v>
                </c:pt>
                <c:pt idx="410">
                  <c:v>43620</c:v>
                </c:pt>
                <c:pt idx="411">
                  <c:v>43621</c:v>
                </c:pt>
                <c:pt idx="412">
                  <c:v>43622</c:v>
                </c:pt>
                <c:pt idx="413">
                  <c:v>43623</c:v>
                </c:pt>
                <c:pt idx="414">
                  <c:v>43628</c:v>
                </c:pt>
                <c:pt idx="415">
                  <c:v>43629</c:v>
                </c:pt>
                <c:pt idx="416">
                  <c:v>43630</c:v>
                </c:pt>
                <c:pt idx="417">
                  <c:v>43633</c:v>
                </c:pt>
                <c:pt idx="418">
                  <c:v>43634</c:v>
                </c:pt>
                <c:pt idx="419">
                  <c:v>43635</c:v>
                </c:pt>
                <c:pt idx="420">
                  <c:v>43637</c:v>
                </c:pt>
                <c:pt idx="421">
                  <c:v>43640</c:v>
                </c:pt>
                <c:pt idx="422">
                  <c:v>43641</c:v>
                </c:pt>
                <c:pt idx="423">
                  <c:v>43642</c:v>
                </c:pt>
                <c:pt idx="424">
                  <c:v>43643</c:v>
                </c:pt>
                <c:pt idx="425">
                  <c:v>43644</c:v>
                </c:pt>
                <c:pt idx="426">
                  <c:v>43647</c:v>
                </c:pt>
                <c:pt idx="427">
                  <c:v>43648</c:v>
                </c:pt>
                <c:pt idx="428">
                  <c:v>43649</c:v>
                </c:pt>
                <c:pt idx="429">
                  <c:v>43650</c:v>
                </c:pt>
                <c:pt idx="430">
                  <c:v>43651</c:v>
                </c:pt>
                <c:pt idx="431">
                  <c:v>43654</c:v>
                </c:pt>
                <c:pt idx="432">
                  <c:v>43655</c:v>
                </c:pt>
                <c:pt idx="433">
                  <c:v>43656</c:v>
                </c:pt>
                <c:pt idx="434">
                  <c:v>43657</c:v>
                </c:pt>
                <c:pt idx="435">
                  <c:v>43658</c:v>
                </c:pt>
                <c:pt idx="436">
                  <c:v>43661</c:v>
                </c:pt>
                <c:pt idx="437">
                  <c:v>43662</c:v>
                </c:pt>
                <c:pt idx="438">
                  <c:v>43663</c:v>
                </c:pt>
                <c:pt idx="439">
                  <c:v>43664</c:v>
                </c:pt>
                <c:pt idx="440">
                  <c:v>43665</c:v>
                </c:pt>
                <c:pt idx="441">
                  <c:v>43668</c:v>
                </c:pt>
                <c:pt idx="442">
                  <c:v>43669</c:v>
                </c:pt>
                <c:pt idx="443">
                  <c:v>43670</c:v>
                </c:pt>
                <c:pt idx="444">
                  <c:v>43671</c:v>
                </c:pt>
                <c:pt idx="445">
                  <c:v>43672</c:v>
                </c:pt>
                <c:pt idx="446">
                  <c:v>43675</c:v>
                </c:pt>
                <c:pt idx="447">
                  <c:v>43676</c:v>
                </c:pt>
                <c:pt idx="448">
                  <c:v>43677</c:v>
                </c:pt>
                <c:pt idx="449">
                  <c:v>43678</c:v>
                </c:pt>
                <c:pt idx="450">
                  <c:v>43679</c:v>
                </c:pt>
                <c:pt idx="451">
                  <c:v>43682</c:v>
                </c:pt>
                <c:pt idx="452">
                  <c:v>43683</c:v>
                </c:pt>
                <c:pt idx="453">
                  <c:v>43684</c:v>
                </c:pt>
                <c:pt idx="454">
                  <c:v>43685</c:v>
                </c:pt>
                <c:pt idx="455">
                  <c:v>43686</c:v>
                </c:pt>
                <c:pt idx="456">
                  <c:v>43690</c:v>
                </c:pt>
                <c:pt idx="457">
                  <c:v>43691</c:v>
                </c:pt>
                <c:pt idx="458">
                  <c:v>43693</c:v>
                </c:pt>
                <c:pt idx="459">
                  <c:v>43696</c:v>
                </c:pt>
                <c:pt idx="460">
                  <c:v>43697</c:v>
                </c:pt>
                <c:pt idx="461">
                  <c:v>43698</c:v>
                </c:pt>
                <c:pt idx="462">
                  <c:v>43699</c:v>
                </c:pt>
                <c:pt idx="463">
                  <c:v>43700</c:v>
                </c:pt>
                <c:pt idx="464">
                  <c:v>43704</c:v>
                </c:pt>
                <c:pt idx="465">
                  <c:v>43705</c:v>
                </c:pt>
                <c:pt idx="466">
                  <c:v>43706</c:v>
                </c:pt>
                <c:pt idx="467">
                  <c:v>43707</c:v>
                </c:pt>
                <c:pt idx="468">
                  <c:v>43710</c:v>
                </c:pt>
                <c:pt idx="469">
                  <c:v>43711</c:v>
                </c:pt>
                <c:pt idx="470">
                  <c:v>43712</c:v>
                </c:pt>
                <c:pt idx="471">
                  <c:v>43713</c:v>
                </c:pt>
                <c:pt idx="472">
                  <c:v>43717</c:v>
                </c:pt>
                <c:pt idx="473">
                  <c:v>43718</c:v>
                </c:pt>
                <c:pt idx="474">
                  <c:v>43719</c:v>
                </c:pt>
                <c:pt idx="475">
                  <c:v>43720</c:v>
                </c:pt>
                <c:pt idx="476">
                  <c:v>43721</c:v>
                </c:pt>
                <c:pt idx="477">
                  <c:v>43724</c:v>
                </c:pt>
                <c:pt idx="478">
                  <c:v>43725</c:v>
                </c:pt>
                <c:pt idx="479">
                  <c:v>43726</c:v>
                </c:pt>
                <c:pt idx="480">
                  <c:v>43727</c:v>
                </c:pt>
                <c:pt idx="481">
                  <c:v>43728</c:v>
                </c:pt>
                <c:pt idx="482">
                  <c:v>43731</c:v>
                </c:pt>
                <c:pt idx="483">
                  <c:v>43732</c:v>
                </c:pt>
                <c:pt idx="484">
                  <c:v>43733</c:v>
                </c:pt>
                <c:pt idx="485">
                  <c:v>43734</c:v>
                </c:pt>
                <c:pt idx="486">
                  <c:v>43735</c:v>
                </c:pt>
                <c:pt idx="487">
                  <c:v>43738</c:v>
                </c:pt>
                <c:pt idx="488">
                  <c:v>43739</c:v>
                </c:pt>
                <c:pt idx="489">
                  <c:v>43740</c:v>
                </c:pt>
                <c:pt idx="490">
                  <c:v>43742</c:v>
                </c:pt>
                <c:pt idx="491">
                  <c:v>43745</c:v>
                </c:pt>
                <c:pt idx="492">
                  <c:v>43746</c:v>
                </c:pt>
                <c:pt idx="493">
                  <c:v>43747</c:v>
                </c:pt>
                <c:pt idx="494">
                  <c:v>43748</c:v>
                </c:pt>
                <c:pt idx="495">
                  <c:v>43749</c:v>
                </c:pt>
                <c:pt idx="496">
                  <c:v>43752</c:v>
                </c:pt>
                <c:pt idx="497">
                  <c:v>43753</c:v>
                </c:pt>
                <c:pt idx="498">
                  <c:v>43754</c:v>
                </c:pt>
                <c:pt idx="499">
                  <c:v>43755</c:v>
                </c:pt>
                <c:pt idx="500">
                  <c:v>43756</c:v>
                </c:pt>
                <c:pt idx="501">
                  <c:v>43759</c:v>
                </c:pt>
                <c:pt idx="502">
                  <c:v>43760</c:v>
                </c:pt>
                <c:pt idx="503">
                  <c:v>43761</c:v>
                </c:pt>
                <c:pt idx="504">
                  <c:v>43762</c:v>
                </c:pt>
                <c:pt idx="505">
                  <c:v>43763</c:v>
                </c:pt>
                <c:pt idx="506">
                  <c:v>43766</c:v>
                </c:pt>
                <c:pt idx="507">
                  <c:v>43767</c:v>
                </c:pt>
                <c:pt idx="508">
                  <c:v>43768</c:v>
                </c:pt>
                <c:pt idx="509">
                  <c:v>43769</c:v>
                </c:pt>
                <c:pt idx="510">
                  <c:v>43773</c:v>
                </c:pt>
                <c:pt idx="511">
                  <c:v>43774</c:v>
                </c:pt>
                <c:pt idx="512">
                  <c:v>43775</c:v>
                </c:pt>
                <c:pt idx="513">
                  <c:v>43776</c:v>
                </c:pt>
                <c:pt idx="514">
                  <c:v>43777</c:v>
                </c:pt>
                <c:pt idx="515">
                  <c:v>43780</c:v>
                </c:pt>
                <c:pt idx="516">
                  <c:v>43781</c:v>
                </c:pt>
                <c:pt idx="517">
                  <c:v>43782</c:v>
                </c:pt>
                <c:pt idx="518">
                  <c:v>43783</c:v>
                </c:pt>
                <c:pt idx="519">
                  <c:v>43784</c:v>
                </c:pt>
                <c:pt idx="520">
                  <c:v>43787</c:v>
                </c:pt>
                <c:pt idx="521">
                  <c:v>43788</c:v>
                </c:pt>
                <c:pt idx="522">
                  <c:v>43789</c:v>
                </c:pt>
                <c:pt idx="523">
                  <c:v>43790</c:v>
                </c:pt>
                <c:pt idx="524">
                  <c:v>43791</c:v>
                </c:pt>
                <c:pt idx="525">
                  <c:v>43794</c:v>
                </c:pt>
                <c:pt idx="526">
                  <c:v>43795</c:v>
                </c:pt>
                <c:pt idx="527">
                  <c:v>43796</c:v>
                </c:pt>
                <c:pt idx="528">
                  <c:v>43797</c:v>
                </c:pt>
                <c:pt idx="529">
                  <c:v>43798</c:v>
                </c:pt>
                <c:pt idx="530">
                  <c:v>43801</c:v>
                </c:pt>
                <c:pt idx="531">
                  <c:v>43802</c:v>
                </c:pt>
                <c:pt idx="532">
                  <c:v>43803</c:v>
                </c:pt>
                <c:pt idx="533">
                  <c:v>43805</c:v>
                </c:pt>
                <c:pt idx="534">
                  <c:v>43808</c:v>
                </c:pt>
                <c:pt idx="535">
                  <c:v>43809</c:v>
                </c:pt>
                <c:pt idx="536">
                  <c:v>43810</c:v>
                </c:pt>
                <c:pt idx="537">
                  <c:v>43811</c:v>
                </c:pt>
                <c:pt idx="538">
                  <c:v>43812</c:v>
                </c:pt>
                <c:pt idx="539">
                  <c:v>43815</c:v>
                </c:pt>
                <c:pt idx="540">
                  <c:v>43816</c:v>
                </c:pt>
                <c:pt idx="541">
                  <c:v>43817</c:v>
                </c:pt>
                <c:pt idx="542">
                  <c:v>43818</c:v>
                </c:pt>
                <c:pt idx="543">
                  <c:v>43819</c:v>
                </c:pt>
                <c:pt idx="544">
                  <c:v>43822</c:v>
                </c:pt>
                <c:pt idx="545">
                  <c:v>43826</c:v>
                </c:pt>
                <c:pt idx="546">
                  <c:v>43829</c:v>
                </c:pt>
                <c:pt idx="547">
                  <c:v>43832</c:v>
                </c:pt>
                <c:pt idx="548">
                  <c:v>43833</c:v>
                </c:pt>
                <c:pt idx="549">
                  <c:v>43836</c:v>
                </c:pt>
                <c:pt idx="550">
                  <c:v>43837</c:v>
                </c:pt>
                <c:pt idx="551">
                  <c:v>43838</c:v>
                </c:pt>
                <c:pt idx="552">
                  <c:v>43839</c:v>
                </c:pt>
                <c:pt idx="553">
                  <c:v>43840</c:v>
                </c:pt>
                <c:pt idx="554">
                  <c:v>43843</c:v>
                </c:pt>
                <c:pt idx="555">
                  <c:v>43844</c:v>
                </c:pt>
                <c:pt idx="556">
                  <c:v>43845</c:v>
                </c:pt>
                <c:pt idx="557">
                  <c:v>43846</c:v>
                </c:pt>
                <c:pt idx="558">
                  <c:v>43847</c:v>
                </c:pt>
                <c:pt idx="559">
                  <c:v>43850</c:v>
                </c:pt>
                <c:pt idx="560">
                  <c:v>43851</c:v>
                </c:pt>
                <c:pt idx="561">
                  <c:v>43852</c:v>
                </c:pt>
                <c:pt idx="562">
                  <c:v>43853</c:v>
                </c:pt>
                <c:pt idx="563">
                  <c:v>43854</c:v>
                </c:pt>
                <c:pt idx="564">
                  <c:v>43857</c:v>
                </c:pt>
                <c:pt idx="565">
                  <c:v>43858</c:v>
                </c:pt>
                <c:pt idx="566">
                  <c:v>43859</c:v>
                </c:pt>
                <c:pt idx="567">
                  <c:v>43860</c:v>
                </c:pt>
                <c:pt idx="568">
                  <c:v>43861</c:v>
                </c:pt>
                <c:pt idx="569">
                  <c:v>43864</c:v>
                </c:pt>
                <c:pt idx="570">
                  <c:v>43865</c:v>
                </c:pt>
                <c:pt idx="571">
                  <c:v>43866</c:v>
                </c:pt>
                <c:pt idx="572">
                  <c:v>43867</c:v>
                </c:pt>
                <c:pt idx="573">
                  <c:v>43868</c:v>
                </c:pt>
                <c:pt idx="574">
                  <c:v>43871</c:v>
                </c:pt>
                <c:pt idx="575">
                  <c:v>43872</c:v>
                </c:pt>
                <c:pt idx="576">
                  <c:v>43873</c:v>
                </c:pt>
                <c:pt idx="577">
                  <c:v>43874</c:v>
                </c:pt>
                <c:pt idx="578">
                  <c:v>43875</c:v>
                </c:pt>
                <c:pt idx="579">
                  <c:v>43878</c:v>
                </c:pt>
                <c:pt idx="580">
                  <c:v>43879</c:v>
                </c:pt>
                <c:pt idx="581">
                  <c:v>43880</c:v>
                </c:pt>
                <c:pt idx="582">
                  <c:v>43881</c:v>
                </c:pt>
                <c:pt idx="583">
                  <c:v>43882</c:v>
                </c:pt>
                <c:pt idx="584">
                  <c:v>43885</c:v>
                </c:pt>
                <c:pt idx="585">
                  <c:v>43886</c:v>
                </c:pt>
                <c:pt idx="586">
                  <c:v>43887</c:v>
                </c:pt>
                <c:pt idx="587">
                  <c:v>43888</c:v>
                </c:pt>
                <c:pt idx="588">
                  <c:v>43889</c:v>
                </c:pt>
                <c:pt idx="589">
                  <c:v>43892</c:v>
                </c:pt>
                <c:pt idx="590">
                  <c:v>43893</c:v>
                </c:pt>
                <c:pt idx="591">
                  <c:v>43894</c:v>
                </c:pt>
                <c:pt idx="592">
                  <c:v>43895</c:v>
                </c:pt>
                <c:pt idx="593">
                  <c:v>43896</c:v>
                </c:pt>
                <c:pt idx="594">
                  <c:v>43899</c:v>
                </c:pt>
                <c:pt idx="595">
                  <c:v>43900</c:v>
                </c:pt>
                <c:pt idx="596">
                  <c:v>43901</c:v>
                </c:pt>
                <c:pt idx="597">
                  <c:v>43902</c:v>
                </c:pt>
                <c:pt idx="598">
                  <c:v>43903</c:v>
                </c:pt>
                <c:pt idx="599">
                  <c:v>43906</c:v>
                </c:pt>
                <c:pt idx="600">
                  <c:v>43907</c:v>
                </c:pt>
                <c:pt idx="601">
                  <c:v>43908</c:v>
                </c:pt>
                <c:pt idx="602">
                  <c:v>43909</c:v>
                </c:pt>
                <c:pt idx="603">
                  <c:v>43910</c:v>
                </c:pt>
                <c:pt idx="604">
                  <c:v>43913</c:v>
                </c:pt>
                <c:pt idx="605">
                  <c:v>43914</c:v>
                </c:pt>
                <c:pt idx="606">
                  <c:v>43915</c:v>
                </c:pt>
                <c:pt idx="607">
                  <c:v>43916</c:v>
                </c:pt>
                <c:pt idx="608">
                  <c:v>43917</c:v>
                </c:pt>
                <c:pt idx="609">
                  <c:v>43920</c:v>
                </c:pt>
                <c:pt idx="610">
                  <c:v>43921</c:v>
                </c:pt>
              </c:numCache>
            </c:numRef>
          </c:cat>
          <c:val>
            <c:numRef>
              <c:f>'Kapital Plus'!$I$2:$I$612</c:f>
              <c:numCache>
                <c:formatCode>General</c:formatCode>
                <c:ptCount val="611"/>
                <c:pt idx="0">
                  <c:v>100</c:v>
                </c:pt>
                <c:pt idx="1">
                  <c:v>100.05108681320547</c:v>
                </c:pt>
                <c:pt idx="2">
                  <c:v>100.74528436948036</c:v>
                </c:pt>
                <c:pt idx="3">
                  <c:v>101.02634887245658</c:v>
                </c:pt>
                <c:pt idx="4">
                  <c:v>101.26059104918998</c:v>
                </c:pt>
                <c:pt idx="5">
                  <c:v>101.12856601404062</c:v>
                </c:pt>
                <c:pt idx="6">
                  <c:v>101.37555813648882</c:v>
                </c:pt>
                <c:pt idx="7">
                  <c:v>101.24353310133944</c:v>
                </c:pt>
                <c:pt idx="8">
                  <c:v>101.10297909226477</c:v>
                </c:pt>
                <c:pt idx="9">
                  <c:v>101.20519623384881</c:v>
                </c:pt>
                <c:pt idx="10">
                  <c:v>101.39261608433937</c:v>
                </c:pt>
                <c:pt idx="11">
                  <c:v>101.63960820678759</c:v>
                </c:pt>
                <c:pt idx="12">
                  <c:v>101.57572793269421</c:v>
                </c:pt>
                <c:pt idx="13">
                  <c:v>101.7077529678436</c:v>
                </c:pt>
                <c:pt idx="14">
                  <c:v>101.27760548186744</c:v>
                </c:pt>
                <c:pt idx="15">
                  <c:v>101.43090943665692</c:v>
                </c:pt>
                <c:pt idx="16">
                  <c:v>101.4735107911102</c:v>
                </c:pt>
                <c:pt idx="17">
                  <c:v>101.1839173142087</c:v>
                </c:pt>
                <c:pt idx="18">
                  <c:v>100.58345144076561</c:v>
                </c:pt>
                <c:pt idx="19">
                  <c:v>101.13705147279279</c:v>
                </c:pt>
                <c:pt idx="20">
                  <c:v>102.08250563847857</c:v>
                </c:pt>
                <c:pt idx="21">
                  <c:v>102.15065039953456</c:v>
                </c:pt>
                <c:pt idx="22">
                  <c:v>101.81419108121715</c:v>
                </c:pt>
                <c:pt idx="23">
                  <c:v>102.07397666455327</c:v>
                </c:pt>
                <c:pt idx="24">
                  <c:v>102.37209911538005</c:v>
                </c:pt>
                <c:pt idx="25">
                  <c:v>102.18472278006257</c:v>
                </c:pt>
                <c:pt idx="26">
                  <c:v>102.28267543468394</c:v>
                </c:pt>
                <c:pt idx="27">
                  <c:v>101.74182534837159</c:v>
                </c:pt>
                <c:pt idx="28">
                  <c:v>101.64813718071287</c:v>
                </c:pt>
                <c:pt idx="29">
                  <c:v>101.59274236537168</c:v>
                </c:pt>
                <c:pt idx="30">
                  <c:v>101.14984493368071</c:v>
                </c:pt>
                <c:pt idx="31">
                  <c:v>100.56212900595243</c:v>
                </c:pt>
                <c:pt idx="32">
                  <c:v>101.3627646756009</c:v>
                </c:pt>
                <c:pt idx="33">
                  <c:v>101.43943841058218</c:v>
                </c:pt>
                <c:pt idx="34">
                  <c:v>101.96327406421707</c:v>
                </c:pt>
                <c:pt idx="35">
                  <c:v>102.60634129211343</c:v>
                </c:pt>
                <c:pt idx="36">
                  <c:v>102.21026618666529</c:v>
                </c:pt>
                <c:pt idx="37">
                  <c:v>102.07397666455327</c:v>
                </c:pt>
                <c:pt idx="38">
                  <c:v>101.72476740052106</c:v>
                </c:pt>
                <c:pt idx="39">
                  <c:v>101.86958589655835</c:v>
                </c:pt>
                <c:pt idx="40">
                  <c:v>102.48284523088932</c:v>
                </c:pt>
                <c:pt idx="41">
                  <c:v>102.08677012544118</c:v>
                </c:pt>
                <c:pt idx="42">
                  <c:v>101.99734644474509</c:v>
                </c:pt>
                <c:pt idx="43">
                  <c:v>101.98881747081982</c:v>
                </c:pt>
                <c:pt idx="44">
                  <c:v>102.24860305415592</c:v>
                </c:pt>
                <c:pt idx="45">
                  <c:v>102.22732413451583</c:v>
                </c:pt>
                <c:pt idx="46">
                  <c:v>102.6361491856788</c:v>
                </c:pt>
                <c:pt idx="47">
                  <c:v>102.45303733732396</c:v>
                </c:pt>
                <c:pt idx="48">
                  <c:v>102.820914610611</c:v>
                </c:pt>
                <c:pt idx="49">
                  <c:v>102.5459422318671</c:v>
                </c:pt>
                <c:pt idx="50">
                  <c:v>103.19040194530228</c:v>
                </c:pt>
                <c:pt idx="51">
                  <c:v>103.09157898721917</c:v>
                </c:pt>
                <c:pt idx="52">
                  <c:v>102.8681720885847</c:v>
                </c:pt>
                <c:pt idx="53">
                  <c:v>103.00994452250582</c:v>
                </c:pt>
                <c:pt idx="54">
                  <c:v>103.3622433638273</c:v>
                </c:pt>
                <c:pt idx="55">
                  <c:v>103.07439049384935</c:v>
                </c:pt>
                <c:pt idx="56">
                  <c:v>102.46004328019116</c:v>
                </c:pt>
                <c:pt idx="57">
                  <c:v>102.89824107318861</c:v>
                </c:pt>
                <c:pt idx="58">
                  <c:v>102.8509835952149</c:v>
                </c:pt>
                <c:pt idx="59">
                  <c:v>102.98844802700029</c:v>
                </c:pt>
                <c:pt idx="60">
                  <c:v>102.88105257981879</c:v>
                </c:pt>
                <c:pt idx="61">
                  <c:v>102.5115652451275</c:v>
                </c:pt>
                <c:pt idx="62">
                  <c:v>102.69633067005969</c:v>
                </c:pt>
                <c:pt idx="63">
                  <c:v>103.23335142114027</c:v>
                </c:pt>
                <c:pt idx="64">
                  <c:v>103.2505399145101</c:v>
                </c:pt>
                <c:pt idx="65">
                  <c:v>104.12267101354236</c:v>
                </c:pt>
                <c:pt idx="66">
                  <c:v>104.44485735508687</c:v>
                </c:pt>
                <c:pt idx="67">
                  <c:v>104.79284819427261</c:v>
                </c:pt>
                <c:pt idx="68">
                  <c:v>104.2687079344261</c:v>
                </c:pt>
                <c:pt idx="69">
                  <c:v>103.96371008625142</c:v>
                </c:pt>
                <c:pt idx="70">
                  <c:v>104.13985950691216</c:v>
                </c:pt>
                <c:pt idx="71">
                  <c:v>103.68442970537181</c:v>
                </c:pt>
                <c:pt idx="72">
                  <c:v>104.0367285466933</c:v>
                </c:pt>
                <c:pt idx="73">
                  <c:v>104.0496090379274</c:v>
                </c:pt>
                <c:pt idx="74">
                  <c:v>104.0496090379274</c:v>
                </c:pt>
                <c:pt idx="75">
                  <c:v>104.64681127338886</c:v>
                </c:pt>
                <c:pt idx="76">
                  <c:v>104.79715619640835</c:v>
                </c:pt>
                <c:pt idx="77">
                  <c:v>104.95180912156357</c:v>
                </c:pt>
                <c:pt idx="78">
                  <c:v>104.71125724473238</c:v>
                </c:pt>
                <c:pt idx="79">
                  <c:v>103.96797457321405</c:v>
                </c:pt>
                <c:pt idx="80">
                  <c:v>104.73701822720054</c:v>
                </c:pt>
                <c:pt idx="81">
                  <c:v>104.38902738801478</c:v>
                </c:pt>
                <c:pt idx="82">
                  <c:v>103.73168718334553</c:v>
                </c:pt>
                <c:pt idx="83">
                  <c:v>103.52546877808089</c:v>
                </c:pt>
                <c:pt idx="84">
                  <c:v>102.93692606206395</c:v>
                </c:pt>
                <c:pt idx="85">
                  <c:v>101.94878351157872</c:v>
                </c:pt>
                <c:pt idx="86">
                  <c:v>101.0809604146822</c:v>
                </c:pt>
                <c:pt idx="87">
                  <c:v>100.80598803593833</c:v>
                </c:pt>
                <c:pt idx="88">
                  <c:v>101.36450528252443</c:v>
                </c:pt>
                <c:pt idx="89">
                  <c:v>100.15295583340476</c:v>
                </c:pt>
                <c:pt idx="90">
                  <c:v>100.12719485093659</c:v>
                </c:pt>
                <c:pt idx="91">
                  <c:v>100.85324551391201</c:v>
                </c:pt>
                <c:pt idx="92">
                  <c:v>100.21740180474828</c:v>
                </c:pt>
                <c:pt idx="93">
                  <c:v>100.81029603807403</c:v>
                </c:pt>
                <c:pt idx="94">
                  <c:v>100.98644545873479</c:v>
                </c:pt>
                <c:pt idx="95">
                  <c:v>101.6222891678985</c:v>
                </c:pt>
                <c:pt idx="96">
                  <c:v>101.13679038175427</c:v>
                </c:pt>
                <c:pt idx="97">
                  <c:v>101.05089143007828</c:v>
                </c:pt>
                <c:pt idx="98">
                  <c:v>100.92630748952701</c:v>
                </c:pt>
                <c:pt idx="99">
                  <c:v>100.85324551391201</c:v>
                </c:pt>
                <c:pt idx="100">
                  <c:v>101.37738577375852</c:v>
                </c:pt>
                <c:pt idx="101">
                  <c:v>101.88002953809949</c:v>
                </c:pt>
                <c:pt idx="102">
                  <c:v>101.39888226926405</c:v>
                </c:pt>
                <c:pt idx="103">
                  <c:v>101.31724780455073</c:v>
                </c:pt>
                <c:pt idx="104">
                  <c:v>100.38497873631067</c:v>
                </c:pt>
                <c:pt idx="105">
                  <c:v>99.58586609772027</c:v>
                </c:pt>
                <c:pt idx="106">
                  <c:v>99.981114414879755</c:v>
                </c:pt>
                <c:pt idx="107">
                  <c:v>99.96823392364567</c:v>
                </c:pt>
                <c:pt idx="108">
                  <c:v>100.80168003380258</c:v>
                </c:pt>
                <c:pt idx="109">
                  <c:v>101.27856281567537</c:v>
                </c:pt>
                <c:pt idx="110">
                  <c:v>101.31724780455073</c:v>
                </c:pt>
                <c:pt idx="111">
                  <c:v>100.49237418349217</c:v>
                </c:pt>
                <c:pt idx="112">
                  <c:v>100.4837581792207</c:v>
                </c:pt>
                <c:pt idx="113">
                  <c:v>100.52244316809606</c:v>
                </c:pt>
                <c:pt idx="114">
                  <c:v>100.51813516596033</c:v>
                </c:pt>
                <c:pt idx="115">
                  <c:v>99.856530474328437</c:v>
                </c:pt>
                <c:pt idx="116">
                  <c:v>100.06705688172882</c:v>
                </c:pt>
                <c:pt idx="117">
                  <c:v>100.02837189285346</c:v>
                </c:pt>
                <c:pt idx="118">
                  <c:v>99.207806273930615</c:v>
                </c:pt>
                <c:pt idx="119">
                  <c:v>98.808249954635428</c:v>
                </c:pt>
                <c:pt idx="120">
                  <c:v>98.606339551506522</c:v>
                </c:pt>
                <c:pt idx="121">
                  <c:v>98.885576417213031</c:v>
                </c:pt>
                <c:pt idx="122">
                  <c:v>99.383955694591364</c:v>
                </c:pt>
                <c:pt idx="123">
                  <c:v>99.779204011750849</c:v>
                </c:pt>
                <c:pt idx="124">
                  <c:v>99.873718967698252</c:v>
                </c:pt>
                <c:pt idx="125">
                  <c:v>99.916668443536238</c:v>
                </c:pt>
                <c:pt idx="126">
                  <c:v>101.00789843906723</c:v>
                </c:pt>
                <c:pt idx="127">
                  <c:v>100.60838563494512</c:v>
                </c:pt>
                <c:pt idx="128">
                  <c:v>100.38497873631067</c:v>
                </c:pt>
                <c:pt idx="129">
                  <c:v>100.76303856010034</c:v>
                </c:pt>
                <c:pt idx="130">
                  <c:v>100.50525467472626</c:v>
                </c:pt>
                <c:pt idx="131">
                  <c:v>100.84893751177628</c:v>
                </c:pt>
                <c:pt idx="132">
                  <c:v>100.95206847199516</c:v>
                </c:pt>
                <c:pt idx="133">
                  <c:v>100.78449154043277</c:v>
                </c:pt>
                <c:pt idx="134">
                  <c:v>101.12390989052018</c:v>
                </c:pt>
                <c:pt idx="135">
                  <c:v>100.75873055796461</c:v>
                </c:pt>
                <c:pt idx="136">
                  <c:v>99.903787952302153</c:v>
                </c:pt>
                <c:pt idx="137">
                  <c:v>99.671808564569346</c:v>
                </c:pt>
                <c:pt idx="138">
                  <c:v>99.706185551308963</c:v>
                </c:pt>
                <c:pt idx="139">
                  <c:v>99.448401665934881</c:v>
                </c:pt>
                <c:pt idx="140">
                  <c:v>99.323817725383577</c:v>
                </c:pt>
                <c:pt idx="141">
                  <c:v>100.33772125833696</c:v>
                </c:pt>
                <c:pt idx="142">
                  <c:v>100.80168003380258</c:v>
                </c:pt>
                <c:pt idx="143">
                  <c:v>100.77591905133441</c:v>
                </c:pt>
                <c:pt idx="144">
                  <c:v>100.94345246772372</c:v>
                </c:pt>
                <c:pt idx="145">
                  <c:v>100.69859258875682</c:v>
                </c:pt>
                <c:pt idx="146">
                  <c:v>101.19692835096205</c:v>
                </c:pt>
                <c:pt idx="147">
                  <c:v>101.6394776612683</c:v>
                </c:pt>
                <c:pt idx="148">
                  <c:v>101.76406160181963</c:v>
                </c:pt>
                <c:pt idx="149">
                  <c:v>102.66195368332008</c:v>
                </c:pt>
                <c:pt idx="150">
                  <c:v>102.33115133750412</c:v>
                </c:pt>
                <c:pt idx="151">
                  <c:v>102.27101336829631</c:v>
                </c:pt>
                <c:pt idx="152">
                  <c:v>102.00034899168817</c:v>
                </c:pt>
                <c:pt idx="153">
                  <c:v>102.42566629345153</c:v>
                </c:pt>
                <c:pt idx="154">
                  <c:v>102.60608020107492</c:v>
                </c:pt>
                <c:pt idx="155">
                  <c:v>102.7435881480334</c:v>
                </c:pt>
                <c:pt idx="156">
                  <c:v>102.61900420748209</c:v>
                </c:pt>
                <c:pt idx="157">
                  <c:v>103.00563652037009</c:v>
                </c:pt>
                <c:pt idx="158">
                  <c:v>102.90681356228697</c:v>
                </c:pt>
                <c:pt idx="159">
                  <c:v>103.09588698935488</c:v>
                </c:pt>
                <c:pt idx="160">
                  <c:v>103.21616292777047</c:v>
                </c:pt>
                <c:pt idx="161">
                  <c:v>102.76934913050158</c:v>
                </c:pt>
                <c:pt idx="162">
                  <c:v>102.33545933963984</c:v>
                </c:pt>
                <c:pt idx="163">
                  <c:v>102.63188469871618</c:v>
                </c:pt>
                <c:pt idx="164">
                  <c:v>102.5459422318671</c:v>
                </c:pt>
                <c:pt idx="165">
                  <c:v>102.60608020107492</c:v>
                </c:pt>
                <c:pt idx="166">
                  <c:v>102.08198345640149</c:v>
                </c:pt>
                <c:pt idx="167">
                  <c:v>101.60079267239297</c:v>
                </c:pt>
                <c:pt idx="168">
                  <c:v>101.98316049831834</c:v>
                </c:pt>
                <c:pt idx="169">
                  <c:v>102.0046134786508</c:v>
                </c:pt>
                <c:pt idx="170">
                  <c:v>102.30965484199857</c:v>
                </c:pt>
                <c:pt idx="171">
                  <c:v>102.21944788818689</c:v>
                </c:pt>
                <c:pt idx="172">
                  <c:v>103.30636988158216</c:v>
                </c:pt>
                <c:pt idx="173">
                  <c:v>103.11303196755159</c:v>
                </c:pt>
                <c:pt idx="174">
                  <c:v>102.61900420748209</c:v>
                </c:pt>
                <c:pt idx="175">
                  <c:v>102.7263996546636</c:v>
                </c:pt>
                <c:pt idx="176">
                  <c:v>102.85529159735063</c:v>
                </c:pt>
                <c:pt idx="177">
                  <c:v>102.05617895876024</c:v>
                </c:pt>
                <c:pt idx="178">
                  <c:v>102.35260431783657</c:v>
                </c:pt>
                <c:pt idx="179">
                  <c:v>101.0938409059163</c:v>
                </c:pt>
                <c:pt idx="180">
                  <c:v>101.01220644120295</c:v>
                </c:pt>
                <c:pt idx="181">
                  <c:v>100.98213745659905</c:v>
                </c:pt>
                <c:pt idx="182">
                  <c:v>101.06377192131239</c:v>
                </c:pt>
                <c:pt idx="183">
                  <c:v>100.93487997862536</c:v>
                </c:pt>
                <c:pt idx="184">
                  <c:v>101.2957513090452</c:v>
                </c:pt>
                <c:pt idx="185">
                  <c:v>101.65662263946504</c:v>
                </c:pt>
                <c:pt idx="186">
                  <c:v>101.94021102248037</c:v>
                </c:pt>
                <c:pt idx="187">
                  <c:v>102.32253533323268</c:v>
                </c:pt>
                <c:pt idx="188">
                  <c:v>102.27958585739468</c:v>
                </c:pt>
                <c:pt idx="189">
                  <c:v>102.45573527805543</c:v>
                </c:pt>
                <c:pt idx="190">
                  <c:v>102.7435881480334</c:v>
                </c:pt>
                <c:pt idx="191">
                  <c:v>102.32253533323268</c:v>
                </c:pt>
                <c:pt idx="192">
                  <c:v>103.01851701160419</c:v>
                </c:pt>
                <c:pt idx="193">
                  <c:v>103.03144101801136</c:v>
                </c:pt>
                <c:pt idx="194">
                  <c:v>102.66195368332008</c:v>
                </c:pt>
                <c:pt idx="195">
                  <c:v>102.88966858409026</c:v>
                </c:pt>
                <c:pt idx="196">
                  <c:v>103.54696527358642</c:v>
                </c:pt>
                <c:pt idx="197">
                  <c:v>103.3579353616916</c:v>
                </c:pt>
                <c:pt idx="198">
                  <c:v>103.22904341900457</c:v>
                </c:pt>
                <c:pt idx="199">
                  <c:v>103.10445947845324</c:v>
                </c:pt>
                <c:pt idx="200">
                  <c:v>103.67585721627346</c:v>
                </c:pt>
                <c:pt idx="201">
                  <c:v>103.84769863479848</c:v>
                </c:pt>
                <c:pt idx="202">
                  <c:v>104.38471938587908</c:v>
                </c:pt>
                <c:pt idx="203">
                  <c:v>104.41909637261868</c:v>
                </c:pt>
                <c:pt idx="204">
                  <c:v>103.92071709524035</c:v>
                </c:pt>
                <c:pt idx="205">
                  <c:v>103.84769863479848</c:v>
                </c:pt>
                <c:pt idx="206">
                  <c:v>103.51258828684679</c:v>
                </c:pt>
                <c:pt idx="207">
                  <c:v>103.88638362367382</c:v>
                </c:pt>
                <c:pt idx="208">
                  <c:v>104.4663538505924</c:v>
                </c:pt>
                <c:pt idx="209">
                  <c:v>104.70694924259665</c:v>
                </c:pt>
                <c:pt idx="210">
                  <c:v>104.71552173169502</c:v>
                </c:pt>
                <c:pt idx="211">
                  <c:v>104.43628486598848</c:v>
                </c:pt>
                <c:pt idx="212">
                  <c:v>104.77996770303852</c:v>
                </c:pt>
                <c:pt idx="213">
                  <c:v>104.6081262845135</c:v>
                </c:pt>
                <c:pt idx="214">
                  <c:v>104.43197686385277</c:v>
                </c:pt>
                <c:pt idx="215">
                  <c:v>104.1741929784787</c:v>
                </c:pt>
                <c:pt idx="216">
                  <c:v>104.19568947398423</c:v>
                </c:pt>
                <c:pt idx="217">
                  <c:v>104.16992849151605</c:v>
                </c:pt>
                <c:pt idx="218">
                  <c:v>104.30739292330145</c:v>
                </c:pt>
                <c:pt idx="219">
                  <c:v>104.00235155995368</c:v>
                </c:pt>
                <c:pt idx="220">
                  <c:v>103.58565026246178</c:v>
                </c:pt>
                <c:pt idx="221">
                  <c:v>103.41376532876365</c:v>
                </c:pt>
                <c:pt idx="222">
                  <c:v>103.26342040574417</c:v>
                </c:pt>
                <c:pt idx="223">
                  <c:v>103.68442970537181</c:v>
                </c:pt>
                <c:pt idx="224">
                  <c:v>103.47821130010718</c:v>
                </c:pt>
                <c:pt idx="225">
                  <c:v>103.66297672503937</c:v>
                </c:pt>
                <c:pt idx="226">
                  <c:v>103.44814231550328</c:v>
                </c:pt>
                <c:pt idx="227">
                  <c:v>103.27199289484253</c:v>
                </c:pt>
                <c:pt idx="228">
                  <c:v>103.18178594103085</c:v>
                </c:pt>
                <c:pt idx="229">
                  <c:v>102.81660660847527</c:v>
                </c:pt>
                <c:pt idx="230">
                  <c:v>102.20225939481709</c:v>
                </c:pt>
                <c:pt idx="231">
                  <c:v>102.11205244100539</c:v>
                </c:pt>
                <c:pt idx="232">
                  <c:v>102.46861576928951</c:v>
                </c:pt>
                <c:pt idx="233">
                  <c:v>102.52448925153467</c:v>
                </c:pt>
                <c:pt idx="234">
                  <c:v>102.42997429558727</c:v>
                </c:pt>
                <c:pt idx="235">
                  <c:v>102.89824107318861</c:v>
                </c:pt>
                <c:pt idx="236">
                  <c:v>102.9454985511623</c:v>
                </c:pt>
                <c:pt idx="237">
                  <c:v>103.05720200047955</c:v>
                </c:pt>
                <c:pt idx="238">
                  <c:v>102.86386408644898</c:v>
                </c:pt>
                <c:pt idx="239">
                  <c:v>102.88536058195452</c:v>
                </c:pt>
                <c:pt idx="240">
                  <c:v>103.13452846305712</c:v>
                </c:pt>
                <c:pt idx="241">
                  <c:v>103.37081585292567</c:v>
                </c:pt>
                <c:pt idx="242">
                  <c:v>103.32355837495197</c:v>
                </c:pt>
                <c:pt idx="243">
                  <c:v>102.63188469871618</c:v>
                </c:pt>
                <c:pt idx="244">
                  <c:v>102.5459422318671</c:v>
                </c:pt>
                <c:pt idx="245">
                  <c:v>102.58462722074246</c:v>
                </c:pt>
                <c:pt idx="246">
                  <c:v>103.19897443440065</c:v>
                </c:pt>
                <c:pt idx="247">
                  <c:v>103.3450548704575</c:v>
                </c:pt>
                <c:pt idx="248">
                  <c:v>103.67585721627346</c:v>
                </c:pt>
                <c:pt idx="249">
                  <c:v>104.21287796735406</c:v>
                </c:pt>
                <c:pt idx="250">
                  <c:v>103.46533080887311</c:v>
                </c:pt>
                <c:pt idx="251">
                  <c:v>103.15171695642695</c:v>
                </c:pt>
                <c:pt idx="252">
                  <c:v>102.82948709970935</c:v>
                </c:pt>
                <c:pt idx="253">
                  <c:v>102.7435881480334</c:v>
                </c:pt>
                <c:pt idx="254">
                  <c:v>101.20123635309778</c:v>
                </c:pt>
                <c:pt idx="255">
                  <c:v>100.43223621428439</c:v>
                </c:pt>
                <c:pt idx="256">
                  <c:v>100.74585006673051</c:v>
                </c:pt>
                <c:pt idx="257">
                  <c:v>100.96064096109352</c:v>
                </c:pt>
                <c:pt idx="258">
                  <c:v>101.91009852270338</c:v>
                </c:pt>
                <c:pt idx="259">
                  <c:v>102.05187095662451</c:v>
                </c:pt>
                <c:pt idx="260">
                  <c:v>101.95735600067709</c:v>
                </c:pt>
                <c:pt idx="261">
                  <c:v>102.24520887065505</c:v>
                </c:pt>
                <c:pt idx="262">
                  <c:v>102.03472597842777</c:v>
                </c:pt>
                <c:pt idx="263">
                  <c:v>102.04329846752613</c:v>
                </c:pt>
                <c:pt idx="264">
                  <c:v>101.48908922307575</c:v>
                </c:pt>
                <c:pt idx="265">
                  <c:v>102.08198345640149</c:v>
                </c:pt>
                <c:pt idx="266">
                  <c:v>101.51915820767965</c:v>
                </c:pt>
                <c:pt idx="267">
                  <c:v>101.6222891678985</c:v>
                </c:pt>
                <c:pt idx="268">
                  <c:v>102.11205244100539</c:v>
                </c:pt>
                <c:pt idx="269">
                  <c:v>103.44814231550328</c:v>
                </c:pt>
                <c:pt idx="270">
                  <c:v>103.33217437922342</c:v>
                </c:pt>
                <c:pt idx="271">
                  <c:v>103.41376532876365</c:v>
                </c:pt>
                <c:pt idx="272">
                  <c:v>103.30210539461953</c:v>
                </c:pt>
                <c:pt idx="273">
                  <c:v>103.69304570964326</c:v>
                </c:pt>
                <c:pt idx="274">
                  <c:v>103.36650785078996</c:v>
                </c:pt>
                <c:pt idx="275">
                  <c:v>103.19466643226494</c:v>
                </c:pt>
                <c:pt idx="276">
                  <c:v>102.49011226479506</c:v>
                </c:pt>
                <c:pt idx="277">
                  <c:v>102.41705028918008</c:v>
                </c:pt>
                <c:pt idx="278">
                  <c:v>102.36122032210801</c:v>
                </c:pt>
                <c:pt idx="279">
                  <c:v>102.21944788818689</c:v>
                </c:pt>
                <c:pt idx="280">
                  <c:v>101.35162479129033</c:v>
                </c:pt>
                <c:pt idx="281">
                  <c:v>100.90050299188573</c:v>
                </c:pt>
                <c:pt idx="282">
                  <c:v>101.44613974723775</c:v>
                </c:pt>
                <c:pt idx="283">
                  <c:v>101.15397887512407</c:v>
                </c:pt>
                <c:pt idx="284">
                  <c:v>101.40745475836242</c:v>
                </c:pt>
                <c:pt idx="285">
                  <c:v>102.28820186166614</c:v>
                </c:pt>
                <c:pt idx="286">
                  <c:v>102.46861576928951</c:v>
                </c:pt>
                <c:pt idx="287">
                  <c:v>103.15602495856268</c:v>
                </c:pt>
                <c:pt idx="288">
                  <c:v>102.96268704453213</c:v>
                </c:pt>
                <c:pt idx="289">
                  <c:v>103.22473541686882</c:v>
                </c:pt>
                <c:pt idx="290">
                  <c:v>103.78325266345496</c:v>
                </c:pt>
                <c:pt idx="291">
                  <c:v>102.64907319208598</c:v>
                </c:pt>
                <c:pt idx="292">
                  <c:v>102.13781342347357</c:v>
                </c:pt>
                <c:pt idx="293">
                  <c:v>101.03370293670848</c:v>
                </c:pt>
                <c:pt idx="294">
                  <c:v>100.72657284505249</c:v>
                </c:pt>
                <c:pt idx="295">
                  <c:v>100.19451282370393</c:v>
                </c:pt>
                <c:pt idx="296">
                  <c:v>101.06829749931354</c:v>
                </c:pt>
                <c:pt idx="297">
                  <c:v>101.63926008540287</c:v>
                </c:pt>
                <c:pt idx="298">
                  <c:v>101.60035752066207</c:v>
                </c:pt>
                <c:pt idx="299">
                  <c:v>100.87365413009036</c:v>
                </c:pt>
                <c:pt idx="300">
                  <c:v>99.883074729912209</c:v>
                </c:pt>
                <c:pt idx="301">
                  <c:v>99.351014708563653</c:v>
                </c:pt>
                <c:pt idx="302">
                  <c:v>98.273927144286304</c:v>
                </c:pt>
                <c:pt idx="303">
                  <c:v>97.789472722296168</c:v>
                </c:pt>
                <c:pt idx="304">
                  <c:v>98.001435130408439</c:v>
                </c:pt>
                <c:pt idx="305">
                  <c:v>97.676985999863362</c:v>
                </c:pt>
                <c:pt idx="306">
                  <c:v>98.360435308385505</c:v>
                </c:pt>
                <c:pt idx="307">
                  <c:v>98.54211115602844</c:v>
                </c:pt>
                <c:pt idx="308">
                  <c:v>97.300666782997226</c:v>
                </c:pt>
                <c:pt idx="309">
                  <c:v>99.074171177376982</c:v>
                </c:pt>
                <c:pt idx="310">
                  <c:v>98.784360124610046</c:v>
                </c:pt>
                <c:pt idx="311">
                  <c:v>99.398620307922073</c:v>
                </c:pt>
                <c:pt idx="312">
                  <c:v>99.480776954712454</c:v>
                </c:pt>
                <c:pt idx="313">
                  <c:v>99.537042073515408</c:v>
                </c:pt>
                <c:pt idx="314">
                  <c:v>99.74465296431886</c:v>
                </c:pt>
                <c:pt idx="315">
                  <c:v>99.247187505575383</c:v>
                </c:pt>
                <c:pt idx="316">
                  <c:v>99.80953408739326</c:v>
                </c:pt>
                <c:pt idx="317">
                  <c:v>100.0560910581106</c:v>
                </c:pt>
                <c:pt idx="318">
                  <c:v>100.4497293138658</c:v>
                </c:pt>
                <c:pt idx="319">
                  <c:v>101.65227112215622</c:v>
                </c:pt>
                <c:pt idx="320">
                  <c:v>101.47921127878475</c:v>
                </c:pt>
                <c:pt idx="321">
                  <c:v>101.02073541512821</c:v>
                </c:pt>
                <c:pt idx="322">
                  <c:v>100.77848644654661</c:v>
                </c:pt>
                <c:pt idx="323">
                  <c:v>100.82604853073194</c:v>
                </c:pt>
                <c:pt idx="324">
                  <c:v>101.3624600693893</c:v>
                </c:pt>
                <c:pt idx="325">
                  <c:v>100.94719477260927</c:v>
                </c:pt>
                <c:pt idx="326">
                  <c:v>101.37107607366073</c:v>
                </c:pt>
                <c:pt idx="327">
                  <c:v>102.11509850312157</c:v>
                </c:pt>
                <c:pt idx="328">
                  <c:v>102.62983948558102</c:v>
                </c:pt>
                <c:pt idx="329">
                  <c:v>102.91534253621224</c:v>
                </c:pt>
                <c:pt idx="330">
                  <c:v>103.06673182338584</c:v>
                </c:pt>
                <c:pt idx="331">
                  <c:v>103.9102299385261</c:v>
                </c:pt>
                <c:pt idx="332">
                  <c:v>103.55984576482051</c:v>
                </c:pt>
                <c:pt idx="333">
                  <c:v>102.62983948558102</c:v>
                </c:pt>
                <c:pt idx="334">
                  <c:v>102.8201748526685</c:v>
                </c:pt>
                <c:pt idx="335">
                  <c:v>103.11864542487996</c:v>
                </c:pt>
                <c:pt idx="336">
                  <c:v>103.83668929600718</c:v>
                </c:pt>
                <c:pt idx="337">
                  <c:v>103.96645154215598</c:v>
                </c:pt>
                <c:pt idx="338">
                  <c:v>103.84534881545171</c:v>
                </c:pt>
                <c:pt idx="339">
                  <c:v>104.8229606940496</c:v>
                </c:pt>
                <c:pt idx="340">
                  <c:v>104.84889573721013</c:v>
                </c:pt>
                <c:pt idx="341">
                  <c:v>104.90511734083998</c:v>
                </c:pt>
                <c:pt idx="342">
                  <c:v>105.43286936005281</c:v>
                </c:pt>
                <c:pt idx="343">
                  <c:v>105.14305830728587</c:v>
                </c:pt>
                <c:pt idx="344">
                  <c:v>105.23818247565653</c:v>
                </c:pt>
                <c:pt idx="345">
                  <c:v>105.21655543463173</c:v>
                </c:pt>
                <c:pt idx="346">
                  <c:v>105.35497720022506</c:v>
                </c:pt>
                <c:pt idx="347">
                  <c:v>105.01325254596398</c:v>
                </c:pt>
                <c:pt idx="348">
                  <c:v>104.78401461413573</c:v>
                </c:pt>
                <c:pt idx="349">
                  <c:v>105.31607463548427</c:v>
                </c:pt>
                <c:pt idx="350">
                  <c:v>105.39823128227465</c:v>
                </c:pt>
                <c:pt idx="351">
                  <c:v>105.6231612119672</c:v>
                </c:pt>
                <c:pt idx="352">
                  <c:v>105.29444759445947</c:v>
                </c:pt>
                <c:pt idx="353">
                  <c:v>105.45449640107761</c:v>
                </c:pt>
                <c:pt idx="354">
                  <c:v>105.50641000257176</c:v>
                </c:pt>
                <c:pt idx="355">
                  <c:v>106.28933499677335</c:v>
                </c:pt>
                <c:pt idx="356">
                  <c:v>106.16388075276026</c:v>
                </c:pt>
                <c:pt idx="357">
                  <c:v>106.58780556898482</c:v>
                </c:pt>
                <c:pt idx="358">
                  <c:v>106.62670813372561</c:v>
                </c:pt>
                <c:pt idx="359">
                  <c:v>106.89493566064084</c:v>
                </c:pt>
                <c:pt idx="360">
                  <c:v>107.10254655144429</c:v>
                </c:pt>
                <c:pt idx="361">
                  <c:v>107.51350384608858</c:v>
                </c:pt>
                <c:pt idx="362">
                  <c:v>107.18039519609894</c:v>
                </c:pt>
                <c:pt idx="363">
                  <c:v>107.77302833838615</c:v>
                </c:pt>
                <c:pt idx="364">
                  <c:v>107.20202223712376</c:v>
                </c:pt>
                <c:pt idx="365">
                  <c:v>107.01173038520938</c:v>
                </c:pt>
                <c:pt idx="366">
                  <c:v>107.66920113539791</c:v>
                </c:pt>
                <c:pt idx="367">
                  <c:v>107.47886576831043</c:v>
                </c:pt>
                <c:pt idx="368">
                  <c:v>107.40967664310028</c:v>
                </c:pt>
                <c:pt idx="369">
                  <c:v>107.91575810611522</c:v>
                </c:pt>
                <c:pt idx="370">
                  <c:v>108.56892085416803</c:v>
                </c:pt>
                <c:pt idx="371">
                  <c:v>108.86308342424378</c:v>
                </c:pt>
                <c:pt idx="372">
                  <c:v>108.84145638321898</c:v>
                </c:pt>
                <c:pt idx="373">
                  <c:v>108.95389959047873</c:v>
                </c:pt>
                <c:pt idx="374">
                  <c:v>108.84145638321898</c:v>
                </c:pt>
                <c:pt idx="375">
                  <c:v>108.74628869967525</c:v>
                </c:pt>
                <c:pt idx="376">
                  <c:v>108.60786693408191</c:v>
                </c:pt>
                <c:pt idx="377">
                  <c:v>108.51269925053816</c:v>
                </c:pt>
                <c:pt idx="378">
                  <c:v>108.36561796550031</c:v>
                </c:pt>
                <c:pt idx="379">
                  <c:v>108.52135876998273</c:v>
                </c:pt>
                <c:pt idx="380">
                  <c:v>108.62949397510671</c:v>
                </c:pt>
                <c:pt idx="381">
                  <c:v>108.72466165865045</c:v>
                </c:pt>
                <c:pt idx="382">
                  <c:v>108.63380197724244</c:v>
                </c:pt>
                <c:pt idx="383">
                  <c:v>108.7549482191198</c:v>
                </c:pt>
                <c:pt idx="384">
                  <c:v>109.37782440670325</c:v>
                </c:pt>
                <c:pt idx="385">
                  <c:v>109.33026232251792</c:v>
                </c:pt>
                <c:pt idx="386">
                  <c:v>109.61141385584033</c:v>
                </c:pt>
                <c:pt idx="387">
                  <c:v>109.83634378553286</c:v>
                </c:pt>
                <c:pt idx="388">
                  <c:v>109.90122490860725</c:v>
                </c:pt>
                <c:pt idx="389">
                  <c:v>109.42973800819738</c:v>
                </c:pt>
                <c:pt idx="390">
                  <c:v>109.36050536781417</c:v>
                </c:pt>
                <c:pt idx="391">
                  <c:v>109.39945144772804</c:v>
                </c:pt>
                <c:pt idx="392">
                  <c:v>108.88901846740431</c:v>
                </c:pt>
                <c:pt idx="393">
                  <c:v>108.39590452596963</c:v>
                </c:pt>
                <c:pt idx="394">
                  <c:v>107.8033148988555</c:v>
                </c:pt>
                <c:pt idx="395">
                  <c:v>107.82059042257148</c:v>
                </c:pt>
                <c:pt idx="396">
                  <c:v>107.42264416468058</c:v>
                </c:pt>
                <c:pt idx="397">
                  <c:v>107.72977425633657</c:v>
                </c:pt>
                <c:pt idx="398">
                  <c:v>108.11906099478297</c:v>
                </c:pt>
                <c:pt idx="399">
                  <c:v>108.58623989305711</c:v>
                </c:pt>
                <c:pt idx="400">
                  <c:v>108.43915860801923</c:v>
                </c:pt>
                <c:pt idx="401">
                  <c:v>107.88982306295472</c:v>
                </c:pt>
                <c:pt idx="402">
                  <c:v>107.94604466658457</c:v>
                </c:pt>
                <c:pt idx="403">
                  <c:v>108.03690434799258</c:v>
                </c:pt>
                <c:pt idx="404">
                  <c:v>107.7340822584723</c:v>
                </c:pt>
                <c:pt idx="405">
                  <c:v>107.46159024459443</c:v>
                </c:pt>
                <c:pt idx="406">
                  <c:v>107.60001201018778</c:v>
                </c:pt>
                <c:pt idx="407">
                  <c:v>107.13714111404936</c:v>
                </c:pt>
                <c:pt idx="408">
                  <c:v>106.83867054183789</c:v>
                </c:pt>
                <c:pt idx="409">
                  <c:v>106.48832988330534</c:v>
                </c:pt>
                <c:pt idx="410">
                  <c:v>106.5618270106512</c:v>
                </c:pt>
                <c:pt idx="411">
                  <c:v>107.31015744224774</c:v>
                </c:pt>
                <c:pt idx="412">
                  <c:v>107.37508208049525</c:v>
                </c:pt>
                <c:pt idx="413">
                  <c:v>107.6043200123235</c:v>
                </c:pt>
                <c:pt idx="414">
                  <c:v>108.46513716635285</c:v>
                </c:pt>
                <c:pt idx="415">
                  <c:v>108.53432629156296</c:v>
                </c:pt>
                <c:pt idx="416">
                  <c:v>108.85011590266352</c:v>
                </c:pt>
                <c:pt idx="417">
                  <c:v>108.66408853771176</c:v>
                </c:pt>
                <c:pt idx="418">
                  <c:v>108.55164533045205</c:v>
                </c:pt>
                <c:pt idx="419">
                  <c:v>109.67629497891474</c:v>
                </c:pt>
                <c:pt idx="420">
                  <c:v>110.06127371522538</c:v>
                </c:pt>
                <c:pt idx="421">
                  <c:v>109.94883050796567</c:v>
                </c:pt>
                <c:pt idx="422">
                  <c:v>109.74117610198913</c:v>
                </c:pt>
                <c:pt idx="423">
                  <c:v>109.75849514087818</c:v>
                </c:pt>
                <c:pt idx="424">
                  <c:v>109.34753784623392</c:v>
                </c:pt>
                <c:pt idx="425">
                  <c:v>109.63304089686513</c:v>
                </c:pt>
                <c:pt idx="426">
                  <c:v>110.104527797275</c:v>
                </c:pt>
                <c:pt idx="427">
                  <c:v>110.31649020538725</c:v>
                </c:pt>
                <c:pt idx="428">
                  <c:v>110.96965295344008</c:v>
                </c:pt>
                <c:pt idx="429">
                  <c:v>111.75257794764168</c:v>
                </c:pt>
                <c:pt idx="430">
                  <c:v>111.79152402755554</c:v>
                </c:pt>
                <c:pt idx="431">
                  <c:v>111.45845889273902</c:v>
                </c:pt>
                <c:pt idx="432">
                  <c:v>111.32003712714568</c:v>
                </c:pt>
                <c:pt idx="433">
                  <c:v>111.12104224061368</c:v>
                </c:pt>
                <c:pt idx="434">
                  <c:v>111.24218848249102</c:v>
                </c:pt>
                <c:pt idx="435">
                  <c:v>111.25080448676246</c:v>
                </c:pt>
                <c:pt idx="436">
                  <c:v>111.31137760770113</c:v>
                </c:pt>
                <c:pt idx="437">
                  <c:v>111.2984100861209</c:v>
                </c:pt>
                <c:pt idx="438">
                  <c:v>111.47142641431928</c:v>
                </c:pt>
                <c:pt idx="439">
                  <c:v>111.34166416817047</c:v>
                </c:pt>
                <c:pt idx="440">
                  <c:v>111.91697827156861</c:v>
                </c:pt>
                <c:pt idx="441">
                  <c:v>111.73530242392566</c:v>
                </c:pt>
                <c:pt idx="442">
                  <c:v>111.78286450811102</c:v>
                </c:pt>
                <c:pt idx="443">
                  <c:v>112.6696167053009</c:v>
                </c:pt>
                <c:pt idx="444">
                  <c:v>112.79507094931395</c:v>
                </c:pt>
                <c:pt idx="445">
                  <c:v>112.07267556087794</c:v>
                </c:pt>
                <c:pt idx="446">
                  <c:v>112.67396822260969</c:v>
                </c:pt>
                <c:pt idx="447">
                  <c:v>112.8469845508081</c:v>
                </c:pt>
                <c:pt idx="448">
                  <c:v>111.99051891408756</c:v>
                </c:pt>
                <c:pt idx="449">
                  <c:v>111.50171297478862</c:v>
                </c:pt>
                <c:pt idx="450">
                  <c:v>111.61850769935715</c:v>
                </c:pt>
                <c:pt idx="451">
                  <c:v>110.99993951390941</c:v>
                </c:pt>
                <c:pt idx="452">
                  <c:v>109.29131624260404</c:v>
                </c:pt>
                <c:pt idx="453">
                  <c:v>109.563851771655</c:v>
                </c:pt>
                <c:pt idx="454">
                  <c:v>110.16940892034938</c:v>
                </c:pt>
                <c:pt idx="455">
                  <c:v>111.12539375792248</c:v>
                </c:pt>
                <c:pt idx="456">
                  <c:v>110.30783068594272</c:v>
                </c:pt>
                <c:pt idx="457">
                  <c:v>111.01725855279847</c:v>
                </c:pt>
                <c:pt idx="458">
                  <c:v>110.54142013507979</c:v>
                </c:pt>
                <c:pt idx="459">
                  <c:v>111.55793457841847</c:v>
                </c:pt>
                <c:pt idx="460">
                  <c:v>111.89965923267953</c:v>
                </c:pt>
                <c:pt idx="461">
                  <c:v>111.47577793162809</c:v>
                </c:pt>
                <c:pt idx="462">
                  <c:v>111.97755139250729</c:v>
                </c:pt>
                <c:pt idx="463">
                  <c:v>111.9299457931489</c:v>
                </c:pt>
                <c:pt idx="464">
                  <c:v>111.1080747190334</c:v>
                </c:pt>
                <c:pt idx="465">
                  <c:v>111.42386433013397</c:v>
                </c:pt>
                <c:pt idx="466">
                  <c:v>111.95157283417367</c:v>
                </c:pt>
                <c:pt idx="467">
                  <c:v>112.44037877347264</c:v>
                </c:pt>
                <c:pt idx="468">
                  <c:v>112.82104950764757</c:v>
                </c:pt>
                <c:pt idx="469">
                  <c:v>112.95942775806782</c:v>
                </c:pt>
                <c:pt idx="470">
                  <c:v>112.83401702922782</c:v>
                </c:pt>
                <c:pt idx="471">
                  <c:v>113.22330376767422</c:v>
                </c:pt>
                <c:pt idx="472">
                  <c:v>113.14110360571077</c:v>
                </c:pt>
                <c:pt idx="473">
                  <c:v>112.7864114298694</c:v>
                </c:pt>
                <c:pt idx="474">
                  <c:v>112.92918471277156</c:v>
                </c:pt>
                <c:pt idx="475">
                  <c:v>113.70345018752866</c:v>
                </c:pt>
                <c:pt idx="476">
                  <c:v>113.87215851359132</c:v>
                </c:pt>
                <c:pt idx="477">
                  <c:v>113.18870920506916</c:v>
                </c:pt>
                <c:pt idx="478">
                  <c:v>112.99837383798167</c:v>
                </c:pt>
                <c:pt idx="479">
                  <c:v>113.1065090431057</c:v>
                </c:pt>
                <c:pt idx="480">
                  <c:v>112.88593063072196</c:v>
                </c:pt>
                <c:pt idx="481">
                  <c:v>113.12813608413049</c:v>
                </c:pt>
                <c:pt idx="482">
                  <c:v>113.32277945335368</c:v>
                </c:pt>
                <c:pt idx="483">
                  <c:v>113.44392569523106</c:v>
                </c:pt>
                <c:pt idx="484">
                  <c:v>113.09354152152542</c:v>
                </c:pt>
                <c:pt idx="485">
                  <c:v>113.60397450184918</c:v>
                </c:pt>
                <c:pt idx="486">
                  <c:v>113.46120121894702</c:v>
                </c:pt>
                <c:pt idx="487">
                  <c:v>113.12382808199474</c:v>
                </c:pt>
                <c:pt idx="488">
                  <c:v>113.39201209373691</c:v>
                </c:pt>
                <c:pt idx="489">
                  <c:v>112.5658330174857</c:v>
                </c:pt>
                <c:pt idx="490">
                  <c:v>111.79587554486436</c:v>
                </c:pt>
                <c:pt idx="491">
                  <c:v>112.4749733360777</c:v>
                </c:pt>
                <c:pt idx="492">
                  <c:v>112.4793248533865</c:v>
                </c:pt>
                <c:pt idx="493">
                  <c:v>112.01214595511235</c:v>
                </c:pt>
                <c:pt idx="494">
                  <c:v>112.18085428117503</c:v>
                </c:pt>
                <c:pt idx="495">
                  <c:v>112.20678932433555</c:v>
                </c:pt>
                <c:pt idx="496">
                  <c:v>112.50525989654703</c:v>
                </c:pt>
                <c:pt idx="497">
                  <c:v>112.68262774205424</c:v>
                </c:pt>
                <c:pt idx="498">
                  <c:v>113.18004968562462</c:v>
                </c:pt>
                <c:pt idx="499">
                  <c:v>113.46986073839156</c:v>
                </c:pt>
                <c:pt idx="500">
                  <c:v>113.44392569523106</c:v>
                </c:pt>
                <c:pt idx="501">
                  <c:v>112.84267654867237</c:v>
                </c:pt>
                <c:pt idx="502">
                  <c:v>113.15411464246412</c:v>
                </c:pt>
                <c:pt idx="503">
                  <c:v>113.0200008790065</c:v>
                </c:pt>
                <c:pt idx="504">
                  <c:v>113.5434013809105</c:v>
                </c:pt>
                <c:pt idx="505">
                  <c:v>113.73804475013371</c:v>
                </c:pt>
                <c:pt idx="506">
                  <c:v>113.9370396366657</c:v>
                </c:pt>
                <c:pt idx="507">
                  <c:v>113.85919099201105</c:v>
                </c:pt>
                <c:pt idx="508">
                  <c:v>113.5434013809105</c:v>
                </c:pt>
                <c:pt idx="509">
                  <c:v>113.89378555461612</c:v>
                </c:pt>
                <c:pt idx="510">
                  <c:v>114.20957516571666</c:v>
                </c:pt>
                <c:pt idx="511">
                  <c:v>114.66805102937319</c:v>
                </c:pt>
                <c:pt idx="512">
                  <c:v>115.06168928512838</c:v>
                </c:pt>
                <c:pt idx="513">
                  <c:v>115.39479793511802</c:v>
                </c:pt>
                <c:pt idx="514">
                  <c:v>115.412073458834</c:v>
                </c:pt>
                <c:pt idx="515">
                  <c:v>115.46398706032815</c:v>
                </c:pt>
                <c:pt idx="516">
                  <c:v>115.22608960905534</c:v>
                </c:pt>
                <c:pt idx="517">
                  <c:v>115.39910593725371</c:v>
                </c:pt>
                <c:pt idx="518">
                  <c:v>115.60671682805719</c:v>
                </c:pt>
                <c:pt idx="519">
                  <c:v>115.36881937678439</c:v>
                </c:pt>
                <c:pt idx="520">
                  <c:v>115.57647378276093</c:v>
                </c:pt>
                <c:pt idx="521">
                  <c:v>115.32556529473479</c:v>
                </c:pt>
                <c:pt idx="522">
                  <c:v>115.35585185520412</c:v>
                </c:pt>
                <c:pt idx="523">
                  <c:v>114.98814864260945</c:v>
                </c:pt>
                <c:pt idx="524">
                  <c:v>114.71565662873159</c:v>
                </c:pt>
                <c:pt idx="525">
                  <c:v>115.05738128299268</c:v>
                </c:pt>
                <c:pt idx="526">
                  <c:v>115.62403586694627</c:v>
                </c:pt>
                <c:pt idx="527">
                  <c:v>115.84465779450308</c:v>
                </c:pt>
                <c:pt idx="528">
                  <c:v>116.23394453294948</c:v>
                </c:pt>
                <c:pt idx="529">
                  <c:v>116.11714980838093</c:v>
                </c:pt>
                <c:pt idx="530">
                  <c:v>115.98307956009641</c:v>
                </c:pt>
                <c:pt idx="531">
                  <c:v>115.18283552700575</c:v>
                </c:pt>
                <c:pt idx="532">
                  <c:v>115.29527873426547</c:v>
                </c:pt>
                <c:pt idx="533">
                  <c:v>115.53317618553824</c:v>
                </c:pt>
                <c:pt idx="534">
                  <c:v>116.29882565602388</c:v>
                </c:pt>
                <c:pt idx="535">
                  <c:v>116.00035508381239</c:v>
                </c:pt>
                <c:pt idx="536">
                  <c:v>115.88356035924387</c:v>
                </c:pt>
                <c:pt idx="537">
                  <c:v>116.3291122164932</c:v>
                </c:pt>
                <c:pt idx="538">
                  <c:v>116.07237269527326</c:v>
                </c:pt>
                <c:pt idx="539">
                  <c:v>116.19856669722881</c:v>
                </c:pt>
                <c:pt idx="540">
                  <c:v>117.13414291862358</c:v>
                </c:pt>
                <c:pt idx="541">
                  <c:v>116.21162124915526</c:v>
                </c:pt>
                <c:pt idx="542">
                  <c:v>116.41179104536063</c:v>
                </c:pt>
                <c:pt idx="543">
                  <c:v>116.65547601465416</c:v>
                </c:pt>
                <c:pt idx="544">
                  <c:v>117.23857933403509</c:v>
                </c:pt>
                <c:pt idx="545">
                  <c:v>117.56929464950487</c:v>
                </c:pt>
                <c:pt idx="546">
                  <c:v>117.62151285721063</c:v>
                </c:pt>
                <c:pt idx="547">
                  <c:v>116.8338882243155</c:v>
                </c:pt>
                <c:pt idx="548">
                  <c:v>117.60410678797535</c:v>
                </c:pt>
                <c:pt idx="549">
                  <c:v>117.54318554565199</c:v>
                </c:pt>
                <c:pt idx="550">
                  <c:v>117.72594927262212</c:v>
                </c:pt>
                <c:pt idx="551">
                  <c:v>117.9913918284597</c:v>
                </c:pt>
                <c:pt idx="552">
                  <c:v>118.13934341695935</c:v>
                </c:pt>
                <c:pt idx="553">
                  <c:v>118.39173142087047</c:v>
                </c:pt>
                <c:pt idx="554">
                  <c:v>118.42654355934097</c:v>
                </c:pt>
                <c:pt idx="555">
                  <c:v>118.45265266319385</c:v>
                </c:pt>
                <c:pt idx="556">
                  <c:v>118.57884666514944</c:v>
                </c:pt>
                <c:pt idx="557">
                  <c:v>118.84428922098702</c:v>
                </c:pt>
                <c:pt idx="558">
                  <c:v>119.19241060569206</c:v>
                </c:pt>
                <c:pt idx="559">
                  <c:v>119.78856847699939</c:v>
                </c:pt>
                <c:pt idx="560">
                  <c:v>119.80597454623465</c:v>
                </c:pt>
                <c:pt idx="561">
                  <c:v>119.588398680794</c:v>
                </c:pt>
                <c:pt idx="562">
                  <c:v>119.77116240776415</c:v>
                </c:pt>
                <c:pt idx="563">
                  <c:v>119.7145926827496</c:v>
                </c:pt>
                <c:pt idx="564">
                  <c:v>119.88865337510208</c:v>
                </c:pt>
                <c:pt idx="565">
                  <c:v>119.10102874220696</c:v>
                </c:pt>
                <c:pt idx="566">
                  <c:v>119.19241060569206</c:v>
                </c:pt>
                <c:pt idx="567">
                  <c:v>119.50571985192657</c:v>
                </c:pt>
                <c:pt idx="568">
                  <c:v>119.17935605376559</c:v>
                </c:pt>
                <c:pt idx="569">
                  <c:v>118.24813134967967</c:v>
                </c:pt>
                <c:pt idx="570">
                  <c:v>118.53968300937012</c:v>
                </c:pt>
                <c:pt idx="571">
                  <c:v>119.08362267297174</c:v>
                </c:pt>
                <c:pt idx="572">
                  <c:v>119.88430185779329</c:v>
                </c:pt>
                <c:pt idx="573">
                  <c:v>120.63711435221791</c:v>
                </c:pt>
                <c:pt idx="574">
                  <c:v>120.65016890414432</c:v>
                </c:pt>
                <c:pt idx="575">
                  <c:v>121.08096911771682</c:v>
                </c:pt>
                <c:pt idx="576">
                  <c:v>121.28984194853982</c:v>
                </c:pt>
                <c:pt idx="577">
                  <c:v>121.44214505434827</c:v>
                </c:pt>
                <c:pt idx="578">
                  <c:v>121.51612084859809</c:v>
                </c:pt>
                <c:pt idx="579">
                  <c:v>121.85989071599433</c:v>
                </c:pt>
                <c:pt idx="580">
                  <c:v>121.89035133715601</c:v>
                </c:pt>
                <c:pt idx="581">
                  <c:v>122.00349078718513</c:v>
                </c:pt>
                <c:pt idx="582">
                  <c:v>122.81722452393313</c:v>
                </c:pt>
                <c:pt idx="583">
                  <c:v>122.53437589886028</c:v>
                </c:pt>
                <c:pt idx="584">
                  <c:v>122.20801210069932</c:v>
                </c:pt>
                <c:pt idx="585">
                  <c:v>120.23677475980712</c:v>
                </c:pt>
                <c:pt idx="586">
                  <c:v>118.66587701132569</c:v>
                </c:pt>
                <c:pt idx="587">
                  <c:v>118.44830114588505</c:v>
                </c:pt>
                <c:pt idx="588">
                  <c:v>116.18551214530237</c:v>
                </c:pt>
                <c:pt idx="589">
                  <c:v>114.51452949871828</c:v>
                </c:pt>
                <c:pt idx="590">
                  <c:v>115.12809343926087</c:v>
                </c:pt>
                <c:pt idx="591">
                  <c:v>114.94532971229073</c:v>
                </c:pt>
                <c:pt idx="592">
                  <c:v>117.21682174749103</c:v>
                </c:pt>
                <c:pt idx="593">
                  <c:v>116.45095470113998</c:v>
                </c:pt>
                <c:pt idx="594">
                  <c:v>114.84524481418804</c:v>
                </c:pt>
                <c:pt idx="595">
                  <c:v>110.72000640543347</c:v>
                </c:pt>
                <c:pt idx="596">
                  <c:v>111.57725531526961</c:v>
                </c:pt>
                <c:pt idx="597">
                  <c:v>110.01506060140581</c:v>
                </c:pt>
                <c:pt idx="598">
                  <c:v>105.18487638862356</c:v>
                </c:pt>
                <c:pt idx="599">
                  <c:v>106.72096199863449</c:v>
                </c:pt>
                <c:pt idx="600">
                  <c:v>103.68795443439195</c:v>
                </c:pt>
                <c:pt idx="601">
                  <c:v>106.37284061392947</c:v>
                </c:pt>
                <c:pt idx="602">
                  <c:v>105.25450066556456</c:v>
                </c:pt>
                <c:pt idx="603">
                  <c:v>107.18222283336864</c:v>
                </c:pt>
                <c:pt idx="604">
                  <c:v>107.02121669294257</c:v>
                </c:pt>
                <c:pt idx="605">
                  <c:v>105.69835543106348</c:v>
                </c:pt>
                <c:pt idx="606">
                  <c:v>107.92198077586683</c:v>
                </c:pt>
                <c:pt idx="607">
                  <c:v>107.76097463544075</c:v>
                </c:pt>
                <c:pt idx="608">
                  <c:v>107.91327774124922</c:v>
                </c:pt>
                <c:pt idx="609">
                  <c:v>107.51728966614724</c:v>
                </c:pt>
                <c:pt idx="610">
                  <c:v>108.43110830099793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C81-4E78-B8B7-C49E24EB7576}"/>
            </c:ext>
          </c:extLst>
        </c:ser>
        <c:ser>
          <c:idx val="3"/>
          <c:order val="3"/>
          <c:tx>
            <c:strRef>
              <c:f>'Kapital Plus'!$J$1</c:f>
              <c:strCache>
                <c:ptCount val="1"/>
                <c:pt idx="0">
                  <c:v>DAX</c:v>
                </c:pt>
              </c:strCache>
            </c:strRef>
          </c:tx>
          <c:spPr>
            <a:ln w="3810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'Kapital Plus'!$A$2:$A$612</c:f>
              <c:numCache>
                <c:formatCode>m/d/yyyy</c:formatCode>
                <c:ptCount val="611"/>
                <c:pt idx="0">
                  <c:v>43007</c:v>
                </c:pt>
                <c:pt idx="1">
                  <c:v>43010</c:v>
                </c:pt>
                <c:pt idx="2">
                  <c:v>43012</c:v>
                </c:pt>
                <c:pt idx="3">
                  <c:v>43013</c:v>
                </c:pt>
                <c:pt idx="4">
                  <c:v>43014</c:v>
                </c:pt>
                <c:pt idx="5">
                  <c:v>43017</c:v>
                </c:pt>
                <c:pt idx="6">
                  <c:v>43018</c:v>
                </c:pt>
                <c:pt idx="7">
                  <c:v>43019</c:v>
                </c:pt>
                <c:pt idx="8">
                  <c:v>43020</c:v>
                </c:pt>
                <c:pt idx="9">
                  <c:v>43021</c:v>
                </c:pt>
                <c:pt idx="10">
                  <c:v>43024</c:v>
                </c:pt>
                <c:pt idx="11">
                  <c:v>43025</c:v>
                </c:pt>
                <c:pt idx="12">
                  <c:v>43026</c:v>
                </c:pt>
                <c:pt idx="13">
                  <c:v>43027</c:v>
                </c:pt>
                <c:pt idx="14">
                  <c:v>43028</c:v>
                </c:pt>
                <c:pt idx="15">
                  <c:v>43031</c:v>
                </c:pt>
                <c:pt idx="16">
                  <c:v>43032</c:v>
                </c:pt>
                <c:pt idx="17">
                  <c:v>43033</c:v>
                </c:pt>
                <c:pt idx="18">
                  <c:v>43034</c:v>
                </c:pt>
                <c:pt idx="19">
                  <c:v>43035</c:v>
                </c:pt>
                <c:pt idx="20">
                  <c:v>43038</c:v>
                </c:pt>
                <c:pt idx="21">
                  <c:v>43041</c:v>
                </c:pt>
                <c:pt idx="22">
                  <c:v>43042</c:v>
                </c:pt>
                <c:pt idx="23">
                  <c:v>43045</c:v>
                </c:pt>
                <c:pt idx="24">
                  <c:v>43046</c:v>
                </c:pt>
                <c:pt idx="25">
                  <c:v>43047</c:v>
                </c:pt>
                <c:pt idx="26">
                  <c:v>43048</c:v>
                </c:pt>
                <c:pt idx="27">
                  <c:v>43049</c:v>
                </c:pt>
                <c:pt idx="28">
                  <c:v>43052</c:v>
                </c:pt>
                <c:pt idx="29">
                  <c:v>43053</c:v>
                </c:pt>
                <c:pt idx="30">
                  <c:v>43054</c:v>
                </c:pt>
                <c:pt idx="31">
                  <c:v>43055</c:v>
                </c:pt>
                <c:pt idx="32">
                  <c:v>43056</c:v>
                </c:pt>
                <c:pt idx="33">
                  <c:v>43059</c:v>
                </c:pt>
                <c:pt idx="34">
                  <c:v>43060</c:v>
                </c:pt>
                <c:pt idx="35">
                  <c:v>43061</c:v>
                </c:pt>
                <c:pt idx="36">
                  <c:v>43062</c:v>
                </c:pt>
                <c:pt idx="37">
                  <c:v>43063</c:v>
                </c:pt>
                <c:pt idx="38">
                  <c:v>43066</c:v>
                </c:pt>
                <c:pt idx="39">
                  <c:v>43067</c:v>
                </c:pt>
                <c:pt idx="40">
                  <c:v>43068</c:v>
                </c:pt>
                <c:pt idx="41">
                  <c:v>43069</c:v>
                </c:pt>
                <c:pt idx="42">
                  <c:v>43070</c:v>
                </c:pt>
                <c:pt idx="43">
                  <c:v>43073</c:v>
                </c:pt>
                <c:pt idx="44">
                  <c:v>43074</c:v>
                </c:pt>
                <c:pt idx="45">
                  <c:v>43075</c:v>
                </c:pt>
                <c:pt idx="46">
                  <c:v>43076</c:v>
                </c:pt>
                <c:pt idx="47">
                  <c:v>43077</c:v>
                </c:pt>
                <c:pt idx="48">
                  <c:v>43080</c:v>
                </c:pt>
                <c:pt idx="49">
                  <c:v>43081</c:v>
                </c:pt>
                <c:pt idx="50">
                  <c:v>43082</c:v>
                </c:pt>
                <c:pt idx="51">
                  <c:v>43083</c:v>
                </c:pt>
                <c:pt idx="52">
                  <c:v>43084</c:v>
                </c:pt>
                <c:pt idx="53">
                  <c:v>43087</c:v>
                </c:pt>
                <c:pt idx="54">
                  <c:v>43088</c:v>
                </c:pt>
                <c:pt idx="55">
                  <c:v>43089</c:v>
                </c:pt>
                <c:pt idx="56">
                  <c:v>43090</c:v>
                </c:pt>
                <c:pt idx="57">
                  <c:v>43091</c:v>
                </c:pt>
                <c:pt idx="58">
                  <c:v>43096</c:v>
                </c:pt>
                <c:pt idx="59">
                  <c:v>43097</c:v>
                </c:pt>
                <c:pt idx="60">
                  <c:v>43098</c:v>
                </c:pt>
                <c:pt idx="61">
                  <c:v>43102</c:v>
                </c:pt>
                <c:pt idx="62">
                  <c:v>43103</c:v>
                </c:pt>
                <c:pt idx="63">
                  <c:v>43104</c:v>
                </c:pt>
                <c:pt idx="64">
                  <c:v>43105</c:v>
                </c:pt>
                <c:pt idx="65">
                  <c:v>43108</c:v>
                </c:pt>
                <c:pt idx="66">
                  <c:v>43109</c:v>
                </c:pt>
                <c:pt idx="67">
                  <c:v>43110</c:v>
                </c:pt>
                <c:pt idx="68">
                  <c:v>43111</c:v>
                </c:pt>
                <c:pt idx="69">
                  <c:v>43112</c:v>
                </c:pt>
                <c:pt idx="70">
                  <c:v>43115</c:v>
                </c:pt>
                <c:pt idx="71">
                  <c:v>43116</c:v>
                </c:pt>
                <c:pt idx="72">
                  <c:v>43117</c:v>
                </c:pt>
                <c:pt idx="73">
                  <c:v>43118</c:v>
                </c:pt>
                <c:pt idx="74">
                  <c:v>43119</c:v>
                </c:pt>
                <c:pt idx="75">
                  <c:v>43122</c:v>
                </c:pt>
                <c:pt idx="76">
                  <c:v>43123</c:v>
                </c:pt>
                <c:pt idx="77">
                  <c:v>43124</c:v>
                </c:pt>
                <c:pt idx="78">
                  <c:v>43125</c:v>
                </c:pt>
                <c:pt idx="79">
                  <c:v>43126</c:v>
                </c:pt>
                <c:pt idx="80">
                  <c:v>43129</c:v>
                </c:pt>
                <c:pt idx="81">
                  <c:v>43130</c:v>
                </c:pt>
                <c:pt idx="82">
                  <c:v>43131</c:v>
                </c:pt>
                <c:pt idx="83">
                  <c:v>43132</c:v>
                </c:pt>
                <c:pt idx="84">
                  <c:v>43133</c:v>
                </c:pt>
                <c:pt idx="85">
                  <c:v>43136</c:v>
                </c:pt>
                <c:pt idx="86">
                  <c:v>43137</c:v>
                </c:pt>
                <c:pt idx="87">
                  <c:v>43138</c:v>
                </c:pt>
                <c:pt idx="88">
                  <c:v>43139</c:v>
                </c:pt>
                <c:pt idx="89">
                  <c:v>43140</c:v>
                </c:pt>
                <c:pt idx="90">
                  <c:v>43143</c:v>
                </c:pt>
                <c:pt idx="91">
                  <c:v>43144</c:v>
                </c:pt>
                <c:pt idx="92">
                  <c:v>43145</c:v>
                </c:pt>
                <c:pt idx="93">
                  <c:v>43146</c:v>
                </c:pt>
                <c:pt idx="94">
                  <c:v>43147</c:v>
                </c:pt>
                <c:pt idx="95">
                  <c:v>43150</c:v>
                </c:pt>
                <c:pt idx="96">
                  <c:v>43151</c:v>
                </c:pt>
                <c:pt idx="97">
                  <c:v>43152</c:v>
                </c:pt>
                <c:pt idx="98">
                  <c:v>43153</c:v>
                </c:pt>
                <c:pt idx="99">
                  <c:v>43154</c:v>
                </c:pt>
                <c:pt idx="100">
                  <c:v>43157</c:v>
                </c:pt>
                <c:pt idx="101">
                  <c:v>43158</c:v>
                </c:pt>
                <c:pt idx="102">
                  <c:v>43159</c:v>
                </c:pt>
                <c:pt idx="103">
                  <c:v>43160</c:v>
                </c:pt>
                <c:pt idx="104">
                  <c:v>43161</c:v>
                </c:pt>
                <c:pt idx="105">
                  <c:v>43164</c:v>
                </c:pt>
                <c:pt idx="106">
                  <c:v>43165</c:v>
                </c:pt>
                <c:pt idx="107">
                  <c:v>43167</c:v>
                </c:pt>
                <c:pt idx="108">
                  <c:v>43168</c:v>
                </c:pt>
                <c:pt idx="109">
                  <c:v>43171</c:v>
                </c:pt>
                <c:pt idx="110">
                  <c:v>43172</c:v>
                </c:pt>
                <c:pt idx="111">
                  <c:v>43173</c:v>
                </c:pt>
                <c:pt idx="112">
                  <c:v>43174</c:v>
                </c:pt>
                <c:pt idx="113">
                  <c:v>43175</c:v>
                </c:pt>
                <c:pt idx="114">
                  <c:v>43178</c:v>
                </c:pt>
                <c:pt idx="115">
                  <c:v>43179</c:v>
                </c:pt>
                <c:pt idx="116">
                  <c:v>43180</c:v>
                </c:pt>
                <c:pt idx="117">
                  <c:v>43181</c:v>
                </c:pt>
                <c:pt idx="118">
                  <c:v>43182</c:v>
                </c:pt>
                <c:pt idx="119">
                  <c:v>43185</c:v>
                </c:pt>
                <c:pt idx="120">
                  <c:v>43186</c:v>
                </c:pt>
                <c:pt idx="121">
                  <c:v>43187</c:v>
                </c:pt>
                <c:pt idx="122">
                  <c:v>43188</c:v>
                </c:pt>
                <c:pt idx="123">
                  <c:v>43193</c:v>
                </c:pt>
                <c:pt idx="124">
                  <c:v>43194</c:v>
                </c:pt>
                <c:pt idx="125">
                  <c:v>43195</c:v>
                </c:pt>
                <c:pt idx="126">
                  <c:v>43196</c:v>
                </c:pt>
                <c:pt idx="127">
                  <c:v>43199</c:v>
                </c:pt>
                <c:pt idx="128">
                  <c:v>43200</c:v>
                </c:pt>
                <c:pt idx="129">
                  <c:v>43201</c:v>
                </c:pt>
                <c:pt idx="130">
                  <c:v>43202</c:v>
                </c:pt>
                <c:pt idx="131">
                  <c:v>43203</c:v>
                </c:pt>
                <c:pt idx="132">
                  <c:v>43206</c:v>
                </c:pt>
                <c:pt idx="133">
                  <c:v>43207</c:v>
                </c:pt>
                <c:pt idx="134">
                  <c:v>43208</c:v>
                </c:pt>
                <c:pt idx="135">
                  <c:v>43209</c:v>
                </c:pt>
                <c:pt idx="136">
                  <c:v>43210</c:v>
                </c:pt>
                <c:pt idx="137">
                  <c:v>43213</c:v>
                </c:pt>
                <c:pt idx="138">
                  <c:v>43214</c:v>
                </c:pt>
                <c:pt idx="139">
                  <c:v>43215</c:v>
                </c:pt>
                <c:pt idx="140">
                  <c:v>43216</c:v>
                </c:pt>
                <c:pt idx="141">
                  <c:v>43217</c:v>
                </c:pt>
                <c:pt idx="142">
                  <c:v>43220</c:v>
                </c:pt>
                <c:pt idx="143">
                  <c:v>43222</c:v>
                </c:pt>
                <c:pt idx="144">
                  <c:v>43223</c:v>
                </c:pt>
                <c:pt idx="145">
                  <c:v>43224</c:v>
                </c:pt>
                <c:pt idx="146">
                  <c:v>43227</c:v>
                </c:pt>
                <c:pt idx="147">
                  <c:v>43228</c:v>
                </c:pt>
                <c:pt idx="148">
                  <c:v>43229</c:v>
                </c:pt>
                <c:pt idx="149">
                  <c:v>43231</c:v>
                </c:pt>
                <c:pt idx="150">
                  <c:v>43234</c:v>
                </c:pt>
                <c:pt idx="151">
                  <c:v>43235</c:v>
                </c:pt>
                <c:pt idx="152">
                  <c:v>43236</c:v>
                </c:pt>
                <c:pt idx="153">
                  <c:v>43237</c:v>
                </c:pt>
                <c:pt idx="154">
                  <c:v>43238</c:v>
                </c:pt>
                <c:pt idx="155">
                  <c:v>43242</c:v>
                </c:pt>
                <c:pt idx="156">
                  <c:v>43243</c:v>
                </c:pt>
                <c:pt idx="157">
                  <c:v>43244</c:v>
                </c:pt>
                <c:pt idx="158">
                  <c:v>43245</c:v>
                </c:pt>
                <c:pt idx="159">
                  <c:v>43248</c:v>
                </c:pt>
                <c:pt idx="160">
                  <c:v>43249</c:v>
                </c:pt>
                <c:pt idx="161">
                  <c:v>43250</c:v>
                </c:pt>
                <c:pt idx="162">
                  <c:v>43252</c:v>
                </c:pt>
                <c:pt idx="163">
                  <c:v>43255</c:v>
                </c:pt>
                <c:pt idx="164">
                  <c:v>43256</c:v>
                </c:pt>
                <c:pt idx="165">
                  <c:v>43257</c:v>
                </c:pt>
                <c:pt idx="166">
                  <c:v>43258</c:v>
                </c:pt>
                <c:pt idx="167">
                  <c:v>43259</c:v>
                </c:pt>
                <c:pt idx="168">
                  <c:v>43262</c:v>
                </c:pt>
                <c:pt idx="169">
                  <c:v>43263</c:v>
                </c:pt>
                <c:pt idx="170">
                  <c:v>43264</c:v>
                </c:pt>
                <c:pt idx="171">
                  <c:v>43265</c:v>
                </c:pt>
                <c:pt idx="172">
                  <c:v>43266</c:v>
                </c:pt>
                <c:pt idx="173">
                  <c:v>43269</c:v>
                </c:pt>
                <c:pt idx="174">
                  <c:v>43270</c:v>
                </c:pt>
                <c:pt idx="175">
                  <c:v>43271</c:v>
                </c:pt>
                <c:pt idx="176">
                  <c:v>43272</c:v>
                </c:pt>
                <c:pt idx="177">
                  <c:v>43273</c:v>
                </c:pt>
                <c:pt idx="178">
                  <c:v>43276</c:v>
                </c:pt>
                <c:pt idx="179">
                  <c:v>43277</c:v>
                </c:pt>
                <c:pt idx="180">
                  <c:v>43278</c:v>
                </c:pt>
                <c:pt idx="181">
                  <c:v>43279</c:v>
                </c:pt>
                <c:pt idx="182">
                  <c:v>43280</c:v>
                </c:pt>
                <c:pt idx="183">
                  <c:v>43283</c:v>
                </c:pt>
                <c:pt idx="184">
                  <c:v>43284</c:v>
                </c:pt>
                <c:pt idx="185">
                  <c:v>43285</c:v>
                </c:pt>
                <c:pt idx="186">
                  <c:v>43286</c:v>
                </c:pt>
                <c:pt idx="187">
                  <c:v>43287</c:v>
                </c:pt>
                <c:pt idx="188">
                  <c:v>43290</c:v>
                </c:pt>
                <c:pt idx="189">
                  <c:v>43291</c:v>
                </c:pt>
                <c:pt idx="190">
                  <c:v>43292</c:v>
                </c:pt>
                <c:pt idx="191">
                  <c:v>43293</c:v>
                </c:pt>
                <c:pt idx="192">
                  <c:v>43294</c:v>
                </c:pt>
                <c:pt idx="193">
                  <c:v>43297</c:v>
                </c:pt>
                <c:pt idx="194">
                  <c:v>43298</c:v>
                </c:pt>
                <c:pt idx="195">
                  <c:v>43299</c:v>
                </c:pt>
                <c:pt idx="196">
                  <c:v>43300</c:v>
                </c:pt>
                <c:pt idx="197">
                  <c:v>43301</c:v>
                </c:pt>
                <c:pt idx="198">
                  <c:v>43304</c:v>
                </c:pt>
                <c:pt idx="199">
                  <c:v>43305</c:v>
                </c:pt>
                <c:pt idx="200">
                  <c:v>43306</c:v>
                </c:pt>
                <c:pt idx="201">
                  <c:v>43307</c:v>
                </c:pt>
                <c:pt idx="202">
                  <c:v>43308</c:v>
                </c:pt>
                <c:pt idx="203">
                  <c:v>43311</c:v>
                </c:pt>
                <c:pt idx="204">
                  <c:v>43312</c:v>
                </c:pt>
                <c:pt idx="205">
                  <c:v>43313</c:v>
                </c:pt>
                <c:pt idx="206">
                  <c:v>43314</c:v>
                </c:pt>
                <c:pt idx="207">
                  <c:v>43315</c:v>
                </c:pt>
                <c:pt idx="208">
                  <c:v>43318</c:v>
                </c:pt>
                <c:pt idx="209">
                  <c:v>43319</c:v>
                </c:pt>
                <c:pt idx="210">
                  <c:v>43320</c:v>
                </c:pt>
                <c:pt idx="211">
                  <c:v>43321</c:v>
                </c:pt>
                <c:pt idx="212">
                  <c:v>43322</c:v>
                </c:pt>
                <c:pt idx="213">
                  <c:v>43325</c:v>
                </c:pt>
                <c:pt idx="214">
                  <c:v>43326</c:v>
                </c:pt>
                <c:pt idx="215">
                  <c:v>43328</c:v>
                </c:pt>
                <c:pt idx="216">
                  <c:v>43329</c:v>
                </c:pt>
                <c:pt idx="217">
                  <c:v>43332</c:v>
                </c:pt>
                <c:pt idx="218">
                  <c:v>43333</c:v>
                </c:pt>
                <c:pt idx="219">
                  <c:v>43334</c:v>
                </c:pt>
                <c:pt idx="220">
                  <c:v>43335</c:v>
                </c:pt>
                <c:pt idx="221">
                  <c:v>43336</c:v>
                </c:pt>
                <c:pt idx="222">
                  <c:v>43339</c:v>
                </c:pt>
                <c:pt idx="223">
                  <c:v>43340</c:v>
                </c:pt>
                <c:pt idx="224">
                  <c:v>43341</c:v>
                </c:pt>
                <c:pt idx="225">
                  <c:v>43342</c:v>
                </c:pt>
                <c:pt idx="226">
                  <c:v>43343</c:v>
                </c:pt>
                <c:pt idx="227">
                  <c:v>43346</c:v>
                </c:pt>
                <c:pt idx="228">
                  <c:v>43347</c:v>
                </c:pt>
                <c:pt idx="229">
                  <c:v>43348</c:v>
                </c:pt>
                <c:pt idx="230">
                  <c:v>43349</c:v>
                </c:pt>
                <c:pt idx="231">
                  <c:v>43350</c:v>
                </c:pt>
                <c:pt idx="232">
                  <c:v>43353</c:v>
                </c:pt>
                <c:pt idx="233">
                  <c:v>43354</c:v>
                </c:pt>
                <c:pt idx="234">
                  <c:v>43355</c:v>
                </c:pt>
                <c:pt idx="235">
                  <c:v>43356</c:v>
                </c:pt>
                <c:pt idx="236">
                  <c:v>43357</c:v>
                </c:pt>
                <c:pt idx="237">
                  <c:v>43360</c:v>
                </c:pt>
                <c:pt idx="238">
                  <c:v>43361</c:v>
                </c:pt>
                <c:pt idx="239">
                  <c:v>43362</c:v>
                </c:pt>
                <c:pt idx="240">
                  <c:v>43363</c:v>
                </c:pt>
                <c:pt idx="241">
                  <c:v>43364</c:v>
                </c:pt>
                <c:pt idx="242">
                  <c:v>43367</c:v>
                </c:pt>
                <c:pt idx="243">
                  <c:v>43368</c:v>
                </c:pt>
                <c:pt idx="244">
                  <c:v>43369</c:v>
                </c:pt>
                <c:pt idx="245">
                  <c:v>43370</c:v>
                </c:pt>
                <c:pt idx="246">
                  <c:v>43371</c:v>
                </c:pt>
                <c:pt idx="247">
                  <c:v>43374</c:v>
                </c:pt>
                <c:pt idx="248">
                  <c:v>43375</c:v>
                </c:pt>
                <c:pt idx="249">
                  <c:v>43377</c:v>
                </c:pt>
                <c:pt idx="250">
                  <c:v>43378</c:v>
                </c:pt>
                <c:pt idx="251">
                  <c:v>43381</c:v>
                </c:pt>
                <c:pt idx="252">
                  <c:v>43382</c:v>
                </c:pt>
                <c:pt idx="253">
                  <c:v>43383</c:v>
                </c:pt>
                <c:pt idx="254">
                  <c:v>43384</c:v>
                </c:pt>
                <c:pt idx="255">
                  <c:v>43385</c:v>
                </c:pt>
                <c:pt idx="256">
                  <c:v>43388</c:v>
                </c:pt>
                <c:pt idx="257">
                  <c:v>43389</c:v>
                </c:pt>
                <c:pt idx="258">
                  <c:v>43390</c:v>
                </c:pt>
                <c:pt idx="259">
                  <c:v>43391</c:v>
                </c:pt>
                <c:pt idx="260">
                  <c:v>43392</c:v>
                </c:pt>
                <c:pt idx="261">
                  <c:v>43395</c:v>
                </c:pt>
                <c:pt idx="262">
                  <c:v>43396</c:v>
                </c:pt>
                <c:pt idx="263">
                  <c:v>43397</c:v>
                </c:pt>
                <c:pt idx="264">
                  <c:v>43398</c:v>
                </c:pt>
                <c:pt idx="265">
                  <c:v>43399</c:v>
                </c:pt>
                <c:pt idx="266">
                  <c:v>43402</c:v>
                </c:pt>
                <c:pt idx="267">
                  <c:v>43403</c:v>
                </c:pt>
                <c:pt idx="268">
                  <c:v>43404</c:v>
                </c:pt>
                <c:pt idx="269">
                  <c:v>43406</c:v>
                </c:pt>
                <c:pt idx="270">
                  <c:v>43409</c:v>
                </c:pt>
                <c:pt idx="271">
                  <c:v>43410</c:v>
                </c:pt>
                <c:pt idx="272">
                  <c:v>43411</c:v>
                </c:pt>
                <c:pt idx="273">
                  <c:v>43412</c:v>
                </c:pt>
                <c:pt idx="274">
                  <c:v>43413</c:v>
                </c:pt>
                <c:pt idx="275">
                  <c:v>43416</c:v>
                </c:pt>
                <c:pt idx="276">
                  <c:v>43417</c:v>
                </c:pt>
                <c:pt idx="277">
                  <c:v>43418</c:v>
                </c:pt>
                <c:pt idx="278">
                  <c:v>43419</c:v>
                </c:pt>
                <c:pt idx="279">
                  <c:v>43420</c:v>
                </c:pt>
                <c:pt idx="280">
                  <c:v>43424</c:v>
                </c:pt>
                <c:pt idx="281">
                  <c:v>43425</c:v>
                </c:pt>
                <c:pt idx="282">
                  <c:v>43426</c:v>
                </c:pt>
                <c:pt idx="283">
                  <c:v>43427</c:v>
                </c:pt>
                <c:pt idx="284">
                  <c:v>43430</c:v>
                </c:pt>
                <c:pt idx="285">
                  <c:v>43431</c:v>
                </c:pt>
                <c:pt idx="286">
                  <c:v>43432</c:v>
                </c:pt>
                <c:pt idx="287">
                  <c:v>43433</c:v>
                </c:pt>
                <c:pt idx="288">
                  <c:v>43434</c:v>
                </c:pt>
                <c:pt idx="289">
                  <c:v>43437</c:v>
                </c:pt>
                <c:pt idx="290">
                  <c:v>43438</c:v>
                </c:pt>
                <c:pt idx="291">
                  <c:v>43439</c:v>
                </c:pt>
                <c:pt idx="292">
                  <c:v>43440</c:v>
                </c:pt>
                <c:pt idx="293">
                  <c:v>43441</c:v>
                </c:pt>
                <c:pt idx="294">
                  <c:v>43444</c:v>
                </c:pt>
                <c:pt idx="295">
                  <c:v>43445</c:v>
                </c:pt>
                <c:pt idx="296">
                  <c:v>43446</c:v>
                </c:pt>
                <c:pt idx="297">
                  <c:v>43447</c:v>
                </c:pt>
                <c:pt idx="298">
                  <c:v>43448</c:v>
                </c:pt>
                <c:pt idx="299">
                  <c:v>43451</c:v>
                </c:pt>
                <c:pt idx="300">
                  <c:v>43452</c:v>
                </c:pt>
                <c:pt idx="301">
                  <c:v>43453</c:v>
                </c:pt>
                <c:pt idx="302">
                  <c:v>43454</c:v>
                </c:pt>
                <c:pt idx="303">
                  <c:v>43455</c:v>
                </c:pt>
                <c:pt idx="304">
                  <c:v>43461</c:v>
                </c:pt>
                <c:pt idx="305">
                  <c:v>43462</c:v>
                </c:pt>
                <c:pt idx="306">
                  <c:v>43467</c:v>
                </c:pt>
                <c:pt idx="307">
                  <c:v>43468</c:v>
                </c:pt>
                <c:pt idx="308">
                  <c:v>43469</c:v>
                </c:pt>
                <c:pt idx="309">
                  <c:v>43472</c:v>
                </c:pt>
                <c:pt idx="310">
                  <c:v>43473</c:v>
                </c:pt>
                <c:pt idx="311">
                  <c:v>43474</c:v>
                </c:pt>
                <c:pt idx="312">
                  <c:v>43475</c:v>
                </c:pt>
                <c:pt idx="313">
                  <c:v>43476</c:v>
                </c:pt>
                <c:pt idx="314">
                  <c:v>43479</c:v>
                </c:pt>
                <c:pt idx="315">
                  <c:v>43480</c:v>
                </c:pt>
                <c:pt idx="316">
                  <c:v>43481</c:v>
                </c:pt>
                <c:pt idx="317">
                  <c:v>43482</c:v>
                </c:pt>
                <c:pt idx="318">
                  <c:v>43483</c:v>
                </c:pt>
                <c:pt idx="319">
                  <c:v>43486</c:v>
                </c:pt>
                <c:pt idx="320">
                  <c:v>43487</c:v>
                </c:pt>
                <c:pt idx="321">
                  <c:v>43488</c:v>
                </c:pt>
                <c:pt idx="322">
                  <c:v>43489</c:v>
                </c:pt>
                <c:pt idx="323">
                  <c:v>43490</c:v>
                </c:pt>
                <c:pt idx="324">
                  <c:v>43493</c:v>
                </c:pt>
                <c:pt idx="325">
                  <c:v>43494</c:v>
                </c:pt>
                <c:pt idx="326">
                  <c:v>43495</c:v>
                </c:pt>
                <c:pt idx="327">
                  <c:v>43496</c:v>
                </c:pt>
                <c:pt idx="328">
                  <c:v>43497</c:v>
                </c:pt>
                <c:pt idx="329">
                  <c:v>43500</c:v>
                </c:pt>
                <c:pt idx="330">
                  <c:v>43501</c:v>
                </c:pt>
                <c:pt idx="331">
                  <c:v>43502</c:v>
                </c:pt>
                <c:pt idx="332">
                  <c:v>43503</c:v>
                </c:pt>
                <c:pt idx="333">
                  <c:v>43504</c:v>
                </c:pt>
                <c:pt idx="334">
                  <c:v>43507</c:v>
                </c:pt>
                <c:pt idx="335">
                  <c:v>43508</c:v>
                </c:pt>
                <c:pt idx="336">
                  <c:v>43509</c:v>
                </c:pt>
                <c:pt idx="337">
                  <c:v>43510</c:v>
                </c:pt>
                <c:pt idx="338">
                  <c:v>43511</c:v>
                </c:pt>
                <c:pt idx="339">
                  <c:v>43514</c:v>
                </c:pt>
                <c:pt idx="340">
                  <c:v>43515</c:v>
                </c:pt>
                <c:pt idx="341">
                  <c:v>43516</c:v>
                </c:pt>
                <c:pt idx="342">
                  <c:v>43517</c:v>
                </c:pt>
                <c:pt idx="343">
                  <c:v>43518</c:v>
                </c:pt>
                <c:pt idx="344">
                  <c:v>43521</c:v>
                </c:pt>
                <c:pt idx="345">
                  <c:v>43522</c:v>
                </c:pt>
                <c:pt idx="346">
                  <c:v>43523</c:v>
                </c:pt>
                <c:pt idx="347">
                  <c:v>43524</c:v>
                </c:pt>
                <c:pt idx="348">
                  <c:v>43525</c:v>
                </c:pt>
                <c:pt idx="349">
                  <c:v>43528</c:v>
                </c:pt>
                <c:pt idx="350">
                  <c:v>43529</c:v>
                </c:pt>
                <c:pt idx="351">
                  <c:v>43530</c:v>
                </c:pt>
                <c:pt idx="352">
                  <c:v>43531</c:v>
                </c:pt>
                <c:pt idx="353">
                  <c:v>43532</c:v>
                </c:pt>
                <c:pt idx="354">
                  <c:v>43535</c:v>
                </c:pt>
                <c:pt idx="355">
                  <c:v>43536</c:v>
                </c:pt>
                <c:pt idx="356">
                  <c:v>43537</c:v>
                </c:pt>
                <c:pt idx="357">
                  <c:v>43538</c:v>
                </c:pt>
                <c:pt idx="358">
                  <c:v>43539</c:v>
                </c:pt>
                <c:pt idx="359">
                  <c:v>43542</c:v>
                </c:pt>
                <c:pt idx="360">
                  <c:v>43543</c:v>
                </c:pt>
                <c:pt idx="361">
                  <c:v>43544</c:v>
                </c:pt>
                <c:pt idx="362">
                  <c:v>43545</c:v>
                </c:pt>
                <c:pt idx="363">
                  <c:v>43546</c:v>
                </c:pt>
                <c:pt idx="364">
                  <c:v>43549</c:v>
                </c:pt>
                <c:pt idx="365">
                  <c:v>43550</c:v>
                </c:pt>
                <c:pt idx="366">
                  <c:v>43551</c:v>
                </c:pt>
                <c:pt idx="367">
                  <c:v>43552</c:v>
                </c:pt>
                <c:pt idx="368">
                  <c:v>43553</c:v>
                </c:pt>
                <c:pt idx="369">
                  <c:v>43556</c:v>
                </c:pt>
                <c:pt idx="370">
                  <c:v>43557</c:v>
                </c:pt>
                <c:pt idx="371">
                  <c:v>43558</c:v>
                </c:pt>
                <c:pt idx="372">
                  <c:v>43559</c:v>
                </c:pt>
                <c:pt idx="373">
                  <c:v>43560</c:v>
                </c:pt>
                <c:pt idx="374">
                  <c:v>43563</c:v>
                </c:pt>
                <c:pt idx="375">
                  <c:v>43564</c:v>
                </c:pt>
                <c:pt idx="376">
                  <c:v>43565</c:v>
                </c:pt>
                <c:pt idx="377">
                  <c:v>43566</c:v>
                </c:pt>
                <c:pt idx="378">
                  <c:v>43567</c:v>
                </c:pt>
                <c:pt idx="379">
                  <c:v>43570</c:v>
                </c:pt>
                <c:pt idx="380">
                  <c:v>43571</c:v>
                </c:pt>
                <c:pt idx="381">
                  <c:v>43572</c:v>
                </c:pt>
                <c:pt idx="382">
                  <c:v>43573</c:v>
                </c:pt>
                <c:pt idx="383">
                  <c:v>43578</c:v>
                </c:pt>
                <c:pt idx="384">
                  <c:v>43579</c:v>
                </c:pt>
                <c:pt idx="385">
                  <c:v>43580</c:v>
                </c:pt>
                <c:pt idx="386">
                  <c:v>43581</c:v>
                </c:pt>
                <c:pt idx="387">
                  <c:v>43584</c:v>
                </c:pt>
                <c:pt idx="388">
                  <c:v>43585</c:v>
                </c:pt>
                <c:pt idx="389">
                  <c:v>43587</c:v>
                </c:pt>
                <c:pt idx="390">
                  <c:v>43588</c:v>
                </c:pt>
                <c:pt idx="391">
                  <c:v>43591</c:v>
                </c:pt>
                <c:pt idx="392">
                  <c:v>43592</c:v>
                </c:pt>
                <c:pt idx="393">
                  <c:v>43593</c:v>
                </c:pt>
                <c:pt idx="394">
                  <c:v>43595</c:v>
                </c:pt>
                <c:pt idx="395">
                  <c:v>43598</c:v>
                </c:pt>
                <c:pt idx="396">
                  <c:v>43599</c:v>
                </c:pt>
                <c:pt idx="397">
                  <c:v>43600</c:v>
                </c:pt>
                <c:pt idx="398">
                  <c:v>43601</c:v>
                </c:pt>
                <c:pt idx="399">
                  <c:v>43602</c:v>
                </c:pt>
                <c:pt idx="400">
                  <c:v>43605</c:v>
                </c:pt>
                <c:pt idx="401">
                  <c:v>43606</c:v>
                </c:pt>
                <c:pt idx="402">
                  <c:v>43607</c:v>
                </c:pt>
                <c:pt idx="403">
                  <c:v>43608</c:v>
                </c:pt>
                <c:pt idx="404">
                  <c:v>43609</c:v>
                </c:pt>
                <c:pt idx="405">
                  <c:v>43612</c:v>
                </c:pt>
                <c:pt idx="406">
                  <c:v>43613</c:v>
                </c:pt>
                <c:pt idx="407">
                  <c:v>43614</c:v>
                </c:pt>
                <c:pt idx="408">
                  <c:v>43616</c:v>
                </c:pt>
                <c:pt idx="409">
                  <c:v>43619</c:v>
                </c:pt>
                <c:pt idx="410">
                  <c:v>43620</c:v>
                </c:pt>
                <c:pt idx="411">
                  <c:v>43621</c:v>
                </c:pt>
                <c:pt idx="412">
                  <c:v>43622</c:v>
                </c:pt>
                <c:pt idx="413">
                  <c:v>43623</c:v>
                </c:pt>
                <c:pt idx="414">
                  <c:v>43628</c:v>
                </c:pt>
                <c:pt idx="415">
                  <c:v>43629</c:v>
                </c:pt>
                <c:pt idx="416">
                  <c:v>43630</c:v>
                </c:pt>
                <c:pt idx="417">
                  <c:v>43633</c:v>
                </c:pt>
                <c:pt idx="418">
                  <c:v>43634</c:v>
                </c:pt>
                <c:pt idx="419">
                  <c:v>43635</c:v>
                </c:pt>
                <c:pt idx="420">
                  <c:v>43637</c:v>
                </c:pt>
                <c:pt idx="421">
                  <c:v>43640</c:v>
                </c:pt>
                <c:pt idx="422">
                  <c:v>43641</c:v>
                </c:pt>
                <c:pt idx="423">
                  <c:v>43642</c:v>
                </c:pt>
                <c:pt idx="424">
                  <c:v>43643</c:v>
                </c:pt>
                <c:pt idx="425">
                  <c:v>43644</c:v>
                </c:pt>
                <c:pt idx="426">
                  <c:v>43647</c:v>
                </c:pt>
                <c:pt idx="427">
                  <c:v>43648</c:v>
                </c:pt>
                <c:pt idx="428">
                  <c:v>43649</c:v>
                </c:pt>
                <c:pt idx="429">
                  <c:v>43650</c:v>
                </c:pt>
                <c:pt idx="430">
                  <c:v>43651</c:v>
                </c:pt>
                <c:pt idx="431">
                  <c:v>43654</c:v>
                </c:pt>
                <c:pt idx="432">
                  <c:v>43655</c:v>
                </c:pt>
                <c:pt idx="433">
                  <c:v>43656</c:v>
                </c:pt>
                <c:pt idx="434">
                  <c:v>43657</c:v>
                </c:pt>
                <c:pt idx="435">
                  <c:v>43658</c:v>
                </c:pt>
                <c:pt idx="436">
                  <c:v>43661</c:v>
                </c:pt>
                <c:pt idx="437">
                  <c:v>43662</c:v>
                </c:pt>
                <c:pt idx="438">
                  <c:v>43663</c:v>
                </c:pt>
                <c:pt idx="439">
                  <c:v>43664</c:v>
                </c:pt>
                <c:pt idx="440">
                  <c:v>43665</c:v>
                </c:pt>
                <c:pt idx="441">
                  <c:v>43668</c:v>
                </c:pt>
                <c:pt idx="442">
                  <c:v>43669</c:v>
                </c:pt>
                <c:pt idx="443">
                  <c:v>43670</c:v>
                </c:pt>
                <c:pt idx="444">
                  <c:v>43671</c:v>
                </c:pt>
                <c:pt idx="445">
                  <c:v>43672</c:v>
                </c:pt>
                <c:pt idx="446">
                  <c:v>43675</c:v>
                </c:pt>
                <c:pt idx="447">
                  <c:v>43676</c:v>
                </c:pt>
                <c:pt idx="448">
                  <c:v>43677</c:v>
                </c:pt>
                <c:pt idx="449">
                  <c:v>43678</c:v>
                </c:pt>
                <c:pt idx="450">
                  <c:v>43679</c:v>
                </c:pt>
                <c:pt idx="451">
                  <c:v>43682</c:v>
                </c:pt>
                <c:pt idx="452">
                  <c:v>43683</c:v>
                </c:pt>
                <c:pt idx="453">
                  <c:v>43684</c:v>
                </c:pt>
                <c:pt idx="454">
                  <c:v>43685</c:v>
                </c:pt>
                <c:pt idx="455">
                  <c:v>43686</c:v>
                </c:pt>
                <c:pt idx="456">
                  <c:v>43690</c:v>
                </c:pt>
                <c:pt idx="457">
                  <c:v>43691</c:v>
                </c:pt>
                <c:pt idx="458">
                  <c:v>43693</c:v>
                </c:pt>
                <c:pt idx="459">
                  <c:v>43696</c:v>
                </c:pt>
                <c:pt idx="460">
                  <c:v>43697</c:v>
                </c:pt>
                <c:pt idx="461">
                  <c:v>43698</c:v>
                </c:pt>
                <c:pt idx="462">
                  <c:v>43699</c:v>
                </c:pt>
                <c:pt idx="463">
                  <c:v>43700</c:v>
                </c:pt>
                <c:pt idx="464">
                  <c:v>43704</c:v>
                </c:pt>
                <c:pt idx="465">
                  <c:v>43705</c:v>
                </c:pt>
                <c:pt idx="466">
                  <c:v>43706</c:v>
                </c:pt>
                <c:pt idx="467">
                  <c:v>43707</c:v>
                </c:pt>
                <c:pt idx="468">
                  <c:v>43710</c:v>
                </c:pt>
                <c:pt idx="469">
                  <c:v>43711</c:v>
                </c:pt>
                <c:pt idx="470">
                  <c:v>43712</c:v>
                </c:pt>
                <c:pt idx="471">
                  <c:v>43713</c:v>
                </c:pt>
                <c:pt idx="472">
                  <c:v>43717</c:v>
                </c:pt>
                <c:pt idx="473">
                  <c:v>43718</c:v>
                </c:pt>
                <c:pt idx="474">
                  <c:v>43719</c:v>
                </c:pt>
                <c:pt idx="475">
                  <c:v>43720</c:v>
                </c:pt>
                <c:pt idx="476">
                  <c:v>43721</c:v>
                </c:pt>
                <c:pt idx="477">
                  <c:v>43724</c:v>
                </c:pt>
                <c:pt idx="478">
                  <c:v>43725</c:v>
                </c:pt>
                <c:pt idx="479">
                  <c:v>43726</c:v>
                </c:pt>
                <c:pt idx="480">
                  <c:v>43727</c:v>
                </c:pt>
                <c:pt idx="481">
                  <c:v>43728</c:v>
                </c:pt>
                <c:pt idx="482">
                  <c:v>43731</c:v>
                </c:pt>
                <c:pt idx="483">
                  <c:v>43732</c:v>
                </c:pt>
                <c:pt idx="484">
                  <c:v>43733</c:v>
                </c:pt>
                <c:pt idx="485">
                  <c:v>43734</c:v>
                </c:pt>
                <c:pt idx="486">
                  <c:v>43735</c:v>
                </c:pt>
                <c:pt idx="487">
                  <c:v>43738</c:v>
                </c:pt>
                <c:pt idx="488">
                  <c:v>43739</c:v>
                </c:pt>
                <c:pt idx="489">
                  <c:v>43740</c:v>
                </c:pt>
                <c:pt idx="490">
                  <c:v>43742</c:v>
                </c:pt>
                <c:pt idx="491">
                  <c:v>43745</c:v>
                </c:pt>
                <c:pt idx="492">
                  <c:v>43746</c:v>
                </c:pt>
                <c:pt idx="493">
                  <c:v>43747</c:v>
                </c:pt>
                <c:pt idx="494">
                  <c:v>43748</c:v>
                </c:pt>
                <c:pt idx="495">
                  <c:v>43749</c:v>
                </c:pt>
                <c:pt idx="496">
                  <c:v>43752</c:v>
                </c:pt>
                <c:pt idx="497">
                  <c:v>43753</c:v>
                </c:pt>
                <c:pt idx="498">
                  <c:v>43754</c:v>
                </c:pt>
                <c:pt idx="499">
                  <c:v>43755</c:v>
                </c:pt>
                <c:pt idx="500">
                  <c:v>43756</c:v>
                </c:pt>
                <c:pt idx="501">
                  <c:v>43759</c:v>
                </c:pt>
                <c:pt idx="502">
                  <c:v>43760</c:v>
                </c:pt>
                <c:pt idx="503">
                  <c:v>43761</c:v>
                </c:pt>
                <c:pt idx="504">
                  <c:v>43762</c:v>
                </c:pt>
                <c:pt idx="505">
                  <c:v>43763</c:v>
                </c:pt>
                <c:pt idx="506">
                  <c:v>43766</c:v>
                </c:pt>
                <c:pt idx="507">
                  <c:v>43767</c:v>
                </c:pt>
                <c:pt idx="508">
                  <c:v>43768</c:v>
                </c:pt>
                <c:pt idx="509">
                  <c:v>43769</c:v>
                </c:pt>
                <c:pt idx="510">
                  <c:v>43773</c:v>
                </c:pt>
                <c:pt idx="511">
                  <c:v>43774</c:v>
                </c:pt>
                <c:pt idx="512">
                  <c:v>43775</c:v>
                </c:pt>
                <c:pt idx="513">
                  <c:v>43776</c:v>
                </c:pt>
                <c:pt idx="514">
                  <c:v>43777</c:v>
                </c:pt>
                <c:pt idx="515">
                  <c:v>43780</c:v>
                </c:pt>
                <c:pt idx="516">
                  <c:v>43781</c:v>
                </c:pt>
                <c:pt idx="517">
                  <c:v>43782</c:v>
                </c:pt>
                <c:pt idx="518">
                  <c:v>43783</c:v>
                </c:pt>
                <c:pt idx="519">
                  <c:v>43784</c:v>
                </c:pt>
                <c:pt idx="520">
                  <c:v>43787</c:v>
                </c:pt>
                <c:pt idx="521">
                  <c:v>43788</c:v>
                </c:pt>
                <c:pt idx="522">
                  <c:v>43789</c:v>
                </c:pt>
                <c:pt idx="523">
                  <c:v>43790</c:v>
                </c:pt>
                <c:pt idx="524">
                  <c:v>43791</c:v>
                </c:pt>
                <c:pt idx="525">
                  <c:v>43794</c:v>
                </c:pt>
                <c:pt idx="526">
                  <c:v>43795</c:v>
                </c:pt>
                <c:pt idx="527">
                  <c:v>43796</c:v>
                </c:pt>
                <c:pt idx="528">
                  <c:v>43797</c:v>
                </c:pt>
                <c:pt idx="529">
                  <c:v>43798</c:v>
                </c:pt>
                <c:pt idx="530">
                  <c:v>43801</c:v>
                </c:pt>
                <c:pt idx="531">
                  <c:v>43802</c:v>
                </c:pt>
                <c:pt idx="532">
                  <c:v>43803</c:v>
                </c:pt>
                <c:pt idx="533">
                  <c:v>43805</c:v>
                </c:pt>
                <c:pt idx="534">
                  <c:v>43808</c:v>
                </c:pt>
                <c:pt idx="535">
                  <c:v>43809</c:v>
                </c:pt>
                <c:pt idx="536">
                  <c:v>43810</c:v>
                </c:pt>
                <c:pt idx="537">
                  <c:v>43811</c:v>
                </c:pt>
                <c:pt idx="538">
                  <c:v>43812</c:v>
                </c:pt>
                <c:pt idx="539">
                  <c:v>43815</c:v>
                </c:pt>
                <c:pt idx="540">
                  <c:v>43816</c:v>
                </c:pt>
                <c:pt idx="541">
                  <c:v>43817</c:v>
                </c:pt>
                <c:pt idx="542">
                  <c:v>43818</c:v>
                </c:pt>
                <c:pt idx="543">
                  <c:v>43819</c:v>
                </c:pt>
                <c:pt idx="544">
                  <c:v>43822</c:v>
                </c:pt>
                <c:pt idx="545">
                  <c:v>43826</c:v>
                </c:pt>
                <c:pt idx="546">
                  <c:v>43829</c:v>
                </c:pt>
                <c:pt idx="547">
                  <c:v>43832</c:v>
                </c:pt>
                <c:pt idx="548">
                  <c:v>43833</c:v>
                </c:pt>
                <c:pt idx="549">
                  <c:v>43836</c:v>
                </c:pt>
                <c:pt idx="550">
                  <c:v>43837</c:v>
                </c:pt>
                <c:pt idx="551">
                  <c:v>43838</c:v>
                </c:pt>
                <c:pt idx="552">
                  <c:v>43839</c:v>
                </c:pt>
                <c:pt idx="553">
                  <c:v>43840</c:v>
                </c:pt>
                <c:pt idx="554">
                  <c:v>43843</c:v>
                </c:pt>
                <c:pt idx="555">
                  <c:v>43844</c:v>
                </c:pt>
                <c:pt idx="556">
                  <c:v>43845</c:v>
                </c:pt>
                <c:pt idx="557">
                  <c:v>43846</c:v>
                </c:pt>
                <c:pt idx="558">
                  <c:v>43847</c:v>
                </c:pt>
                <c:pt idx="559">
                  <c:v>43850</c:v>
                </c:pt>
                <c:pt idx="560">
                  <c:v>43851</c:v>
                </c:pt>
                <c:pt idx="561">
                  <c:v>43852</c:v>
                </c:pt>
                <c:pt idx="562">
                  <c:v>43853</c:v>
                </c:pt>
                <c:pt idx="563">
                  <c:v>43854</c:v>
                </c:pt>
                <c:pt idx="564">
                  <c:v>43857</c:v>
                </c:pt>
                <c:pt idx="565">
                  <c:v>43858</c:v>
                </c:pt>
                <c:pt idx="566">
                  <c:v>43859</c:v>
                </c:pt>
                <c:pt idx="567">
                  <c:v>43860</c:v>
                </c:pt>
                <c:pt idx="568">
                  <c:v>43861</c:v>
                </c:pt>
                <c:pt idx="569">
                  <c:v>43864</c:v>
                </c:pt>
                <c:pt idx="570">
                  <c:v>43865</c:v>
                </c:pt>
                <c:pt idx="571">
                  <c:v>43866</c:v>
                </c:pt>
                <c:pt idx="572">
                  <c:v>43867</c:v>
                </c:pt>
                <c:pt idx="573">
                  <c:v>43868</c:v>
                </c:pt>
                <c:pt idx="574">
                  <c:v>43871</c:v>
                </c:pt>
                <c:pt idx="575">
                  <c:v>43872</c:v>
                </c:pt>
                <c:pt idx="576">
                  <c:v>43873</c:v>
                </c:pt>
                <c:pt idx="577">
                  <c:v>43874</c:v>
                </c:pt>
                <c:pt idx="578">
                  <c:v>43875</c:v>
                </c:pt>
                <c:pt idx="579">
                  <c:v>43878</c:v>
                </c:pt>
                <c:pt idx="580">
                  <c:v>43879</c:v>
                </c:pt>
                <c:pt idx="581">
                  <c:v>43880</c:v>
                </c:pt>
                <c:pt idx="582">
                  <c:v>43881</c:v>
                </c:pt>
                <c:pt idx="583">
                  <c:v>43882</c:v>
                </c:pt>
                <c:pt idx="584">
                  <c:v>43885</c:v>
                </c:pt>
                <c:pt idx="585">
                  <c:v>43886</c:v>
                </c:pt>
                <c:pt idx="586">
                  <c:v>43887</c:v>
                </c:pt>
                <c:pt idx="587">
                  <c:v>43888</c:v>
                </c:pt>
                <c:pt idx="588">
                  <c:v>43889</c:v>
                </c:pt>
                <c:pt idx="589">
                  <c:v>43892</c:v>
                </c:pt>
                <c:pt idx="590">
                  <c:v>43893</c:v>
                </c:pt>
                <c:pt idx="591">
                  <c:v>43894</c:v>
                </c:pt>
                <c:pt idx="592">
                  <c:v>43895</c:v>
                </c:pt>
                <c:pt idx="593">
                  <c:v>43896</c:v>
                </c:pt>
                <c:pt idx="594">
                  <c:v>43899</c:v>
                </c:pt>
                <c:pt idx="595">
                  <c:v>43900</c:v>
                </c:pt>
                <c:pt idx="596">
                  <c:v>43901</c:v>
                </c:pt>
                <c:pt idx="597">
                  <c:v>43902</c:v>
                </c:pt>
                <c:pt idx="598">
                  <c:v>43903</c:v>
                </c:pt>
                <c:pt idx="599">
                  <c:v>43906</c:v>
                </c:pt>
                <c:pt idx="600">
                  <c:v>43907</c:v>
                </c:pt>
                <c:pt idx="601">
                  <c:v>43908</c:v>
                </c:pt>
                <c:pt idx="602">
                  <c:v>43909</c:v>
                </c:pt>
                <c:pt idx="603">
                  <c:v>43910</c:v>
                </c:pt>
                <c:pt idx="604">
                  <c:v>43913</c:v>
                </c:pt>
                <c:pt idx="605">
                  <c:v>43914</c:v>
                </c:pt>
                <c:pt idx="606">
                  <c:v>43915</c:v>
                </c:pt>
                <c:pt idx="607">
                  <c:v>43916</c:v>
                </c:pt>
                <c:pt idx="608">
                  <c:v>43917</c:v>
                </c:pt>
                <c:pt idx="609">
                  <c:v>43920</c:v>
                </c:pt>
                <c:pt idx="610">
                  <c:v>43921</c:v>
                </c:pt>
              </c:numCache>
            </c:numRef>
          </c:cat>
          <c:val>
            <c:numRef>
              <c:f>'Kapital Plus'!$J$2:$J$612</c:f>
              <c:numCache>
                <c:formatCode>General</c:formatCode>
                <c:ptCount val="611"/>
                <c:pt idx="0">
                  <c:v>100</c:v>
                </c:pt>
                <c:pt idx="1">
                  <c:v>100.57518750691798</c:v>
                </c:pt>
                <c:pt idx="2">
                  <c:v>101.10422905854458</c:v>
                </c:pt>
                <c:pt idx="3">
                  <c:v>101.0849755940902</c:v>
                </c:pt>
                <c:pt idx="4">
                  <c:v>100.99057905378966</c:v>
                </c:pt>
                <c:pt idx="5">
                  <c:v>101.15006321684076</c:v>
                </c:pt>
                <c:pt idx="6">
                  <c:v>100.93843100634039</c:v>
                </c:pt>
                <c:pt idx="7">
                  <c:v>101.10547624652541</c:v>
                </c:pt>
                <c:pt idx="8">
                  <c:v>101.20065227931399</c:v>
                </c:pt>
                <c:pt idx="9">
                  <c:v>101.27065070473915</c:v>
                </c:pt>
                <c:pt idx="10">
                  <c:v>101.36286466607321</c:v>
                </c:pt>
                <c:pt idx="11">
                  <c:v>101.29551651510734</c:v>
                </c:pt>
                <c:pt idx="12">
                  <c:v>101.66943906161576</c:v>
                </c:pt>
                <c:pt idx="13">
                  <c:v>101.25685368770101</c:v>
                </c:pt>
                <c:pt idx="14">
                  <c:v>101.26605169905977</c:v>
                </c:pt>
                <c:pt idx="15">
                  <c:v>101.35849950814023</c:v>
                </c:pt>
                <c:pt idx="16">
                  <c:v>101.43683850318735</c:v>
                </c:pt>
                <c:pt idx="17">
                  <c:v>100.97085789384248</c:v>
                </c:pt>
                <c:pt idx="18">
                  <c:v>102.37293103206365</c:v>
                </c:pt>
                <c:pt idx="19">
                  <c:v>103.02973140247849</c:v>
                </c:pt>
                <c:pt idx="20">
                  <c:v>103.12350434878859</c:v>
                </c:pt>
                <c:pt idx="21">
                  <c:v>104.77103967149068</c:v>
                </c:pt>
                <c:pt idx="22">
                  <c:v>105.06670117220081</c:v>
                </c:pt>
                <c:pt idx="23">
                  <c:v>104.98820627865611</c:v>
                </c:pt>
                <c:pt idx="24">
                  <c:v>104.29040460337085</c:v>
                </c:pt>
                <c:pt idx="25">
                  <c:v>104.31495861674381</c:v>
                </c:pt>
                <c:pt idx="26">
                  <c:v>102.75706493016526</c:v>
                </c:pt>
                <c:pt idx="27">
                  <c:v>102.32764251850904</c:v>
                </c:pt>
                <c:pt idx="28">
                  <c:v>101.91412175360865</c:v>
                </c:pt>
                <c:pt idx="29">
                  <c:v>101.59499752900881</c:v>
                </c:pt>
                <c:pt idx="30">
                  <c:v>101.14982936909438</c:v>
                </c:pt>
                <c:pt idx="31">
                  <c:v>101.70209979686425</c:v>
                </c:pt>
                <c:pt idx="32">
                  <c:v>101.28514926501653</c:v>
                </c:pt>
                <c:pt idx="33">
                  <c:v>101.79127373749499</c:v>
                </c:pt>
                <c:pt idx="34">
                  <c:v>102.63998515846302</c:v>
                </c:pt>
                <c:pt idx="35">
                  <c:v>101.4512591142159</c:v>
                </c:pt>
                <c:pt idx="36">
                  <c:v>101.40067005174269</c:v>
                </c:pt>
                <c:pt idx="37">
                  <c:v>101.80047174885377</c:v>
                </c:pt>
                <c:pt idx="38">
                  <c:v>101.33558242899214</c:v>
                </c:pt>
                <c:pt idx="39">
                  <c:v>101.79805532214085</c:v>
                </c:pt>
                <c:pt idx="40">
                  <c:v>101.8162954463608</c:v>
                </c:pt>
                <c:pt idx="41">
                  <c:v>101.52094574264588</c:v>
                </c:pt>
                <c:pt idx="42">
                  <c:v>100.25434839884448</c:v>
                </c:pt>
                <c:pt idx="43">
                  <c:v>101.79041629575816</c:v>
                </c:pt>
                <c:pt idx="44">
                  <c:v>101.71238909770625</c:v>
                </c:pt>
                <c:pt idx="45">
                  <c:v>101.32505928040372</c:v>
                </c:pt>
                <c:pt idx="46">
                  <c:v>101.68596430236201</c:v>
                </c:pt>
                <c:pt idx="47">
                  <c:v>102.53210339811956</c:v>
                </c:pt>
                <c:pt idx="48">
                  <c:v>102.29786590546625</c:v>
                </c:pt>
                <c:pt idx="49">
                  <c:v>102.76462600729917</c:v>
                </c:pt>
                <c:pt idx="50">
                  <c:v>102.31337780597806</c:v>
                </c:pt>
                <c:pt idx="51">
                  <c:v>101.86470192986749</c:v>
                </c:pt>
                <c:pt idx="52">
                  <c:v>102.14126586462085</c:v>
                </c:pt>
                <c:pt idx="53">
                  <c:v>103.76837848413653</c:v>
                </c:pt>
                <c:pt idx="54">
                  <c:v>103.01609028393794</c:v>
                </c:pt>
                <c:pt idx="55">
                  <c:v>101.87319839798703</c:v>
                </c:pt>
                <c:pt idx="56">
                  <c:v>102.18943850038116</c:v>
                </c:pt>
                <c:pt idx="57">
                  <c:v>101.90141602605377</c:v>
                </c:pt>
                <c:pt idx="58">
                  <c:v>101.87982408413529</c:v>
                </c:pt>
                <c:pt idx="59">
                  <c:v>101.17765725091708</c:v>
                </c:pt>
                <c:pt idx="60">
                  <c:v>100.69203343087383</c:v>
                </c:pt>
                <c:pt idx="61">
                  <c:v>100.33151815515953</c:v>
                </c:pt>
                <c:pt idx="62">
                  <c:v>101.16417203087413</c:v>
                </c:pt>
                <c:pt idx="63">
                  <c:v>102.64271338217112</c:v>
                </c:pt>
                <c:pt idx="64">
                  <c:v>103.825593232758</c:v>
                </c:pt>
                <c:pt idx="65">
                  <c:v>104.20084091649609</c:v>
                </c:pt>
                <c:pt idx="66">
                  <c:v>104.33966852861438</c:v>
                </c:pt>
                <c:pt idx="67">
                  <c:v>103.52704760984217</c:v>
                </c:pt>
                <c:pt idx="68">
                  <c:v>102.91561370223074</c:v>
                </c:pt>
                <c:pt idx="69">
                  <c:v>103.24401388743816</c:v>
                </c:pt>
                <c:pt idx="70">
                  <c:v>102.89698383176682</c:v>
                </c:pt>
                <c:pt idx="71">
                  <c:v>103.25414728978257</c:v>
                </c:pt>
                <c:pt idx="72">
                  <c:v>102.76797782499769</c:v>
                </c:pt>
                <c:pt idx="73">
                  <c:v>103.5277491530814</c:v>
                </c:pt>
                <c:pt idx="74">
                  <c:v>104.72052855826628</c:v>
                </c:pt>
                <c:pt idx="75">
                  <c:v>104.94845216176651</c:v>
                </c:pt>
                <c:pt idx="76">
                  <c:v>105.69606340703695</c:v>
                </c:pt>
                <c:pt idx="77">
                  <c:v>104.56689058887538</c:v>
                </c:pt>
                <c:pt idx="78">
                  <c:v>103.65971723130505</c:v>
                </c:pt>
                <c:pt idx="79">
                  <c:v>103.98562304055075</c:v>
                </c:pt>
                <c:pt idx="80">
                  <c:v>103.86332066917869</c:v>
                </c:pt>
                <c:pt idx="81">
                  <c:v>102.87515804210194</c:v>
                </c:pt>
                <c:pt idx="82">
                  <c:v>102.81100581033699</c:v>
                </c:pt>
                <c:pt idx="83">
                  <c:v>101.36442365104928</c:v>
                </c:pt>
                <c:pt idx="84">
                  <c:v>99.6593617827305</c:v>
                </c:pt>
                <c:pt idx="85">
                  <c:v>98.898031469670727</c:v>
                </c:pt>
                <c:pt idx="86">
                  <c:v>96.59985376720924</c:v>
                </c:pt>
                <c:pt idx="87">
                  <c:v>98.141456060787931</c:v>
                </c:pt>
                <c:pt idx="88">
                  <c:v>95.56803956080276</c:v>
                </c:pt>
                <c:pt idx="89">
                  <c:v>94.376897089842743</c:v>
                </c:pt>
                <c:pt idx="90">
                  <c:v>95.74326947211209</c:v>
                </c:pt>
                <c:pt idx="91">
                  <c:v>95.07080130268784</c:v>
                </c:pt>
                <c:pt idx="92">
                  <c:v>96.182825286112717</c:v>
                </c:pt>
                <c:pt idx="93">
                  <c:v>96.237467709523685</c:v>
                </c:pt>
                <c:pt idx="94">
                  <c:v>97.062092812611553</c:v>
                </c:pt>
                <c:pt idx="95">
                  <c:v>96.544821597554261</c:v>
                </c:pt>
                <c:pt idx="96">
                  <c:v>97.342242412809867</c:v>
                </c:pt>
                <c:pt idx="97">
                  <c:v>97.20653277064369</c:v>
                </c:pt>
                <c:pt idx="98">
                  <c:v>97.139652315170636</c:v>
                </c:pt>
                <c:pt idx="99">
                  <c:v>97.310205271551794</c:v>
                </c:pt>
                <c:pt idx="100">
                  <c:v>97.647335772625169</c:v>
                </c:pt>
                <c:pt idx="101">
                  <c:v>97.364302050221127</c:v>
                </c:pt>
                <c:pt idx="102">
                  <c:v>96.936516572789785</c:v>
                </c:pt>
                <c:pt idx="103">
                  <c:v>95.027461520353327</c:v>
                </c:pt>
                <c:pt idx="104">
                  <c:v>92.866474495785283</c:v>
                </c:pt>
                <c:pt idx="105">
                  <c:v>94.247423387580824</c:v>
                </c:pt>
                <c:pt idx="106">
                  <c:v>94.426706659827914</c:v>
                </c:pt>
                <c:pt idx="107">
                  <c:v>96.310740003398578</c:v>
                </c:pt>
                <c:pt idx="108">
                  <c:v>96.24144312121264</c:v>
                </c:pt>
                <c:pt idx="109">
                  <c:v>96.800417184379583</c:v>
                </c:pt>
                <c:pt idx="110">
                  <c:v>95.262010810001826</c:v>
                </c:pt>
                <c:pt idx="111">
                  <c:v>95.39226400475178</c:v>
                </c:pt>
                <c:pt idx="112">
                  <c:v>96.232712805346694</c:v>
                </c:pt>
                <c:pt idx="113">
                  <c:v>96.575845398577883</c:v>
                </c:pt>
                <c:pt idx="114">
                  <c:v>95.230753161231789</c:v>
                </c:pt>
                <c:pt idx="115">
                  <c:v>95.934712827172476</c:v>
                </c:pt>
                <c:pt idx="116">
                  <c:v>95.948899590454644</c:v>
                </c:pt>
                <c:pt idx="117">
                  <c:v>94.319214645728451</c:v>
                </c:pt>
                <c:pt idx="118">
                  <c:v>92.652893554064804</c:v>
                </c:pt>
                <c:pt idx="119">
                  <c:v>91.880806244670225</c:v>
                </c:pt>
                <c:pt idx="120">
                  <c:v>93.311720604948519</c:v>
                </c:pt>
                <c:pt idx="121">
                  <c:v>93.076937467553606</c:v>
                </c:pt>
                <c:pt idx="122">
                  <c:v>94.293101647379416</c:v>
                </c:pt>
                <c:pt idx="123">
                  <c:v>93.558196129663898</c:v>
                </c:pt>
                <c:pt idx="124">
                  <c:v>93.210932226246129</c:v>
                </c:pt>
                <c:pt idx="125">
                  <c:v>95.918031687928618</c:v>
                </c:pt>
                <c:pt idx="126">
                  <c:v>95.419780089579277</c:v>
                </c:pt>
                <c:pt idx="127">
                  <c:v>95.579420151128005</c:v>
                </c:pt>
                <c:pt idx="128">
                  <c:v>96.636178117151488</c:v>
                </c:pt>
                <c:pt idx="129">
                  <c:v>95.830572630771542</c:v>
                </c:pt>
                <c:pt idx="130">
                  <c:v>96.774070338284147</c:v>
                </c:pt>
                <c:pt idx="131">
                  <c:v>96.987573330755808</c:v>
                </c:pt>
                <c:pt idx="132">
                  <c:v>96.590110111108856</c:v>
                </c:pt>
                <c:pt idx="133">
                  <c:v>98.10357272586964</c:v>
                </c:pt>
                <c:pt idx="134">
                  <c:v>98.14457403074006</c:v>
                </c:pt>
                <c:pt idx="135">
                  <c:v>97.962094839292021</c:v>
                </c:pt>
                <c:pt idx="136">
                  <c:v>97.75225546151411</c:v>
                </c:pt>
                <c:pt idx="137">
                  <c:v>98.000835615947153</c:v>
                </c:pt>
                <c:pt idx="138">
                  <c:v>97.832699086278893</c:v>
                </c:pt>
                <c:pt idx="139">
                  <c:v>96.830895340661598</c:v>
                </c:pt>
                <c:pt idx="140">
                  <c:v>97.440224618555334</c:v>
                </c:pt>
                <c:pt idx="141">
                  <c:v>98.0669365789322</c:v>
                </c:pt>
                <c:pt idx="142">
                  <c:v>98.310450032193046</c:v>
                </c:pt>
                <c:pt idx="143">
                  <c:v>99.792577048934973</c:v>
                </c:pt>
                <c:pt idx="144">
                  <c:v>98.918765969852345</c:v>
                </c:pt>
                <c:pt idx="145">
                  <c:v>99.927818995608348</c:v>
                </c:pt>
                <c:pt idx="146">
                  <c:v>100.92977863972324</c:v>
                </c:pt>
                <c:pt idx="147">
                  <c:v>100.64970698877373</c:v>
                </c:pt>
                <c:pt idx="148">
                  <c:v>100.89018042133127</c:v>
                </c:pt>
                <c:pt idx="149">
                  <c:v>101.34368915086765</c:v>
                </c:pt>
                <c:pt idx="150">
                  <c:v>101.16027456843398</c:v>
                </c:pt>
                <c:pt idx="151">
                  <c:v>101.10048749460201</c:v>
                </c:pt>
                <c:pt idx="152">
                  <c:v>101.30541606970533</c:v>
                </c:pt>
                <c:pt idx="153">
                  <c:v>102.22739978454827</c:v>
                </c:pt>
                <c:pt idx="154">
                  <c:v>101.93984500571366</c:v>
                </c:pt>
                <c:pt idx="155">
                  <c:v>102.65853707967815</c:v>
                </c:pt>
                <c:pt idx="156">
                  <c:v>101.15349298378811</c:v>
                </c:pt>
                <c:pt idx="157">
                  <c:v>100.20446087961051</c:v>
                </c:pt>
                <c:pt idx="158">
                  <c:v>100.85081605068571</c:v>
                </c:pt>
                <c:pt idx="159">
                  <c:v>100.26970440085867</c:v>
                </c:pt>
                <c:pt idx="160">
                  <c:v>98.734493945681848</c:v>
                </c:pt>
                <c:pt idx="161">
                  <c:v>99.64844888789807</c:v>
                </c:pt>
                <c:pt idx="162">
                  <c:v>99.18472880676849</c:v>
                </c:pt>
                <c:pt idx="163">
                  <c:v>99.54703691520524</c:v>
                </c:pt>
                <c:pt idx="164">
                  <c:v>99.674717784744686</c:v>
                </c:pt>
                <c:pt idx="165">
                  <c:v>100.00943185910516</c:v>
                </c:pt>
                <c:pt idx="166">
                  <c:v>99.861172387881695</c:v>
                </c:pt>
                <c:pt idx="167">
                  <c:v>99.514298230707936</c:v>
                </c:pt>
                <c:pt idx="168">
                  <c:v>100.10951869456835</c:v>
                </c:pt>
                <c:pt idx="169">
                  <c:v>100.10476379039135</c:v>
                </c:pt>
                <c:pt idx="170">
                  <c:v>100.48110276361267</c:v>
                </c:pt>
                <c:pt idx="171">
                  <c:v>102.16885989869715</c:v>
                </c:pt>
                <c:pt idx="172">
                  <c:v>101.41625990150331</c:v>
                </c:pt>
                <c:pt idx="173">
                  <c:v>100.04092335562163</c:v>
                </c:pt>
                <c:pt idx="174">
                  <c:v>98.823823784810173</c:v>
                </c:pt>
                <c:pt idx="175">
                  <c:v>98.957818543502697</c:v>
                </c:pt>
                <c:pt idx="176">
                  <c:v>97.529398559186077</c:v>
                </c:pt>
                <c:pt idx="177">
                  <c:v>98.057972415319824</c:v>
                </c:pt>
                <c:pt idx="178">
                  <c:v>95.646300606601059</c:v>
                </c:pt>
                <c:pt idx="179">
                  <c:v>95.365761260158735</c:v>
                </c:pt>
                <c:pt idx="180">
                  <c:v>96.256487326231635</c:v>
                </c:pt>
                <c:pt idx="181">
                  <c:v>94.92059310024429</c:v>
                </c:pt>
                <c:pt idx="182">
                  <c:v>95.924345577081667</c:v>
                </c:pt>
                <c:pt idx="183">
                  <c:v>95.395615822450324</c:v>
                </c:pt>
                <c:pt idx="184">
                  <c:v>96.260618636418201</c:v>
                </c:pt>
                <c:pt idx="185">
                  <c:v>96.014844654942053</c:v>
                </c:pt>
                <c:pt idx="186">
                  <c:v>97.158204236385785</c:v>
                </c:pt>
                <c:pt idx="187">
                  <c:v>97.406706441570023</c:v>
                </c:pt>
                <c:pt idx="188">
                  <c:v>97.778680256858351</c:v>
                </c:pt>
                <c:pt idx="189">
                  <c:v>98.292833501963543</c:v>
                </c:pt>
                <c:pt idx="190">
                  <c:v>96.790595579030395</c:v>
                </c:pt>
                <c:pt idx="191">
                  <c:v>97.38176268195302</c:v>
                </c:pt>
                <c:pt idx="192">
                  <c:v>97.754048294236583</c:v>
                </c:pt>
                <c:pt idx="193">
                  <c:v>97.912207320058059</c:v>
                </c:pt>
                <c:pt idx="194">
                  <c:v>98.695753169026716</c:v>
                </c:pt>
                <c:pt idx="195">
                  <c:v>99.509543326530959</c:v>
                </c:pt>
                <c:pt idx="196">
                  <c:v>98.888677559814354</c:v>
                </c:pt>
                <c:pt idx="197">
                  <c:v>97.915325290010173</c:v>
                </c:pt>
                <c:pt idx="198">
                  <c:v>97.815160505298209</c:v>
                </c:pt>
                <c:pt idx="199">
                  <c:v>98.912841826943307</c:v>
                </c:pt>
                <c:pt idx="200">
                  <c:v>98.054932394616515</c:v>
                </c:pt>
                <c:pt idx="201">
                  <c:v>99.846985624599526</c:v>
                </c:pt>
                <c:pt idx="202">
                  <c:v>100.24585193072492</c:v>
                </c:pt>
                <c:pt idx="203">
                  <c:v>99.76100760316973</c:v>
                </c:pt>
                <c:pt idx="204">
                  <c:v>99.817910554795972</c:v>
                </c:pt>
                <c:pt idx="205">
                  <c:v>99.284347946738833</c:v>
                </c:pt>
                <c:pt idx="206">
                  <c:v>97.797699873566316</c:v>
                </c:pt>
                <c:pt idx="207">
                  <c:v>98.33890150800616</c:v>
                </c:pt>
                <c:pt idx="208">
                  <c:v>98.202100576356727</c:v>
                </c:pt>
                <c:pt idx="209">
                  <c:v>98.591690921874587</c:v>
                </c:pt>
                <c:pt idx="210">
                  <c:v>98.477495272378064</c:v>
                </c:pt>
                <c:pt idx="211">
                  <c:v>98.809325224532813</c:v>
                </c:pt>
                <c:pt idx="212">
                  <c:v>96.846874936666239</c:v>
                </c:pt>
                <c:pt idx="213">
                  <c:v>96.335449915269152</c:v>
                </c:pt>
                <c:pt idx="214">
                  <c:v>96.336463255503617</c:v>
                </c:pt>
                <c:pt idx="215">
                  <c:v>95.387820897570009</c:v>
                </c:pt>
                <c:pt idx="216">
                  <c:v>95.180319997256177</c:v>
                </c:pt>
                <c:pt idx="217">
                  <c:v>96.12155717655348</c:v>
                </c:pt>
                <c:pt idx="218">
                  <c:v>96.536169230937119</c:v>
                </c:pt>
                <c:pt idx="219">
                  <c:v>96.545601090042297</c:v>
                </c:pt>
                <c:pt idx="220">
                  <c:v>96.388767201450477</c:v>
                </c:pt>
                <c:pt idx="221">
                  <c:v>96.614352327486614</c:v>
                </c:pt>
                <c:pt idx="222">
                  <c:v>97.735184576026228</c:v>
                </c:pt>
                <c:pt idx="223">
                  <c:v>97.650297844079674</c:v>
                </c:pt>
                <c:pt idx="224">
                  <c:v>97.917351970479061</c:v>
                </c:pt>
                <c:pt idx="225">
                  <c:v>97.391662236551028</c:v>
                </c:pt>
                <c:pt idx="226">
                  <c:v>96.376918915632402</c:v>
                </c:pt>
                <c:pt idx="227">
                  <c:v>96.239338491494948</c:v>
                </c:pt>
                <c:pt idx="228">
                  <c:v>95.177669722796864</c:v>
                </c:pt>
                <c:pt idx="229">
                  <c:v>93.854481224364434</c:v>
                </c:pt>
                <c:pt idx="230">
                  <c:v>93.190275675313316</c:v>
                </c:pt>
                <c:pt idx="231">
                  <c:v>93.224417446289067</c:v>
                </c:pt>
                <c:pt idx="232">
                  <c:v>93.432619889842115</c:v>
                </c:pt>
                <c:pt idx="233">
                  <c:v>93.307355447015567</c:v>
                </c:pt>
                <c:pt idx="234">
                  <c:v>93.790874637341119</c:v>
                </c:pt>
                <c:pt idx="235">
                  <c:v>93.972106640808292</c:v>
                </c:pt>
                <c:pt idx="236">
                  <c:v>94.508241574075953</c:v>
                </c:pt>
                <c:pt idx="237">
                  <c:v>94.290607271417713</c:v>
                </c:pt>
                <c:pt idx="238">
                  <c:v>94.76812436958545</c:v>
                </c:pt>
                <c:pt idx="239">
                  <c:v>95.246343010992405</c:v>
                </c:pt>
                <c:pt idx="240">
                  <c:v>96.083985638630395</c:v>
                </c:pt>
                <c:pt idx="241">
                  <c:v>96.897775796134638</c:v>
                </c:pt>
                <c:pt idx="242">
                  <c:v>96.273714110217114</c:v>
                </c:pt>
                <c:pt idx="243">
                  <c:v>96.459545119363682</c:v>
                </c:pt>
                <c:pt idx="244">
                  <c:v>96.547082125769549</c:v>
                </c:pt>
                <c:pt idx="245">
                  <c:v>96.934489892320912</c:v>
                </c:pt>
                <c:pt idx="246">
                  <c:v>95.462340379425754</c:v>
                </c:pt>
                <c:pt idx="247">
                  <c:v>96.18181194587828</c:v>
                </c:pt>
                <c:pt idx="248">
                  <c:v>95.780763060786384</c:v>
                </c:pt>
                <c:pt idx="249">
                  <c:v>95.442151523985757</c:v>
                </c:pt>
                <c:pt idx="250">
                  <c:v>94.411350657813713</c:v>
                </c:pt>
                <c:pt idx="251">
                  <c:v>93.127214733031622</c:v>
                </c:pt>
                <c:pt idx="252">
                  <c:v>93.361530174933691</c:v>
                </c:pt>
                <c:pt idx="253">
                  <c:v>91.298057660618326</c:v>
                </c:pt>
                <c:pt idx="254">
                  <c:v>89.948366417592823</c:v>
                </c:pt>
                <c:pt idx="255">
                  <c:v>89.827233284952825</c:v>
                </c:pt>
                <c:pt idx="256">
                  <c:v>90.531504747888732</c:v>
                </c:pt>
                <c:pt idx="257">
                  <c:v>91.797322599202104</c:v>
                </c:pt>
                <c:pt idx="258">
                  <c:v>91.317778820565508</c:v>
                </c:pt>
                <c:pt idx="259">
                  <c:v>90.337021372125022</c:v>
                </c:pt>
                <c:pt idx="260">
                  <c:v>90.061236929859703</c:v>
                </c:pt>
                <c:pt idx="261">
                  <c:v>89.831364595139391</c:v>
                </c:pt>
                <c:pt idx="262">
                  <c:v>87.88216567956934</c:v>
                </c:pt>
                <c:pt idx="263">
                  <c:v>87.237915138211804</c:v>
                </c:pt>
                <c:pt idx="264">
                  <c:v>88.138151012638687</c:v>
                </c:pt>
                <c:pt idx="265">
                  <c:v>87.307991512885792</c:v>
                </c:pt>
                <c:pt idx="266">
                  <c:v>88.359215082244248</c:v>
                </c:pt>
                <c:pt idx="267">
                  <c:v>87.984357144750192</c:v>
                </c:pt>
                <c:pt idx="268">
                  <c:v>89.232480516585255</c:v>
                </c:pt>
                <c:pt idx="269">
                  <c:v>89.78966174702974</c:v>
                </c:pt>
                <c:pt idx="270">
                  <c:v>89.602349702155919</c:v>
                </c:pt>
                <c:pt idx="271">
                  <c:v>89.519567599927043</c:v>
                </c:pt>
                <c:pt idx="272">
                  <c:v>90.258214681585116</c:v>
                </c:pt>
                <c:pt idx="273">
                  <c:v>89.854593471282712</c:v>
                </c:pt>
                <c:pt idx="274">
                  <c:v>89.868936133062476</c:v>
                </c:pt>
                <c:pt idx="275">
                  <c:v>88.280954036445948</c:v>
                </c:pt>
                <c:pt idx="276">
                  <c:v>89.425093110377688</c:v>
                </c:pt>
                <c:pt idx="277">
                  <c:v>88.959814044272051</c:v>
                </c:pt>
                <c:pt idx="278">
                  <c:v>88.501004765817072</c:v>
                </c:pt>
                <c:pt idx="279">
                  <c:v>88.402243067583555</c:v>
                </c:pt>
                <c:pt idx="280">
                  <c:v>86.261834644699519</c:v>
                </c:pt>
                <c:pt idx="281">
                  <c:v>87.647460491423246</c:v>
                </c:pt>
                <c:pt idx="282">
                  <c:v>86.82369283007219</c:v>
                </c:pt>
                <c:pt idx="283">
                  <c:v>87.246177758584935</c:v>
                </c:pt>
                <c:pt idx="284">
                  <c:v>88.509189436941384</c:v>
                </c:pt>
                <c:pt idx="285">
                  <c:v>88.153662913150512</c:v>
                </c:pt>
                <c:pt idx="286">
                  <c:v>88.073920831624932</c:v>
                </c:pt>
                <c:pt idx="287">
                  <c:v>88.068854130452735</c:v>
                </c:pt>
                <c:pt idx="288">
                  <c:v>87.749340159608877</c:v>
                </c:pt>
                <c:pt idx="289">
                  <c:v>89.372399418186802</c:v>
                </c:pt>
                <c:pt idx="290">
                  <c:v>88.357967894263396</c:v>
                </c:pt>
                <c:pt idx="291">
                  <c:v>87.305029441431273</c:v>
                </c:pt>
                <c:pt idx="292">
                  <c:v>84.270776982522207</c:v>
                </c:pt>
                <c:pt idx="293">
                  <c:v>84.092351152011943</c:v>
                </c:pt>
                <c:pt idx="294">
                  <c:v>82.798237723383053</c:v>
                </c:pt>
                <c:pt idx="295">
                  <c:v>84.033265621419204</c:v>
                </c:pt>
                <c:pt idx="296">
                  <c:v>85.194085834594816</c:v>
                </c:pt>
                <c:pt idx="297">
                  <c:v>85.157215839910947</c:v>
                </c:pt>
                <c:pt idx="298">
                  <c:v>84.697860916714347</c:v>
                </c:pt>
                <c:pt idx="299">
                  <c:v>83.968489795663842</c:v>
                </c:pt>
                <c:pt idx="300">
                  <c:v>83.724430697661361</c:v>
                </c:pt>
                <c:pt idx="301">
                  <c:v>83.921798195630785</c:v>
                </c:pt>
                <c:pt idx="302">
                  <c:v>82.712727397446073</c:v>
                </c:pt>
                <c:pt idx="303">
                  <c:v>82.889828090726681</c:v>
                </c:pt>
                <c:pt idx="304">
                  <c:v>80.923090594175946</c:v>
                </c:pt>
                <c:pt idx="305">
                  <c:v>82.306300014186746</c:v>
                </c:pt>
                <c:pt idx="306">
                  <c:v>82.471786269395722</c:v>
                </c:pt>
                <c:pt idx="307">
                  <c:v>81.197082203718793</c:v>
                </c:pt>
                <c:pt idx="308">
                  <c:v>83.933334684453641</c:v>
                </c:pt>
                <c:pt idx="309">
                  <c:v>83.778371577833099</c:v>
                </c:pt>
                <c:pt idx="310">
                  <c:v>84.216212508360044</c:v>
                </c:pt>
                <c:pt idx="311">
                  <c:v>84.912611097166845</c:v>
                </c:pt>
                <c:pt idx="312">
                  <c:v>85.132973623533189</c:v>
                </c:pt>
                <c:pt idx="313">
                  <c:v>84.866932837368239</c:v>
                </c:pt>
                <c:pt idx="314">
                  <c:v>84.621002957394495</c:v>
                </c:pt>
                <c:pt idx="315">
                  <c:v>84.900684862099979</c:v>
                </c:pt>
                <c:pt idx="316">
                  <c:v>85.208194648628165</c:v>
                </c:pt>
                <c:pt idx="317">
                  <c:v>85.109822696638673</c:v>
                </c:pt>
                <c:pt idx="318">
                  <c:v>87.346342543296913</c:v>
                </c:pt>
                <c:pt idx="319">
                  <c:v>86.8058424520963</c:v>
                </c:pt>
                <c:pt idx="320">
                  <c:v>86.446574364362846</c:v>
                </c:pt>
                <c:pt idx="321">
                  <c:v>86.301822609335517</c:v>
                </c:pt>
                <c:pt idx="322">
                  <c:v>86.758917004316828</c:v>
                </c:pt>
                <c:pt idx="323">
                  <c:v>87.940705565420473</c:v>
                </c:pt>
                <c:pt idx="324">
                  <c:v>87.383524334975974</c:v>
                </c:pt>
                <c:pt idx="325">
                  <c:v>87.449937094956212</c:v>
                </c:pt>
                <c:pt idx="326">
                  <c:v>87.160199737155125</c:v>
                </c:pt>
                <c:pt idx="327">
                  <c:v>87.093475180179695</c:v>
                </c:pt>
                <c:pt idx="328">
                  <c:v>87.152404812274824</c:v>
                </c:pt>
                <c:pt idx="329">
                  <c:v>87.120601518763166</c:v>
                </c:pt>
                <c:pt idx="330">
                  <c:v>88.612550140854282</c:v>
                </c:pt>
                <c:pt idx="331">
                  <c:v>88.275341690532116</c:v>
                </c:pt>
                <c:pt idx="332">
                  <c:v>85.915817929262616</c:v>
                </c:pt>
                <c:pt idx="333">
                  <c:v>85.017530786055815</c:v>
                </c:pt>
                <c:pt idx="334">
                  <c:v>85.857901637401909</c:v>
                </c:pt>
                <c:pt idx="335">
                  <c:v>86.72695781230756</c:v>
                </c:pt>
                <c:pt idx="336">
                  <c:v>87.047641021883464</c:v>
                </c:pt>
                <c:pt idx="337">
                  <c:v>86.444079988401157</c:v>
                </c:pt>
                <c:pt idx="338">
                  <c:v>88.081092162514821</c:v>
                </c:pt>
                <c:pt idx="339">
                  <c:v>88.076415207586649</c:v>
                </c:pt>
                <c:pt idx="340">
                  <c:v>88.15444240563852</c:v>
                </c:pt>
                <c:pt idx="341">
                  <c:v>88.87749963753599</c:v>
                </c:pt>
                <c:pt idx="342">
                  <c:v>89.043609486735377</c:v>
                </c:pt>
                <c:pt idx="343">
                  <c:v>89.311910801115616</c:v>
                </c:pt>
                <c:pt idx="344">
                  <c:v>89.683650768657529</c:v>
                </c:pt>
                <c:pt idx="345">
                  <c:v>89.959591109420472</c:v>
                </c:pt>
                <c:pt idx="346">
                  <c:v>89.54287442531917</c:v>
                </c:pt>
                <c:pt idx="347">
                  <c:v>89.763548748680705</c:v>
                </c:pt>
                <c:pt idx="348">
                  <c:v>90.434224085382482</c:v>
                </c:pt>
                <c:pt idx="349">
                  <c:v>90.363913862962093</c:v>
                </c:pt>
                <c:pt idx="350">
                  <c:v>90.582795353601171</c:v>
                </c:pt>
                <c:pt idx="351">
                  <c:v>90.324705390814145</c:v>
                </c:pt>
                <c:pt idx="352">
                  <c:v>89.780385786422173</c:v>
                </c:pt>
                <c:pt idx="353">
                  <c:v>89.313002090598843</c:v>
                </c:pt>
                <c:pt idx="354">
                  <c:v>89.980559457348491</c:v>
                </c:pt>
                <c:pt idx="355">
                  <c:v>89.830039457909734</c:v>
                </c:pt>
                <c:pt idx="356">
                  <c:v>90.206066634135837</c:v>
                </c:pt>
                <c:pt idx="357">
                  <c:v>90.323458202833294</c:v>
                </c:pt>
                <c:pt idx="358">
                  <c:v>91.089075724577242</c:v>
                </c:pt>
                <c:pt idx="359">
                  <c:v>90.865907025253989</c:v>
                </c:pt>
                <c:pt idx="360">
                  <c:v>91.889770408282573</c:v>
                </c:pt>
                <c:pt idx="361">
                  <c:v>90.45145086936796</c:v>
                </c:pt>
                <c:pt idx="362">
                  <c:v>90.031070570572908</c:v>
                </c:pt>
                <c:pt idx="363">
                  <c:v>88.582851477060302</c:v>
                </c:pt>
                <c:pt idx="364">
                  <c:v>88.446284393157299</c:v>
                </c:pt>
                <c:pt idx="365">
                  <c:v>89.013988772190203</c:v>
                </c:pt>
                <c:pt idx="366">
                  <c:v>89.010559005242868</c:v>
                </c:pt>
                <c:pt idx="367">
                  <c:v>89.081648720151279</c:v>
                </c:pt>
                <c:pt idx="368">
                  <c:v>89.844615967435928</c:v>
                </c:pt>
                <c:pt idx="369">
                  <c:v>91.060234502520103</c:v>
                </c:pt>
                <c:pt idx="370">
                  <c:v>91.627705033806592</c:v>
                </c:pt>
                <c:pt idx="371">
                  <c:v>93.183649989165048</c:v>
                </c:pt>
                <c:pt idx="372">
                  <c:v>93.445637414392237</c:v>
                </c:pt>
                <c:pt idx="373">
                  <c:v>93.615099081290154</c:v>
                </c:pt>
                <c:pt idx="374">
                  <c:v>93.253804313087826</c:v>
                </c:pt>
                <c:pt idx="375">
                  <c:v>92.374302938842561</c:v>
                </c:pt>
                <c:pt idx="376">
                  <c:v>92.805674081718877</c:v>
                </c:pt>
                <c:pt idx="377">
                  <c:v>93.033987431463132</c:v>
                </c:pt>
                <c:pt idx="378">
                  <c:v>93.538552918965522</c:v>
                </c:pt>
                <c:pt idx="379">
                  <c:v>93.697179640279799</c:v>
                </c:pt>
                <c:pt idx="380">
                  <c:v>94.328880352580029</c:v>
                </c:pt>
                <c:pt idx="381">
                  <c:v>94.732267715136018</c:v>
                </c:pt>
                <c:pt idx="382">
                  <c:v>95.272611907839035</c:v>
                </c:pt>
                <c:pt idx="383">
                  <c:v>95.374881322268692</c:v>
                </c:pt>
                <c:pt idx="384">
                  <c:v>95.980157239224681</c:v>
                </c:pt>
                <c:pt idx="385">
                  <c:v>95.741944334882447</c:v>
                </c:pt>
                <c:pt idx="386">
                  <c:v>95.995902987482907</c:v>
                </c:pt>
                <c:pt idx="387">
                  <c:v>96.095989822946066</c:v>
                </c:pt>
                <c:pt idx="388">
                  <c:v>96.221176316523838</c:v>
                </c:pt>
                <c:pt idx="389">
                  <c:v>96.231621515863452</c:v>
                </c:pt>
                <c:pt idx="390">
                  <c:v>96.756453808054644</c:v>
                </c:pt>
                <c:pt idx="391">
                  <c:v>95.775306613370162</c:v>
                </c:pt>
                <c:pt idx="392">
                  <c:v>94.261999897106989</c:v>
                </c:pt>
                <c:pt idx="393">
                  <c:v>94.941639397421127</c:v>
                </c:pt>
                <c:pt idx="394">
                  <c:v>94.005468919296021</c:v>
                </c:pt>
                <c:pt idx="395">
                  <c:v>92.577594579721023</c:v>
                </c:pt>
                <c:pt idx="396">
                  <c:v>93.47377709321016</c:v>
                </c:pt>
                <c:pt idx="397">
                  <c:v>94.315239234039495</c:v>
                </c:pt>
                <c:pt idx="398">
                  <c:v>95.958409398808627</c:v>
                </c:pt>
                <c:pt idx="399">
                  <c:v>95.401617914608167</c:v>
                </c:pt>
                <c:pt idx="400">
                  <c:v>93.860951012015107</c:v>
                </c:pt>
                <c:pt idx="401">
                  <c:v>94.657436436285053</c:v>
                </c:pt>
                <c:pt idx="402">
                  <c:v>94.854414188010466</c:v>
                </c:pt>
                <c:pt idx="403">
                  <c:v>93.168138088653222</c:v>
                </c:pt>
                <c:pt idx="404">
                  <c:v>93.625154534385757</c:v>
                </c:pt>
                <c:pt idx="405">
                  <c:v>94.09394131668752</c:v>
                </c:pt>
                <c:pt idx="406">
                  <c:v>93.74995128171949</c:v>
                </c:pt>
                <c:pt idx="407">
                  <c:v>92.274839697369828</c:v>
                </c:pt>
                <c:pt idx="408">
                  <c:v>91.409836883401951</c:v>
                </c:pt>
                <c:pt idx="409">
                  <c:v>91.924068077755933</c:v>
                </c:pt>
                <c:pt idx="410">
                  <c:v>93.314370879407832</c:v>
                </c:pt>
                <c:pt idx="411">
                  <c:v>93.389513955254003</c:v>
                </c:pt>
                <c:pt idx="412">
                  <c:v>93.173828383815859</c:v>
                </c:pt>
                <c:pt idx="413">
                  <c:v>93.892832254775556</c:v>
                </c:pt>
                <c:pt idx="414">
                  <c:v>94.440815473861278</c:v>
                </c:pt>
                <c:pt idx="415">
                  <c:v>94.85683061472335</c:v>
                </c:pt>
                <c:pt idx="416">
                  <c:v>94.290529322168908</c:v>
                </c:pt>
                <c:pt idx="417">
                  <c:v>94.208059016935252</c:v>
                </c:pt>
                <c:pt idx="418">
                  <c:v>96.12506489274962</c:v>
                </c:pt>
                <c:pt idx="419">
                  <c:v>95.944066737028848</c:v>
                </c:pt>
                <c:pt idx="420">
                  <c:v>96.18874942902174</c:v>
                </c:pt>
                <c:pt idx="421">
                  <c:v>95.679351088093554</c:v>
                </c:pt>
                <c:pt idx="422">
                  <c:v>95.319771203364908</c:v>
                </c:pt>
                <c:pt idx="423">
                  <c:v>95.451349535344519</c:v>
                </c:pt>
                <c:pt idx="424">
                  <c:v>95.651757054017267</c:v>
                </c:pt>
                <c:pt idx="425">
                  <c:v>96.647714605974329</c:v>
                </c:pt>
                <c:pt idx="426">
                  <c:v>97.603216497802606</c:v>
                </c:pt>
                <c:pt idx="427">
                  <c:v>97.644841396663452</c:v>
                </c:pt>
                <c:pt idx="428">
                  <c:v>98.342643071948714</c:v>
                </c:pt>
                <c:pt idx="429">
                  <c:v>98.449121745813727</c:v>
                </c:pt>
                <c:pt idx="430">
                  <c:v>97.970747205909177</c:v>
                </c:pt>
                <c:pt idx="431">
                  <c:v>97.775718185403846</c:v>
                </c:pt>
                <c:pt idx="432">
                  <c:v>96.941973020205992</c:v>
                </c:pt>
                <c:pt idx="433">
                  <c:v>96.449801463263299</c:v>
                </c:pt>
                <c:pt idx="434">
                  <c:v>96.127949014955348</c:v>
                </c:pt>
                <c:pt idx="435">
                  <c:v>96.059353676008612</c:v>
                </c:pt>
                <c:pt idx="436">
                  <c:v>96.55838476684599</c:v>
                </c:pt>
                <c:pt idx="437">
                  <c:v>96.898477339373869</c:v>
                </c:pt>
                <c:pt idx="438">
                  <c:v>96.197401795638896</c:v>
                </c:pt>
                <c:pt idx="439">
                  <c:v>95.315172197685527</c:v>
                </c:pt>
                <c:pt idx="440">
                  <c:v>95.566324677329078</c:v>
                </c:pt>
                <c:pt idx="441">
                  <c:v>95.794949824068539</c:v>
                </c:pt>
                <c:pt idx="442">
                  <c:v>97.364379999469946</c:v>
                </c:pt>
                <c:pt idx="443">
                  <c:v>97.614986834371862</c:v>
                </c:pt>
                <c:pt idx="444">
                  <c:v>96.361640862867006</c:v>
                </c:pt>
                <c:pt idx="445">
                  <c:v>96.812187520948854</c:v>
                </c:pt>
                <c:pt idx="446">
                  <c:v>96.793245853489694</c:v>
                </c:pt>
                <c:pt idx="447">
                  <c:v>94.686823303083827</c:v>
                </c:pt>
                <c:pt idx="448">
                  <c:v>95.012651163080747</c:v>
                </c:pt>
                <c:pt idx="449">
                  <c:v>95.512383797157341</c:v>
                </c:pt>
                <c:pt idx="450">
                  <c:v>92.544777945974928</c:v>
                </c:pt>
                <c:pt idx="451">
                  <c:v>90.877209666330444</c:v>
                </c:pt>
                <c:pt idx="452">
                  <c:v>90.171379218418451</c:v>
                </c:pt>
                <c:pt idx="453">
                  <c:v>90.812044094331057</c:v>
                </c:pt>
                <c:pt idx="454">
                  <c:v>92.334081126460177</c:v>
                </c:pt>
                <c:pt idx="455">
                  <c:v>91.152292565356547</c:v>
                </c:pt>
                <c:pt idx="456">
                  <c:v>91.591380683864344</c:v>
                </c:pt>
                <c:pt idx="457">
                  <c:v>89.584421374931196</c:v>
                </c:pt>
                <c:pt idx="458">
                  <c:v>90.130689710543251</c:v>
                </c:pt>
                <c:pt idx="459">
                  <c:v>91.320429095024807</c:v>
                </c:pt>
                <c:pt idx="460">
                  <c:v>90.820072866957773</c:v>
                </c:pt>
                <c:pt idx="461">
                  <c:v>92.002329123554233</c:v>
                </c:pt>
                <c:pt idx="462">
                  <c:v>91.567294365984196</c:v>
                </c:pt>
                <c:pt idx="463">
                  <c:v>90.510848196955934</c:v>
                </c:pt>
                <c:pt idx="464">
                  <c:v>91.434624744521329</c:v>
                </c:pt>
                <c:pt idx="465">
                  <c:v>91.208571922992377</c:v>
                </c:pt>
                <c:pt idx="466">
                  <c:v>92.283180266991764</c:v>
                </c:pt>
                <c:pt idx="467">
                  <c:v>93.065790724974789</c:v>
                </c:pt>
                <c:pt idx="468">
                  <c:v>93.178817135739266</c:v>
                </c:pt>
                <c:pt idx="469">
                  <c:v>92.844258959876399</c:v>
                </c:pt>
                <c:pt idx="470">
                  <c:v>93.734283482710083</c:v>
                </c:pt>
                <c:pt idx="471">
                  <c:v>94.527339140032709</c:v>
                </c:pt>
                <c:pt idx="472">
                  <c:v>95.301531079144979</c:v>
                </c:pt>
                <c:pt idx="473">
                  <c:v>95.633672828294948</c:v>
                </c:pt>
                <c:pt idx="474">
                  <c:v>96.33802224047966</c:v>
                </c:pt>
                <c:pt idx="475">
                  <c:v>96.736966495853878</c:v>
                </c:pt>
                <c:pt idx="476">
                  <c:v>97.19125471787828</c:v>
                </c:pt>
                <c:pt idx="477">
                  <c:v>96.503586444937412</c:v>
                </c:pt>
                <c:pt idx="478">
                  <c:v>96.443565523359055</c:v>
                </c:pt>
                <c:pt idx="479">
                  <c:v>96.576157195573103</c:v>
                </c:pt>
                <c:pt idx="480">
                  <c:v>97.106835681424542</c:v>
                </c:pt>
                <c:pt idx="481">
                  <c:v>97.18720135694052</c:v>
                </c:pt>
                <c:pt idx="482">
                  <c:v>96.20753519798329</c:v>
                </c:pt>
                <c:pt idx="483">
                  <c:v>95.933309740694014</c:v>
                </c:pt>
                <c:pt idx="484">
                  <c:v>95.364514072177883</c:v>
                </c:pt>
                <c:pt idx="485">
                  <c:v>95.788246188671479</c:v>
                </c:pt>
                <c:pt idx="486">
                  <c:v>96.508497247612027</c:v>
                </c:pt>
                <c:pt idx="487">
                  <c:v>96.875950006469779</c:v>
                </c:pt>
                <c:pt idx="488">
                  <c:v>95.595633594879033</c:v>
                </c:pt>
                <c:pt idx="489">
                  <c:v>92.956427928904034</c:v>
                </c:pt>
                <c:pt idx="490">
                  <c:v>93.638951551423887</c:v>
                </c:pt>
                <c:pt idx="491">
                  <c:v>94.298558094795638</c:v>
                </c:pt>
                <c:pt idx="492">
                  <c:v>93.306809802273932</c:v>
                </c:pt>
                <c:pt idx="493">
                  <c:v>94.273848182925065</c:v>
                </c:pt>
                <c:pt idx="494">
                  <c:v>94.819025229053864</c:v>
                </c:pt>
                <c:pt idx="495">
                  <c:v>97.52737187871719</c:v>
                </c:pt>
                <c:pt idx="496">
                  <c:v>97.331797213470253</c:v>
                </c:pt>
                <c:pt idx="497">
                  <c:v>98.448264304076901</c:v>
                </c:pt>
                <c:pt idx="498">
                  <c:v>98.762555675250965</c:v>
                </c:pt>
                <c:pt idx="499">
                  <c:v>98.644384614065473</c:v>
                </c:pt>
                <c:pt idx="500">
                  <c:v>98.47796296787088</c:v>
                </c:pt>
                <c:pt idx="501">
                  <c:v>99.369390577182998</c:v>
                </c:pt>
                <c:pt idx="502">
                  <c:v>99.421850421627482</c:v>
                </c:pt>
                <c:pt idx="503">
                  <c:v>99.760929653920925</c:v>
                </c:pt>
                <c:pt idx="504">
                  <c:v>100.33705255182454</c:v>
                </c:pt>
                <c:pt idx="505">
                  <c:v>100.51173681839228</c:v>
                </c:pt>
                <c:pt idx="506">
                  <c:v>100.87965727274286</c:v>
                </c:pt>
                <c:pt idx="507">
                  <c:v>100.86336587974303</c:v>
                </c:pt>
                <c:pt idx="508">
                  <c:v>100.63427303751074</c:v>
                </c:pt>
                <c:pt idx="509">
                  <c:v>100.29566150071012</c:v>
                </c:pt>
                <c:pt idx="510">
                  <c:v>102.39631580670456</c:v>
                </c:pt>
                <c:pt idx="511">
                  <c:v>102.49156978874194</c:v>
                </c:pt>
                <c:pt idx="512">
                  <c:v>102.73625248073483</c:v>
                </c:pt>
                <c:pt idx="513">
                  <c:v>103.59034239987028</c:v>
                </c:pt>
                <c:pt idx="514">
                  <c:v>103.11563147465948</c:v>
                </c:pt>
                <c:pt idx="515">
                  <c:v>102.88030269252295</c:v>
                </c:pt>
                <c:pt idx="516">
                  <c:v>103.54396259683244</c:v>
                </c:pt>
                <c:pt idx="517">
                  <c:v>103.12740181122875</c:v>
                </c:pt>
                <c:pt idx="518">
                  <c:v>102.73890275519415</c:v>
                </c:pt>
                <c:pt idx="519">
                  <c:v>103.21844653383074</c:v>
                </c:pt>
                <c:pt idx="520">
                  <c:v>102.94765084348883</c:v>
                </c:pt>
                <c:pt idx="521">
                  <c:v>103.05763723355</c:v>
                </c:pt>
                <c:pt idx="522">
                  <c:v>102.56671286458811</c:v>
                </c:pt>
                <c:pt idx="523">
                  <c:v>102.4073846000346</c:v>
                </c:pt>
                <c:pt idx="524">
                  <c:v>102.61145573340109</c:v>
                </c:pt>
                <c:pt idx="525">
                  <c:v>103.2550826807682</c:v>
                </c:pt>
                <c:pt idx="526">
                  <c:v>103.17689958421869</c:v>
                </c:pt>
                <c:pt idx="527">
                  <c:v>103.57171252940635</c:v>
                </c:pt>
                <c:pt idx="528">
                  <c:v>103.24830109612233</c:v>
                </c:pt>
                <c:pt idx="529">
                  <c:v>103.17658778722347</c:v>
                </c:pt>
                <c:pt idx="530">
                  <c:v>101.05870669724355</c:v>
                </c:pt>
                <c:pt idx="531">
                  <c:v>101.25053979854796</c:v>
                </c:pt>
                <c:pt idx="532">
                  <c:v>102.42975603444108</c:v>
                </c:pt>
                <c:pt idx="533">
                  <c:v>102.63250203057792</c:v>
                </c:pt>
                <c:pt idx="534">
                  <c:v>102.1572454606255</c:v>
                </c:pt>
                <c:pt idx="535">
                  <c:v>101.8852805315515</c:v>
                </c:pt>
                <c:pt idx="536">
                  <c:v>102.47785072095259</c:v>
                </c:pt>
                <c:pt idx="537">
                  <c:v>103.06169059448773</c:v>
                </c:pt>
                <c:pt idx="538">
                  <c:v>103.537804606177</c:v>
                </c:pt>
                <c:pt idx="539">
                  <c:v>104.51170252072279</c:v>
                </c:pt>
                <c:pt idx="540">
                  <c:v>103.57763667231539</c:v>
                </c:pt>
                <c:pt idx="541">
                  <c:v>103.06574395542549</c:v>
                </c:pt>
                <c:pt idx="542">
                  <c:v>102.98623572164634</c:v>
                </c:pt>
                <c:pt idx="543">
                  <c:v>103.81982498834658</c:v>
                </c:pt>
                <c:pt idx="544">
                  <c:v>103.68013993449144</c:v>
                </c:pt>
                <c:pt idx="545">
                  <c:v>103.96177057041702</c:v>
                </c:pt>
                <c:pt idx="546">
                  <c:v>103.27503768846181</c:v>
                </c:pt>
                <c:pt idx="547">
                  <c:v>104.3423188030737</c:v>
                </c:pt>
                <c:pt idx="548">
                  <c:v>103.04220328228698</c:v>
                </c:pt>
                <c:pt idx="549">
                  <c:v>102.3239009545665</c:v>
                </c:pt>
                <c:pt idx="550">
                  <c:v>103.10214625461653</c:v>
                </c:pt>
                <c:pt idx="551">
                  <c:v>103.82980249219338</c:v>
                </c:pt>
                <c:pt idx="552">
                  <c:v>105.19297895526181</c:v>
                </c:pt>
                <c:pt idx="553">
                  <c:v>105.10138858791818</c:v>
                </c:pt>
                <c:pt idx="554">
                  <c:v>104.85358792597314</c:v>
                </c:pt>
                <c:pt idx="555">
                  <c:v>104.89232870262828</c:v>
                </c:pt>
                <c:pt idx="556">
                  <c:v>104.7037694697736</c:v>
                </c:pt>
                <c:pt idx="557">
                  <c:v>104.68139803536714</c:v>
                </c:pt>
                <c:pt idx="558">
                  <c:v>105.43516727129301</c:v>
                </c:pt>
                <c:pt idx="559">
                  <c:v>105.61296950781285</c:v>
                </c:pt>
                <c:pt idx="560">
                  <c:v>105.66698833723341</c:v>
                </c:pt>
                <c:pt idx="561">
                  <c:v>105.3542559510354</c:v>
                </c:pt>
                <c:pt idx="562">
                  <c:v>104.36172816602567</c:v>
                </c:pt>
                <c:pt idx="563">
                  <c:v>105.82920072399263</c:v>
                </c:pt>
                <c:pt idx="564">
                  <c:v>102.93019021175694</c:v>
                </c:pt>
                <c:pt idx="565">
                  <c:v>103.85716267852328</c:v>
                </c:pt>
                <c:pt idx="566">
                  <c:v>104.02327252772265</c:v>
                </c:pt>
                <c:pt idx="567">
                  <c:v>102.55876204121022</c:v>
                </c:pt>
                <c:pt idx="568">
                  <c:v>101.19348094842408</c:v>
                </c:pt>
                <c:pt idx="569">
                  <c:v>101.68627609935723</c:v>
                </c:pt>
                <c:pt idx="570">
                  <c:v>103.53016557979431</c:v>
                </c:pt>
                <c:pt idx="571">
                  <c:v>105.06256986201423</c:v>
                </c:pt>
                <c:pt idx="572">
                  <c:v>105.81470216371525</c:v>
                </c:pt>
                <c:pt idx="573">
                  <c:v>105.33913379676758</c:v>
                </c:pt>
                <c:pt idx="574">
                  <c:v>105.18495018263509</c:v>
                </c:pt>
                <c:pt idx="575">
                  <c:v>106.22798908086924</c:v>
                </c:pt>
                <c:pt idx="576">
                  <c:v>107.17850222077409</c:v>
                </c:pt>
                <c:pt idx="577">
                  <c:v>107.14459429754474</c:v>
                </c:pt>
                <c:pt idx="578">
                  <c:v>107.13508448919076</c:v>
                </c:pt>
                <c:pt idx="579">
                  <c:v>107.44438710844142</c:v>
                </c:pt>
                <c:pt idx="580">
                  <c:v>106.6438483232337</c:v>
                </c:pt>
                <c:pt idx="581">
                  <c:v>107.48421917457982</c:v>
                </c:pt>
                <c:pt idx="582">
                  <c:v>106.50985356454119</c:v>
                </c:pt>
                <c:pt idx="583">
                  <c:v>105.84985727492544</c:v>
                </c:pt>
                <c:pt idx="584">
                  <c:v>101.60871659679816</c:v>
                </c:pt>
                <c:pt idx="585">
                  <c:v>99.70090873234254</c:v>
                </c:pt>
                <c:pt idx="586">
                  <c:v>99.579229954960908</c:v>
                </c:pt>
                <c:pt idx="587">
                  <c:v>96.403421660225447</c:v>
                </c:pt>
                <c:pt idx="588">
                  <c:v>92.68438505058127</c:v>
                </c:pt>
                <c:pt idx="589">
                  <c:v>92.431205890468831</c:v>
                </c:pt>
                <c:pt idx="590">
                  <c:v>93.425214711205811</c:v>
                </c:pt>
                <c:pt idx="591">
                  <c:v>94.534432521673779</c:v>
                </c:pt>
                <c:pt idx="592">
                  <c:v>93.108195116323657</c:v>
                </c:pt>
                <c:pt idx="593">
                  <c:v>89.968009628291213</c:v>
                </c:pt>
                <c:pt idx="594">
                  <c:v>82.821232751779974</c:v>
                </c:pt>
                <c:pt idx="595">
                  <c:v>81.655657634427371</c:v>
                </c:pt>
                <c:pt idx="596">
                  <c:v>81.368726449583207</c:v>
                </c:pt>
                <c:pt idx="597">
                  <c:v>71.410320168744519</c:v>
                </c:pt>
                <c:pt idx="598">
                  <c:v>71.963370089002439</c:v>
                </c:pt>
                <c:pt idx="599">
                  <c:v>68.145182034880719</c:v>
                </c:pt>
                <c:pt idx="600">
                  <c:v>69.679612997569535</c:v>
                </c:pt>
                <c:pt idx="601">
                  <c:v>65.802495311352672</c:v>
                </c:pt>
                <c:pt idx="602">
                  <c:v>67.117655037158414</c:v>
                </c:pt>
                <c:pt idx="603">
                  <c:v>69.600494510034409</c:v>
                </c:pt>
                <c:pt idx="604">
                  <c:v>68.136607617512382</c:v>
                </c:pt>
                <c:pt idx="605">
                  <c:v>75.615214446178385</c:v>
                </c:pt>
                <c:pt idx="606">
                  <c:v>76.969114948639245</c:v>
                </c:pt>
                <c:pt idx="607">
                  <c:v>77.956731930974371</c:v>
                </c:pt>
                <c:pt idx="608">
                  <c:v>75.084769808073361</c:v>
                </c:pt>
                <c:pt idx="609">
                  <c:v>76.514748777366023</c:v>
                </c:pt>
                <c:pt idx="610">
                  <c:v>77.449126422768671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C81-4E78-B8B7-C49E24EB75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55719560"/>
        <c:axId val="655719888"/>
      </c:lineChart>
      <c:dateAx>
        <c:axId val="655719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655719888"/>
        <c:crosses val="autoZero"/>
        <c:auto val="1"/>
        <c:lblOffset val="100"/>
        <c:baseTimeUnit val="days"/>
      </c:dateAx>
      <c:valAx>
        <c:axId val="655719888"/>
        <c:scaling>
          <c:orientation val="minMax"/>
          <c:min val="6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655719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3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 bwMode="gray">
          <a:xfrm>
            <a:off x="3377698" y="9511964"/>
            <a:ext cx="2945659" cy="153888"/>
          </a:xfrm>
          <a:prstGeom prst="rect">
            <a:avLst/>
          </a:prstGeom>
        </p:spPr>
        <p:txBody>
          <a:bodyPr vert="horz" lIns="0" tIns="0" rIns="0" bIns="0" rtlCol="0" anchor="b">
            <a:spAutoFit/>
          </a:bodyPr>
          <a:lstStyle>
            <a:lvl1pPr algn="r">
              <a:defRPr sz="1200"/>
            </a:lvl1pPr>
          </a:lstStyle>
          <a:p>
            <a:fld id="{EA9B4304-6324-4DC4-89E7-6289AD412E80}" type="slidenum">
              <a:rPr lang="de-DE" sz="1000" smtClean="0"/>
              <a:t>‹Nr.›</a:t>
            </a:fld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8721CD0-71A4-4586-BB8C-AA85283C2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5754199" y="429459"/>
            <a:ext cx="579695" cy="209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77048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3986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 bwMode="gray"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 bwMode="gray">
          <a:xfrm>
            <a:off x="422275" y="4777958"/>
            <a:ext cx="5953126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8" name="Foliennummernplatzhalter 4"/>
          <p:cNvSpPr>
            <a:spLocks noGrp="1"/>
          </p:cNvSpPr>
          <p:nvPr>
            <p:ph type="sldNum" sz="quarter" idx="5"/>
          </p:nvPr>
        </p:nvSpPr>
        <p:spPr bwMode="gray">
          <a:xfrm>
            <a:off x="5883113" y="9511964"/>
            <a:ext cx="440244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200"/>
            </a:lvl1pPr>
          </a:lstStyle>
          <a:p>
            <a:fld id="{EA9B4304-6324-4DC4-89E7-6289AD412E80}" type="slidenum">
              <a:rPr lang="de-DE" sz="1000" smtClean="0"/>
              <a:t>‹Nr.›</a:t>
            </a:fld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C8721CD0-71A4-4586-BB8C-AA85283C2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5754199" y="429459"/>
            <a:ext cx="579695" cy="209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013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1200"/>
      </a:spcBef>
      <a:defRPr sz="1100" b="0" kern="1200">
        <a:solidFill>
          <a:schemeClr val="tx1"/>
        </a:solidFill>
        <a:latin typeface="+mn-lt"/>
        <a:ea typeface="+mn-ea"/>
        <a:cs typeface="+mn-cs"/>
      </a:defRPr>
    </a:lvl1pPr>
    <a:lvl2pPr marL="180000" indent="-180000" algn="l" defTabSz="914400" rtl="0" eaLnBrk="1" latinLnBrk="0" hangingPunct="1">
      <a:spcBef>
        <a:spcPts val="600"/>
      </a:spcBef>
      <a:buClr>
        <a:schemeClr val="tx1"/>
      </a:buClr>
      <a:buFont typeface="Arial" panose="020B0604020202020204" pitchFamily="34" charset="0"/>
      <a:buChar char="•"/>
      <a:defRPr sz="1100" b="0" kern="1200">
        <a:solidFill>
          <a:schemeClr val="tx1"/>
        </a:solidFill>
        <a:latin typeface="+mn-lt"/>
        <a:ea typeface="+mn-ea"/>
        <a:cs typeface="+mn-cs"/>
      </a:defRPr>
    </a:lvl2pPr>
    <a:lvl3pPr marL="360000" indent="-180000" algn="l" defTabSz="914400" rtl="0" eaLnBrk="1" latinLnBrk="0" hangingPunct="1">
      <a:spcBef>
        <a:spcPts val="400"/>
      </a:spcBef>
      <a:buClr>
        <a:schemeClr val="tx1"/>
      </a:buClr>
      <a:buFont typeface="Symbol" panose="05050102010706020507" pitchFamily="18" charset="2"/>
      <a:buChar char="-"/>
      <a:defRPr sz="1100" b="0" kern="1200">
        <a:solidFill>
          <a:schemeClr val="tx1"/>
        </a:solidFill>
        <a:latin typeface="+mn-lt"/>
        <a:ea typeface="+mn-ea"/>
        <a:cs typeface="+mn-cs"/>
      </a:defRPr>
    </a:lvl3pPr>
    <a:lvl4pPr marL="360000" indent="-180000" algn="l" defTabSz="914400" rtl="0" eaLnBrk="1" latinLnBrk="0" hangingPunct="1">
      <a:spcBef>
        <a:spcPts val="400"/>
      </a:spcBef>
      <a:buClr>
        <a:schemeClr val="tx1"/>
      </a:buClr>
      <a:buFont typeface="Symbol" panose="05050102010706020507" pitchFamily="18" charset="2"/>
      <a:buChar char="-"/>
      <a:defRPr sz="1100" b="0" kern="1200">
        <a:solidFill>
          <a:schemeClr val="tx1"/>
        </a:solidFill>
        <a:latin typeface="+mn-lt"/>
        <a:ea typeface="+mn-ea"/>
        <a:cs typeface="+mn-cs"/>
      </a:defRPr>
    </a:lvl4pPr>
    <a:lvl5pPr marL="360000" indent="-180000" algn="l" defTabSz="914400" rtl="0" eaLnBrk="1" latinLnBrk="0" hangingPunct="1">
      <a:spcBef>
        <a:spcPts val="400"/>
      </a:spcBef>
      <a:buClr>
        <a:schemeClr val="tx1"/>
      </a:buClr>
      <a:buFont typeface="Symbol" panose="05050102010706020507" pitchFamily="18" charset="2"/>
      <a:buChar char="-"/>
      <a:defRPr sz="1100" b="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9B4304-6324-4DC4-89E7-6289AD412E80}" type="slidenum">
              <a:rPr lang="de-DE" sz="1000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841636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263" y="735013"/>
            <a:ext cx="6534150" cy="367665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9B4304-6324-4DC4-89E7-6289AD412E80}" type="slidenum">
              <a:rPr lang="de-DE" sz="1000" smtClean="0"/>
              <a:t>10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32266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7" Type="http://schemas.openxmlformats.org/officeDocument/2006/relationships/image" Target="../media/image4.emf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2.bin"/><Relationship Id="rId4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7" Type="http://schemas.openxmlformats.org/officeDocument/2006/relationships/image" Target="../media/image4.emf"/><Relationship Id="rId2" Type="http://schemas.openxmlformats.org/officeDocument/2006/relationships/tags" Target="../tags/tag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3.bin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7" Type="http://schemas.openxmlformats.org/officeDocument/2006/relationships/image" Target="../media/image4.emf"/><Relationship Id="rId2" Type="http://schemas.openxmlformats.org/officeDocument/2006/relationships/tags" Target="../tags/tag8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4.bin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0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oleObject" Target="../embeddings/oleObject5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6.bin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3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.emf"/><Relationship Id="rId5" Type="http://schemas.openxmlformats.org/officeDocument/2006/relationships/image" Target="../media/image3.emf"/><Relationship Id="rId4" Type="http://schemas.openxmlformats.org/officeDocument/2006/relationships/oleObject" Target="../embeddings/oleObject7.bin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7" Type="http://schemas.openxmlformats.org/officeDocument/2006/relationships/image" Target="../media/image2.emf"/><Relationship Id="rId2" Type="http://schemas.openxmlformats.org/officeDocument/2006/relationships/tags" Target="../tags/tag14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8.bin"/><Relationship Id="rId4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0167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7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8" name="Objekt 7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hteck 6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t" anchorCtr="0">
            <a:noAutofit/>
          </a:bodyPr>
          <a:lstStyle/>
          <a:p>
            <a:pPr marL="0" lvl="0" indent="0" algn="l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</a:pPr>
            <a:endParaRPr lang="de-DE" sz="3200" b="1" i="0" baseline="0" dirty="0" err="1">
              <a:solidFill>
                <a:schemeClr val="tx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8" name="Bildplatzhalter 17"/>
          <p:cNvSpPr>
            <a:spLocks noGrp="1"/>
          </p:cNvSpPr>
          <p:nvPr>
            <p:ph type="pic" sz="quarter" idx="11" hasCustomPrompt="1"/>
          </p:nvPr>
        </p:nvSpPr>
        <p:spPr bwMode="gray">
          <a:xfrm>
            <a:off x="0" y="0"/>
            <a:ext cx="12192000" cy="5708650"/>
          </a:xfrm>
          <a:solidFill>
            <a:schemeClr val="accent6"/>
          </a:solidFill>
          <a:ln>
            <a:noFill/>
          </a:ln>
        </p:spPr>
        <p:txBody>
          <a:bodyPr lIns="72000" tIns="72000" rIns="72000" bIns="72000">
            <a:noAutofit/>
          </a:bodyPr>
          <a:lstStyle>
            <a:lvl1pPr algn="ctr">
              <a:spcBef>
                <a:spcPts val="0"/>
              </a:spcBef>
              <a:defRPr b="0"/>
            </a:lvl1pPr>
            <a:lvl2pPr algn="ctr">
              <a:defRPr/>
            </a:lvl2pPr>
          </a:lstStyle>
          <a:p>
            <a:pPr lvl="0"/>
            <a:r>
              <a:rPr lang="de-DE" dirty="0"/>
              <a:t>Um ein Hintergrundbild einzufügen, markieren Sie bitte den Platzhalter und wählen ein Bild über den Reiter „Einfügen“, „Bilder“ aus.</a:t>
            </a:r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2" hasCustomPrompt="1"/>
          </p:nvPr>
        </p:nvSpPr>
        <p:spPr bwMode="gray">
          <a:xfrm flipH="1">
            <a:off x="371476" y="1412876"/>
            <a:ext cx="11820525" cy="4356385"/>
          </a:xfrm>
          <a:custGeom>
            <a:avLst/>
            <a:gdLst>
              <a:gd name="connsiteX0" fmla="*/ 11324953 w 11820525"/>
              <a:gd name="connsiteY0" fmla="*/ 0 h 4356385"/>
              <a:gd name="connsiteX1" fmla="*/ 0 w 11820525"/>
              <a:gd name="connsiteY1" fmla="*/ 0 h 4356385"/>
              <a:gd name="connsiteX2" fmla="*/ 0 w 11820525"/>
              <a:gd name="connsiteY2" fmla="*/ 4356385 h 4356385"/>
              <a:gd name="connsiteX3" fmla="*/ 11820525 w 11820525"/>
              <a:gd name="connsiteY3" fmla="*/ 4356385 h 4356385"/>
              <a:gd name="connsiteX4" fmla="*/ 11820525 w 11820525"/>
              <a:gd name="connsiteY4" fmla="*/ 495572 h 4356385"/>
              <a:gd name="connsiteX5" fmla="*/ 11324953 w 11820525"/>
              <a:gd name="connsiteY5" fmla="*/ 0 h 4356385"/>
              <a:gd name="connsiteX0" fmla="*/ 0 w 11820525"/>
              <a:gd name="connsiteY0" fmla="*/ 4356385 h 4447825"/>
              <a:gd name="connsiteX1" fmla="*/ 11820525 w 11820525"/>
              <a:gd name="connsiteY1" fmla="*/ 4356385 h 4447825"/>
              <a:gd name="connsiteX2" fmla="*/ 11820525 w 11820525"/>
              <a:gd name="connsiteY2" fmla="*/ 495572 h 4447825"/>
              <a:gd name="connsiteX3" fmla="*/ 11324953 w 11820525"/>
              <a:gd name="connsiteY3" fmla="*/ 0 h 4447825"/>
              <a:gd name="connsiteX4" fmla="*/ 0 w 11820525"/>
              <a:gd name="connsiteY4" fmla="*/ 0 h 4447825"/>
              <a:gd name="connsiteX5" fmla="*/ 91440 w 11820525"/>
              <a:gd name="connsiteY5" fmla="*/ 4447825 h 4447825"/>
              <a:gd name="connsiteX0" fmla="*/ 0 w 11820525"/>
              <a:gd name="connsiteY0" fmla="*/ 4356385 h 4356385"/>
              <a:gd name="connsiteX1" fmla="*/ 11820525 w 11820525"/>
              <a:gd name="connsiteY1" fmla="*/ 4356385 h 4356385"/>
              <a:gd name="connsiteX2" fmla="*/ 11820525 w 11820525"/>
              <a:gd name="connsiteY2" fmla="*/ 495572 h 4356385"/>
              <a:gd name="connsiteX3" fmla="*/ 11324953 w 11820525"/>
              <a:gd name="connsiteY3" fmla="*/ 0 h 4356385"/>
              <a:gd name="connsiteX4" fmla="*/ 0 w 11820525"/>
              <a:gd name="connsiteY4" fmla="*/ 0 h 4356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20525" h="4356385">
                <a:moveTo>
                  <a:pt x="0" y="4356385"/>
                </a:moveTo>
                <a:lnTo>
                  <a:pt x="11820525" y="4356385"/>
                </a:lnTo>
                <a:lnTo>
                  <a:pt x="11820525" y="495572"/>
                </a:lnTo>
                <a:cubicBezTo>
                  <a:pt x="11820525" y="221875"/>
                  <a:pt x="11598650" y="0"/>
                  <a:pt x="11324953" y="0"/>
                </a:cubicBezTo>
                <a:lnTo>
                  <a:pt x="0" y="0"/>
                </a:lnTo>
              </a:path>
            </a:pathLst>
          </a:custGeom>
          <a:solidFill>
            <a:schemeClr val="bg1">
              <a:alpha val="80000"/>
            </a:schemeClr>
          </a:solidFill>
          <a:ln w="50800">
            <a:solidFill>
              <a:schemeClr val="accent2"/>
            </a:solidFill>
          </a:ln>
        </p:spPr>
        <p:txBody>
          <a:bodyPr wrap="square"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de-DE" dirty="0"/>
              <a:t>1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 bwMode="gray">
          <a:xfrm>
            <a:off x="983432" y="2481282"/>
            <a:ext cx="10837092" cy="492443"/>
          </a:xfrm>
        </p:spPr>
        <p:txBody>
          <a:bodyPr anchor="b"/>
          <a:lstStyle>
            <a:lvl1pPr algn="l">
              <a:spcBef>
                <a:spcPts val="0"/>
              </a:spcBef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GB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gray">
          <a:xfrm>
            <a:off x="983432" y="3143001"/>
            <a:ext cx="10837092" cy="369332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en-GB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983432" y="5115437"/>
            <a:ext cx="10837093" cy="215444"/>
          </a:xfrm>
        </p:spPr>
        <p:txBody>
          <a:bodyPr anchor="b"/>
          <a:lstStyle>
            <a:lvl1pPr>
              <a:spcBef>
                <a:spcPts val="0"/>
              </a:spcBef>
              <a:defRPr sz="14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Datum  |  Ort  |  Vortragender</a:t>
            </a:r>
          </a:p>
        </p:txBody>
      </p:sp>
      <p:sp>
        <p:nvSpPr>
          <p:cNvPr id="25" name="Textplatzhalter 19"/>
          <p:cNvSpPr>
            <a:spLocks noGrp="1"/>
          </p:cNvSpPr>
          <p:nvPr>
            <p:ph type="body" sz="quarter" idx="13" hasCustomPrompt="1"/>
          </p:nvPr>
        </p:nvSpPr>
        <p:spPr bwMode="gray">
          <a:xfrm flipH="1">
            <a:off x="12000" y="5708649"/>
            <a:ext cx="12168000" cy="144000"/>
          </a:xfrm>
          <a:prstGeom prst="rect">
            <a:avLst/>
          </a:prstGeom>
          <a:solidFill>
            <a:schemeClr val="bg1"/>
          </a:solidFill>
          <a:ln w="50800">
            <a:noFill/>
          </a:ln>
        </p:spPr>
        <p:txBody>
          <a:bodyPr>
            <a:noAutofit/>
          </a:bodyPr>
          <a:lstStyle>
            <a:lvl1pPr>
              <a:defRPr sz="100">
                <a:noFill/>
              </a:defRPr>
            </a:lvl1pPr>
          </a:lstStyle>
          <a:p>
            <a:pPr lvl="0"/>
            <a:r>
              <a:rPr lang="de-DE" dirty="0"/>
              <a:t>1</a:t>
            </a:r>
          </a:p>
        </p:txBody>
      </p:sp>
      <p:sp>
        <p:nvSpPr>
          <p:cNvPr id="14" name="Textplatzhalter 6">
            <a:extLst>
              <a:ext uri="{FF2B5EF4-FFF2-40B4-BE49-F238E27FC236}">
                <a16:creationId xmlns:a16="http://schemas.microsoft.com/office/drawing/2014/main" id="{1F557E02-EF4A-42F4-A5E6-19871CA2693B}"/>
              </a:ext>
            </a:extLst>
          </p:cNvPr>
          <p:cNvSpPr txBox="1">
            <a:spLocks/>
          </p:cNvSpPr>
          <p:nvPr userDrawn="1"/>
        </p:nvSpPr>
        <p:spPr>
          <a:xfrm>
            <a:off x="10229324" y="6019286"/>
            <a:ext cx="1590675" cy="528638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1" kern="1200">
                <a:noFill/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00" kern="1200">
                <a:noFill/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00" kern="1200">
                <a:noFill/>
                <a:latin typeface="+mn-lt"/>
                <a:ea typeface="+mn-ea"/>
                <a:cs typeface="+mn-cs"/>
              </a:defRPr>
            </a:lvl4pPr>
            <a:lvl5pPr marL="355600" indent="-1778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00" kern="1200">
                <a:noFill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 </a:t>
            </a:r>
            <a:endParaRPr lang="de-DE" dirty="0"/>
          </a:p>
        </p:txBody>
      </p:sp>
      <p:sp>
        <p:nvSpPr>
          <p:cNvPr id="11" name="Druckrahmen">
            <a:extLst>
              <a:ext uri="{FF2B5EF4-FFF2-40B4-BE49-F238E27FC236}">
                <a16:creationId xmlns:a16="http://schemas.microsoft.com/office/drawing/2014/main" id="{65A633F5-6A14-482B-B7C3-EA41A071536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341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ohne Bild">
    <p:bg bwMode="auto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285141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6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hteck 4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lstStyle/>
          <a:p>
            <a:pPr marL="0" lvl="0" indent="0" algn="l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</a:pPr>
            <a:endParaRPr lang="de-DE" sz="3200" b="1" i="0" baseline="0" dirty="0" err="1">
              <a:solidFill>
                <a:schemeClr val="tx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Rechteck 3"/>
          <p:cNvSpPr/>
          <p:nvPr userDrawn="1"/>
        </p:nvSpPr>
        <p:spPr bwMode="grayWhite"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  <p:sp>
        <p:nvSpPr>
          <p:cNvPr id="13" name="Rechteck 12"/>
          <p:cNvSpPr/>
          <p:nvPr userDrawn="1"/>
        </p:nvSpPr>
        <p:spPr bwMode="gray">
          <a:xfrm>
            <a:off x="0" y="5708955"/>
            <a:ext cx="12191995" cy="11490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 bwMode="auto">
          <a:xfrm>
            <a:off x="983432" y="2481282"/>
            <a:ext cx="10837092" cy="492443"/>
          </a:xfrm>
        </p:spPr>
        <p:txBody>
          <a:bodyPr anchor="b"/>
          <a:lstStyle>
            <a:lvl1pPr algn="l">
              <a:spcBef>
                <a:spcPts val="0"/>
              </a:spcBef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GB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auto">
          <a:xfrm>
            <a:off x="983432" y="3143001"/>
            <a:ext cx="10837092" cy="369332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en-GB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983432" y="5115437"/>
            <a:ext cx="10837093" cy="215444"/>
          </a:xfrm>
        </p:spPr>
        <p:txBody>
          <a:bodyPr anchor="b"/>
          <a:lstStyle>
            <a:lvl1pPr>
              <a:spcBef>
                <a:spcPts val="0"/>
              </a:spcBef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Datum  |  Ort  |  Vortragender</a:t>
            </a:r>
          </a:p>
        </p:txBody>
      </p:sp>
      <p:sp>
        <p:nvSpPr>
          <p:cNvPr id="11" name="Eine Ecke des Rechtecks abrunden 13"/>
          <p:cNvSpPr/>
          <p:nvPr userDrawn="1"/>
        </p:nvSpPr>
        <p:spPr bwMode="gray">
          <a:xfrm flipH="1">
            <a:off x="384174" y="1422400"/>
            <a:ext cx="11807821" cy="4286556"/>
          </a:xfrm>
          <a:custGeom>
            <a:avLst/>
            <a:gdLst>
              <a:gd name="connsiteX0" fmla="*/ 0 w 11807821"/>
              <a:gd name="connsiteY0" fmla="*/ 0 h 4286556"/>
              <a:gd name="connsiteX1" fmla="*/ 11350060 w 11807821"/>
              <a:gd name="connsiteY1" fmla="*/ 0 h 4286556"/>
              <a:gd name="connsiteX2" fmla="*/ 11807821 w 11807821"/>
              <a:gd name="connsiteY2" fmla="*/ 457761 h 4286556"/>
              <a:gd name="connsiteX3" fmla="*/ 11807821 w 11807821"/>
              <a:gd name="connsiteY3" fmla="*/ 4286556 h 4286556"/>
              <a:gd name="connsiteX4" fmla="*/ 0 w 11807821"/>
              <a:gd name="connsiteY4" fmla="*/ 4286556 h 4286556"/>
              <a:gd name="connsiteX5" fmla="*/ 0 w 11807821"/>
              <a:gd name="connsiteY5" fmla="*/ 0 h 4286556"/>
              <a:gd name="connsiteX0" fmla="*/ 0 w 11807821"/>
              <a:gd name="connsiteY0" fmla="*/ 4286556 h 4377996"/>
              <a:gd name="connsiteX1" fmla="*/ 0 w 11807821"/>
              <a:gd name="connsiteY1" fmla="*/ 0 h 4377996"/>
              <a:gd name="connsiteX2" fmla="*/ 11350060 w 11807821"/>
              <a:gd name="connsiteY2" fmla="*/ 0 h 4377996"/>
              <a:gd name="connsiteX3" fmla="*/ 11807821 w 11807821"/>
              <a:gd name="connsiteY3" fmla="*/ 457761 h 4377996"/>
              <a:gd name="connsiteX4" fmla="*/ 11807821 w 11807821"/>
              <a:gd name="connsiteY4" fmla="*/ 4286556 h 4377996"/>
              <a:gd name="connsiteX5" fmla="*/ 91440 w 11807821"/>
              <a:gd name="connsiteY5" fmla="*/ 4377996 h 4377996"/>
              <a:gd name="connsiteX0" fmla="*/ 0 w 11807821"/>
              <a:gd name="connsiteY0" fmla="*/ 0 h 4377996"/>
              <a:gd name="connsiteX1" fmla="*/ 11350060 w 11807821"/>
              <a:gd name="connsiteY1" fmla="*/ 0 h 4377996"/>
              <a:gd name="connsiteX2" fmla="*/ 11807821 w 11807821"/>
              <a:gd name="connsiteY2" fmla="*/ 457761 h 4377996"/>
              <a:gd name="connsiteX3" fmla="*/ 11807821 w 11807821"/>
              <a:gd name="connsiteY3" fmla="*/ 4286556 h 4377996"/>
              <a:gd name="connsiteX4" fmla="*/ 91440 w 11807821"/>
              <a:gd name="connsiteY4" fmla="*/ 4377996 h 4377996"/>
              <a:gd name="connsiteX0" fmla="*/ 0 w 11807821"/>
              <a:gd name="connsiteY0" fmla="*/ 0 h 4286556"/>
              <a:gd name="connsiteX1" fmla="*/ 11350060 w 11807821"/>
              <a:gd name="connsiteY1" fmla="*/ 0 h 4286556"/>
              <a:gd name="connsiteX2" fmla="*/ 11807821 w 11807821"/>
              <a:gd name="connsiteY2" fmla="*/ 457761 h 4286556"/>
              <a:gd name="connsiteX3" fmla="*/ 11807821 w 11807821"/>
              <a:gd name="connsiteY3" fmla="*/ 4286556 h 4286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07821" h="4286556">
                <a:moveTo>
                  <a:pt x="0" y="0"/>
                </a:moveTo>
                <a:lnTo>
                  <a:pt x="11350060" y="0"/>
                </a:lnTo>
                <a:cubicBezTo>
                  <a:pt x="11602874" y="0"/>
                  <a:pt x="11807821" y="204947"/>
                  <a:pt x="11807821" y="457761"/>
                </a:cubicBezTo>
                <a:lnTo>
                  <a:pt x="11807821" y="4286556"/>
                </a:lnTo>
              </a:path>
            </a:pathLst>
          </a:cu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kern="0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12" name="Textplatzhalter 6">
            <a:extLst>
              <a:ext uri="{FF2B5EF4-FFF2-40B4-BE49-F238E27FC236}">
                <a16:creationId xmlns:a16="http://schemas.microsoft.com/office/drawing/2014/main" id="{1F557E02-EF4A-42F4-A5E6-19871CA2693B}"/>
              </a:ext>
            </a:extLst>
          </p:cNvPr>
          <p:cNvSpPr txBox="1">
            <a:spLocks/>
          </p:cNvSpPr>
          <p:nvPr userDrawn="1"/>
        </p:nvSpPr>
        <p:spPr>
          <a:xfrm>
            <a:off x="10229324" y="6019286"/>
            <a:ext cx="1590675" cy="528638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1" kern="1200">
                <a:noFill/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00" kern="1200">
                <a:noFill/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00" kern="1200">
                <a:noFill/>
                <a:latin typeface="+mn-lt"/>
                <a:ea typeface="+mn-ea"/>
                <a:cs typeface="+mn-cs"/>
              </a:defRPr>
            </a:lvl4pPr>
            <a:lvl5pPr marL="355600" indent="-1778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00" kern="1200">
                <a:noFill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 </a:t>
            </a:r>
            <a:endParaRPr lang="de-DE" dirty="0"/>
          </a:p>
        </p:txBody>
      </p:sp>
      <p:sp>
        <p:nvSpPr>
          <p:cNvPr id="15" name="Druckrahmen">
            <a:extLst>
              <a:ext uri="{FF2B5EF4-FFF2-40B4-BE49-F238E27FC236}">
                <a16:creationId xmlns:a16="http://schemas.microsoft.com/office/drawing/2014/main" id="{039B24DE-6500-48F7-845F-83E31987593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414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bg bwMode="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207466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0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lstStyle/>
          <a:p>
            <a:pPr marL="0" lvl="0" indent="0" algn="l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</a:pPr>
            <a:endParaRPr lang="de-DE" sz="3200" b="1" i="0" baseline="0" dirty="0" err="1">
              <a:solidFill>
                <a:schemeClr val="tx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Rechteck 7"/>
          <p:cNvSpPr/>
          <p:nvPr userDrawn="1"/>
        </p:nvSpPr>
        <p:spPr bwMode="white">
          <a:xfrm>
            <a:off x="0" y="0"/>
            <a:ext cx="12192000" cy="62372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Eine Ecke des Rechtecks abrunden 13"/>
          <p:cNvSpPr/>
          <p:nvPr userDrawn="1"/>
        </p:nvSpPr>
        <p:spPr bwMode="gray">
          <a:xfrm flipH="1">
            <a:off x="384174" y="836711"/>
            <a:ext cx="11807821" cy="4286556"/>
          </a:xfrm>
          <a:custGeom>
            <a:avLst/>
            <a:gdLst>
              <a:gd name="connsiteX0" fmla="*/ 0 w 11807821"/>
              <a:gd name="connsiteY0" fmla="*/ 0 h 4286556"/>
              <a:gd name="connsiteX1" fmla="*/ 11350060 w 11807821"/>
              <a:gd name="connsiteY1" fmla="*/ 0 h 4286556"/>
              <a:gd name="connsiteX2" fmla="*/ 11807821 w 11807821"/>
              <a:gd name="connsiteY2" fmla="*/ 457761 h 4286556"/>
              <a:gd name="connsiteX3" fmla="*/ 11807821 w 11807821"/>
              <a:gd name="connsiteY3" fmla="*/ 4286556 h 4286556"/>
              <a:gd name="connsiteX4" fmla="*/ 0 w 11807821"/>
              <a:gd name="connsiteY4" fmla="*/ 4286556 h 4286556"/>
              <a:gd name="connsiteX5" fmla="*/ 0 w 11807821"/>
              <a:gd name="connsiteY5" fmla="*/ 0 h 4286556"/>
              <a:gd name="connsiteX0" fmla="*/ 0 w 11807821"/>
              <a:gd name="connsiteY0" fmla="*/ 4286556 h 4377996"/>
              <a:gd name="connsiteX1" fmla="*/ 0 w 11807821"/>
              <a:gd name="connsiteY1" fmla="*/ 0 h 4377996"/>
              <a:gd name="connsiteX2" fmla="*/ 11350060 w 11807821"/>
              <a:gd name="connsiteY2" fmla="*/ 0 h 4377996"/>
              <a:gd name="connsiteX3" fmla="*/ 11807821 w 11807821"/>
              <a:gd name="connsiteY3" fmla="*/ 457761 h 4377996"/>
              <a:gd name="connsiteX4" fmla="*/ 11807821 w 11807821"/>
              <a:gd name="connsiteY4" fmla="*/ 4286556 h 4377996"/>
              <a:gd name="connsiteX5" fmla="*/ 91440 w 11807821"/>
              <a:gd name="connsiteY5" fmla="*/ 4377996 h 4377996"/>
              <a:gd name="connsiteX0" fmla="*/ 0 w 11807821"/>
              <a:gd name="connsiteY0" fmla="*/ 0 h 4377996"/>
              <a:gd name="connsiteX1" fmla="*/ 11350060 w 11807821"/>
              <a:gd name="connsiteY1" fmla="*/ 0 h 4377996"/>
              <a:gd name="connsiteX2" fmla="*/ 11807821 w 11807821"/>
              <a:gd name="connsiteY2" fmla="*/ 457761 h 4377996"/>
              <a:gd name="connsiteX3" fmla="*/ 11807821 w 11807821"/>
              <a:gd name="connsiteY3" fmla="*/ 4286556 h 4377996"/>
              <a:gd name="connsiteX4" fmla="*/ 91440 w 11807821"/>
              <a:gd name="connsiteY4" fmla="*/ 4377996 h 4377996"/>
              <a:gd name="connsiteX0" fmla="*/ 0 w 11807821"/>
              <a:gd name="connsiteY0" fmla="*/ 0 h 4286556"/>
              <a:gd name="connsiteX1" fmla="*/ 11350060 w 11807821"/>
              <a:gd name="connsiteY1" fmla="*/ 0 h 4286556"/>
              <a:gd name="connsiteX2" fmla="*/ 11807821 w 11807821"/>
              <a:gd name="connsiteY2" fmla="*/ 457761 h 4286556"/>
              <a:gd name="connsiteX3" fmla="*/ 11807821 w 11807821"/>
              <a:gd name="connsiteY3" fmla="*/ 4286556 h 4286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07821" h="4286556">
                <a:moveTo>
                  <a:pt x="0" y="0"/>
                </a:moveTo>
                <a:lnTo>
                  <a:pt x="11350060" y="0"/>
                </a:lnTo>
                <a:cubicBezTo>
                  <a:pt x="11602874" y="0"/>
                  <a:pt x="11807821" y="204947"/>
                  <a:pt x="11807821" y="457761"/>
                </a:cubicBezTo>
                <a:lnTo>
                  <a:pt x="11807821" y="4286556"/>
                </a:lnTo>
              </a:path>
            </a:pathLst>
          </a:cu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kern="0">
              <a:solidFill>
                <a:prstClr val="white"/>
              </a:solidFill>
              <a:latin typeface="Arial" panose="020B0604020202020204"/>
            </a:endParaRPr>
          </a:p>
        </p:txBody>
      </p:sp>
      <p:cxnSp>
        <p:nvCxnSpPr>
          <p:cNvPr id="10" name="Gerader Verbinder 9"/>
          <p:cNvCxnSpPr/>
          <p:nvPr userDrawn="1"/>
        </p:nvCxnSpPr>
        <p:spPr bwMode="gray">
          <a:xfrm>
            <a:off x="384174" y="5123267"/>
            <a:ext cx="0" cy="1114021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hteck 12"/>
          <p:cNvSpPr/>
          <p:nvPr userDrawn="1"/>
        </p:nvSpPr>
        <p:spPr bwMode="gray">
          <a:xfrm>
            <a:off x="0" y="6237287"/>
            <a:ext cx="12191995" cy="6207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4" name="Logo">
            <a:extLst>
              <a:ext uri="{FF2B5EF4-FFF2-40B4-BE49-F238E27FC236}">
                <a16:creationId xmlns:a16="http://schemas.microsoft.com/office/drawing/2014/main" id="{C8721CD0-71A4-4586-BB8C-AA85283C2FC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0854634" y="6354152"/>
            <a:ext cx="983586" cy="324000"/>
          </a:xfrm>
          <a:prstGeom prst="rect">
            <a:avLst/>
          </a:prstGeom>
        </p:spPr>
      </p:pic>
      <p:sp>
        <p:nvSpPr>
          <p:cNvPr id="12" name="Druckrahmen">
            <a:extLst>
              <a:ext uri="{FF2B5EF4-FFF2-40B4-BE49-F238E27FC236}">
                <a16:creationId xmlns:a16="http://schemas.microsoft.com/office/drawing/2014/main" id="{D8267DB3-8AFE-443C-B334-7F789882016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16758" y="1316377"/>
            <a:ext cx="10080000" cy="492443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15238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ren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/>
          <p:cNvSpPr/>
          <p:nvPr userDrawn="1"/>
        </p:nvSpPr>
        <p:spPr bwMode="white">
          <a:xfrm>
            <a:off x="0" y="1"/>
            <a:ext cx="12192000" cy="357301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Eine Ecke des Rechtecks abrunden 13"/>
          <p:cNvSpPr/>
          <p:nvPr userDrawn="1"/>
        </p:nvSpPr>
        <p:spPr bwMode="gray">
          <a:xfrm flipH="1">
            <a:off x="384174" y="836711"/>
            <a:ext cx="11807821" cy="4286556"/>
          </a:xfrm>
          <a:custGeom>
            <a:avLst/>
            <a:gdLst>
              <a:gd name="connsiteX0" fmla="*/ 0 w 11807821"/>
              <a:gd name="connsiteY0" fmla="*/ 0 h 4286556"/>
              <a:gd name="connsiteX1" fmla="*/ 11350060 w 11807821"/>
              <a:gd name="connsiteY1" fmla="*/ 0 h 4286556"/>
              <a:gd name="connsiteX2" fmla="*/ 11807821 w 11807821"/>
              <a:gd name="connsiteY2" fmla="*/ 457761 h 4286556"/>
              <a:gd name="connsiteX3" fmla="*/ 11807821 w 11807821"/>
              <a:gd name="connsiteY3" fmla="*/ 4286556 h 4286556"/>
              <a:gd name="connsiteX4" fmla="*/ 0 w 11807821"/>
              <a:gd name="connsiteY4" fmla="*/ 4286556 h 4286556"/>
              <a:gd name="connsiteX5" fmla="*/ 0 w 11807821"/>
              <a:gd name="connsiteY5" fmla="*/ 0 h 4286556"/>
              <a:gd name="connsiteX0" fmla="*/ 0 w 11807821"/>
              <a:gd name="connsiteY0" fmla="*/ 4286556 h 4377996"/>
              <a:gd name="connsiteX1" fmla="*/ 0 w 11807821"/>
              <a:gd name="connsiteY1" fmla="*/ 0 h 4377996"/>
              <a:gd name="connsiteX2" fmla="*/ 11350060 w 11807821"/>
              <a:gd name="connsiteY2" fmla="*/ 0 h 4377996"/>
              <a:gd name="connsiteX3" fmla="*/ 11807821 w 11807821"/>
              <a:gd name="connsiteY3" fmla="*/ 457761 h 4377996"/>
              <a:gd name="connsiteX4" fmla="*/ 11807821 w 11807821"/>
              <a:gd name="connsiteY4" fmla="*/ 4286556 h 4377996"/>
              <a:gd name="connsiteX5" fmla="*/ 91440 w 11807821"/>
              <a:gd name="connsiteY5" fmla="*/ 4377996 h 4377996"/>
              <a:gd name="connsiteX0" fmla="*/ 0 w 11807821"/>
              <a:gd name="connsiteY0" fmla="*/ 0 h 4377996"/>
              <a:gd name="connsiteX1" fmla="*/ 11350060 w 11807821"/>
              <a:gd name="connsiteY1" fmla="*/ 0 h 4377996"/>
              <a:gd name="connsiteX2" fmla="*/ 11807821 w 11807821"/>
              <a:gd name="connsiteY2" fmla="*/ 457761 h 4377996"/>
              <a:gd name="connsiteX3" fmla="*/ 11807821 w 11807821"/>
              <a:gd name="connsiteY3" fmla="*/ 4286556 h 4377996"/>
              <a:gd name="connsiteX4" fmla="*/ 91440 w 11807821"/>
              <a:gd name="connsiteY4" fmla="*/ 4377996 h 4377996"/>
              <a:gd name="connsiteX0" fmla="*/ 0 w 11807821"/>
              <a:gd name="connsiteY0" fmla="*/ 0 h 4286556"/>
              <a:gd name="connsiteX1" fmla="*/ 11350060 w 11807821"/>
              <a:gd name="connsiteY1" fmla="*/ 0 h 4286556"/>
              <a:gd name="connsiteX2" fmla="*/ 11807821 w 11807821"/>
              <a:gd name="connsiteY2" fmla="*/ 457761 h 4286556"/>
              <a:gd name="connsiteX3" fmla="*/ 11807821 w 11807821"/>
              <a:gd name="connsiteY3" fmla="*/ 4286556 h 4286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07821" h="4286556">
                <a:moveTo>
                  <a:pt x="0" y="0"/>
                </a:moveTo>
                <a:lnTo>
                  <a:pt x="11350060" y="0"/>
                </a:lnTo>
                <a:cubicBezTo>
                  <a:pt x="11602874" y="0"/>
                  <a:pt x="11807821" y="204947"/>
                  <a:pt x="11807821" y="457761"/>
                </a:cubicBezTo>
                <a:lnTo>
                  <a:pt x="11807821" y="4286556"/>
                </a:lnTo>
              </a:path>
            </a:pathLst>
          </a:cu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endParaRPr lang="en-GB" kern="0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2" name="Rechteck 1"/>
          <p:cNvSpPr/>
          <p:nvPr userDrawn="1"/>
        </p:nvSpPr>
        <p:spPr bwMode="gray">
          <a:xfrm>
            <a:off x="1" y="3573016"/>
            <a:ext cx="12191999" cy="32849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1" hasCustomPrompt="1"/>
          </p:nvPr>
        </p:nvSpPr>
        <p:spPr bwMode="black">
          <a:xfrm>
            <a:off x="1065316" y="917716"/>
            <a:ext cx="3712555" cy="3339376"/>
          </a:xfrm>
        </p:spPr>
        <p:txBody>
          <a:bodyPr wrap="none" anchor="b"/>
          <a:lstStyle>
            <a:lvl1pPr>
              <a:spcBef>
                <a:spcPts val="0"/>
              </a:spcBef>
              <a:defRPr sz="21700" b="0">
                <a:solidFill>
                  <a:schemeClr val="bg1"/>
                </a:solidFill>
              </a:defRPr>
            </a:lvl1pPr>
            <a:lvl2pPr>
              <a:defRPr b="0">
                <a:solidFill>
                  <a:schemeClr val="bg1"/>
                </a:solidFill>
              </a:defRPr>
            </a:lvl2pPr>
            <a:lvl3pPr>
              <a:defRPr b="0">
                <a:solidFill>
                  <a:schemeClr val="bg1"/>
                </a:solidFill>
              </a:defRPr>
            </a:lvl3pPr>
            <a:lvl4pPr>
              <a:defRPr b="0"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XX</a:t>
            </a:r>
          </a:p>
        </p:txBody>
      </p:sp>
      <p:sp>
        <p:nvSpPr>
          <p:cNvPr id="27" name="Textplatzhalter 4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1203328" y="4130207"/>
            <a:ext cx="10634892" cy="615553"/>
          </a:xfrm>
        </p:spPr>
        <p:txBody>
          <a:bodyPr anchor="t"/>
          <a:lstStyle>
            <a:lvl1pPr>
              <a:spcBef>
                <a:spcPts val="0"/>
              </a:spcBef>
              <a:defRPr sz="4000" b="1">
                <a:solidFill>
                  <a:schemeClr val="accent1"/>
                </a:solidFill>
              </a:defRPr>
            </a:lvl1pPr>
            <a:lvl2pPr>
              <a:defRPr b="0">
                <a:solidFill>
                  <a:schemeClr val="bg1"/>
                </a:solidFill>
              </a:defRPr>
            </a:lvl2pPr>
            <a:lvl3pPr>
              <a:defRPr b="0">
                <a:solidFill>
                  <a:schemeClr val="bg1"/>
                </a:solidFill>
              </a:defRPr>
            </a:lvl3pPr>
            <a:lvl4pPr>
              <a:defRPr b="0"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Platzhalter Kapitelname</a:t>
            </a:r>
          </a:p>
        </p:txBody>
      </p:sp>
      <p:sp>
        <p:nvSpPr>
          <p:cNvPr id="9" name="Textplatzhalter 19"/>
          <p:cNvSpPr txBox="1">
            <a:spLocks noChangeAspect="1"/>
          </p:cNvSpPr>
          <p:nvPr userDrawn="1"/>
        </p:nvSpPr>
        <p:spPr bwMode="gray">
          <a:xfrm>
            <a:off x="10864016" y="6354152"/>
            <a:ext cx="974204" cy="324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50800">
            <a:noFill/>
          </a:ln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1" kern="1200">
                <a:noFill/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5600" indent="-1778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1</a:t>
            </a:r>
            <a:endParaRPr lang="de-DE" dirty="0"/>
          </a:p>
        </p:txBody>
      </p:sp>
      <p:sp>
        <p:nvSpPr>
          <p:cNvPr id="11" name="Druckrahmen">
            <a:extLst>
              <a:ext uri="{FF2B5EF4-FFF2-40B4-BE49-F238E27FC236}">
                <a16:creationId xmlns:a16="http://schemas.microsoft.com/office/drawing/2014/main" id="{5B6CB28B-F266-4BFF-A587-37CF3DF2C61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501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renn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845820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5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ildplatzhalt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3573463"/>
          </a:xfrm>
          <a:solidFill>
            <a:schemeClr val="accent6"/>
          </a:solidFill>
          <a:ln>
            <a:noFill/>
          </a:ln>
        </p:spPr>
        <p:txBody>
          <a:bodyPr vert="horz" wrap="square" lIns="72000" tIns="72000" rIns="72000" bIns="72000" rtlCol="0">
            <a:noAutofit/>
          </a:bodyPr>
          <a:lstStyle>
            <a:lvl1pPr algn="ctr">
              <a:spcBef>
                <a:spcPts val="0"/>
              </a:spcBef>
              <a:defRPr lang="de-DE" b="0"/>
            </a:lvl1pPr>
          </a:lstStyle>
          <a:p>
            <a:pPr lvl="0"/>
            <a:r>
              <a:rPr lang="de-DE" dirty="0"/>
              <a:t>Um ein Hintergrundbild einzufügen, markieren Sie bitte den Platzhalter und wählen ein Bild über den Reiter „Einfügen“, „Bilder“ aus.</a:t>
            </a:r>
          </a:p>
        </p:txBody>
      </p:sp>
      <p:sp>
        <p:nvSpPr>
          <p:cNvPr id="20" name="Textplatzhalter 19"/>
          <p:cNvSpPr>
            <a:spLocks noGrp="1"/>
          </p:cNvSpPr>
          <p:nvPr>
            <p:ph type="body" sz="quarter" idx="14" hasCustomPrompt="1"/>
          </p:nvPr>
        </p:nvSpPr>
        <p:spPr bwMode="gray">
          <a:xfrm flipH="1">
            <a:off x="384174" y="836712"/>
            <a:ext cx="11807826" cy="2736751"/>
          </a:xfrm>
          <a:custGeom>
            <a:avLst/>
            <a:gdLst>
              <a:gd name="connsiteX0" fmla="*/ 11350361 w 11807826"/>
              <a:gd name="connsiteY0" fmla="*/ 0 h 2736751"/>
              <a:gd name="connsiteX1" fmla="*/ 0 w 11807826"/>
              <a:gd name="connsiteY1" fmla="*/ 0 h 2736751"/>
              <a:gd name="connsiteX2" fmla="*/ 0 w 11807826"/>
              <a:gd name="connsiteY2" fmla="*/ 2736751 h 2736751"/>
              <a:gd name="connsiteX3" fmla="*/ 11807826 w 11807826"/>
              <a:gd name="connsiteY3" fmla="*/ 2736751 h 2736751"/>
              <a:gd name="connsiteX4" fmla="*/ 11807826 w 11807826"/>
              <a:gd name="connsiteY4" fmla="*/ 457465 h 2736751"/>
              <a:gd name="connsiteX5" fmla="*/ 11350361 w 11807826"/>
              <a:gd name="connsiteY5" fmla="*/ 0 h 2736751"/>
              <a:gd name="connsiteX0" fmla="*/ 0 w 11807826"/>
              <a:gd name="connsiteY0" fmla="*/ 2736751 h 2828191"/>
              <a:gd name="connsiteX1" fmla="*/ 11807826 w 11807826"/>
              <a:gd name="connsiteY1" fmla="*/ 2736751 h 2828191"/>
              <a:gd name="connsiteX2" fmla="*/ 11807826 w 11807826"/>
              <a:gd name="connsiteY2" fmla="*/ 457465 h 2828191"/>
              <a:gd name="connsiteX3" fmla="*/ 11350361 w 11807826"/>
              <a:gd name="connsiteY3" fmla="*/ 0 h 2828191"/>
              <a:gd name="connsiteX4" fmla="*/ 0 w 11807826"/>
              <a:gd name="connsiteY4" fmla="*/ 0 h 2828191"/>
              <a:gd name="connsiteX5" fmla="*/ 91440 w 11807826"/>
              <a:gd name="connsiteY5" fmla="*/ 2828191 h 2828191"/>
              <a:gd name="connsiteX0" fmla="*/ 0 w 11807826"/>
              <a:gd name="connsiteY0" fmla="*/ 2736751 h 2736751"/>
              <a:gd name="connsiteX1" fmla="*/ 11807826 w 11807826"/>
              <a:gd name="connsiteY1" fmla="*/ 2736751 h 2736751"/>
              <a:gd name="connsiteX2" fmla="*/ 11807826 w 11807826"/>
              <a:gd name="connsiteY2" fmla="*/ 457465 h 2736751"/>
              <a:gd name="connsiteX3" fmla="*/ 11350361 w 11807826"/>
              <a:gd name="connsiteY3" fmla="*/ 0 h 2736751"/>
              <a:gd name="connsiteX4" fmla="*/ 0 w 11807826"/>
              <a:gd name="connsiteY4" fmla="*/ 0 h 2736751"/>
              <a:gd name="connsiteX0" fmla="*/ 11807826 w 11807826"/>
              <a:gd name="connsiteY0" fmla="*/ 2736751 h 2736751"/>
              <a:gd name="connsiteX1" fmla="*/ 11807826 w 11807826"/>
              <a:gd name="connsiteY1" fmla="*/ 457465 h 2736751"/>
              <a:gd name="connsiteX2" fmla="*/ 11350361 w 11807826"/>
              <a:gd name="connsiteY2" fmla="*/ 0 h 2736751"/>
              <a:gd name="connsiteX3" fmla="*/ 0 w 11807826"/>
              <a:gd name="connsiteY3" fmla="*/ 0 h 2736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07826" h="2736751">
                <a:moveTo>
                  <a:pt x="11807826" y="2736751"/>
                </a:moveTo>
                <a:lnTo>
                  <a:pt x="11807826" y="457465"/>
                </a:lnTo>
                <a:cubicBezTo>
                  <a:pt x="11807826" y="204814"/>
                  <a:pt x="11603012" y="0"/>
                  <a:pt x="11350361" y="0"/>
                </a:cubicBezTo>
                <a:lnTo>
                  <a:pt x="0" y="0"/>
                </a:lnTo>
              </a:path>
            </a:pathLst>
          </a:custGeom>
          <a:noFill/>
          <a:ln w="50800">
            <a:solidFill>
              <a:schemeClr val="accent2"/>
            </a:solidFill>
          </a:ln>
        </p:spPr>
        <p:txBody>
          <a:bodyPr wrap="square">
            <a:noAutofit/>
          </a:bodyPr>
          <a:lstStyle>
            <a:lvl1pPr>
              <a:spcBef>
                <a:spcPts val="0"/>
              </a:spcBef>
              <a:defRPr sz="100">
                <a:noFill/>
              </a:defRPr>
            </a:lvl1pPr>
          </a:lstStyle>
          <a:p>
            <a:pPr lvl="0"/>
            <a:r>
              <a:rPr lang="de-DE" dirty="0"/>
              <a:t>1</a:t>
            </a:r>
          </a:p>
        </p:txBody>
      </p:sp>
      <p:sp>
        <p:nvSpPr>
          <p:cNvPr id="27" name="Textplatzhalter 4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1203328" y="4130207"/>
            <a:ext cx="10634892" cy="615553"/>
          </a:xfrm>
        </p:spPr>
        <p:txBody>
          <a:bodyPr anchor="t"/>
          <a:lstStyle>
            <a:lvl1pPr>
              <a:spcBef>
                <a:spcPts val="0"/>
              </a:spcBef>
              <a:defRPr sz="4000" b="1">
                <a:solidFill>
                  <a:schemeClr val="accent1"/>
                </a:solidFill>
              </a:defRPr>
            </a:lvl1pPr>
            <a:lvl2pPr>
              <a:defRPr b="0">
                <a:solidFill>
                  <a:schemeClr val="bg1"/>
                </a:solidFill>
              </a:defRPr>
            </a:lvl2pPr>
            <a:lvl3pPr>
              <a:defRPr b="0">
                <a:solidFill>
                  <a:schemeClr val="bg1"/>
                </a:solidFill>
              </a:defRPr>
            </a:lvl3pPr>
            <a:lvl4pPr>
              <a:defRPr b="0"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Platzhalter Kapitelname</a:t>
            </a:r>
          </a:p>
        </p:txBody>
      </p:sp>
      <p:sp>
        <p:nvSpPr>
          <p:cNvPr id="21" name="Textplatzhalter 19"/>
          <p:cNvSpPr txBox="1">
            <a:spLocks noChangeAspect="1"/>
          </p:cNvSpPr>
          <p:nvPr userDrawn="1"/>
        </p:nvSpPr>
        <p:spPr bwMode="gray">
          <a:xfrm>
            <a:off x="10864016" y="6354152"/>
            <a:ext cx="974204" cy="324000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50800">
            <a:noFill/>
          </a:ln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1" kern="1200">
                <a:noFill/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5600" indent="-1778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1</a:t>
            </a:r>
            <a:endParaRPr lang="de-DE" dirty="0"/>
          </a:p>
        </p:txBody>
      </p:sp>
      <p:sp>
        <p:nvSpPr>
          <p:cNvPr id="10" name="Druckrahmen">
            <a:extLst>
              <a:ext uri="{FF2B5EF4-FFF2-40B4-BE49-F238E27FC236}">
                <a16:creationId xmlns:a16="http://schemas.microsoft.com/office/drawing/2014/main" id="{CE89793A-E11E-434B-8861-A2A24AD5DEC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1065316" y="917716"/>
            <a:ext cx="3712555" cy="3339376"/>
          </a:xfrm>
        </p:spPr>
        <p:txBody>
          <a:bodyPr wrap="none" anchor="b"/>
          <a:lstStyle>
            <a:lvl1pPr>
              <a:spcBef>
                <a:spcPts val="0"/>
              </a:spcBef>
              <a:defRPr sz="21700" b="0">
                <a:solidFill>
                  <a:schemeClr val="bg1"/>
                </a:solidFill>
              </a:defRPr>
            </a:lvl1pPr>
            <a:lvl2pPr>
              <a:defRPr b="0">
                <a:solidFill>
                  <a:schemeClr val="bg1"/>
                </a:solidFill>
              </a:defRPr>
            </a:lvl2pPr>
            <a:lvl3pPr>
              <a:defRPr b="0">
                <a:solidFill>
                  <a:schemeClr val="bg1"/>
                </a:solidFill>
              </a:defRPr>
            </a:lvl3pPr>
            <a:lvl4pPr>
              <a:defRPr b="0"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2688259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9948252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8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eck 1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t" anchorCtr="0">
            <a:noAutofit/>
          </a:bodyPr>
          <a:lstStyle/>
          <a:p>
            <a:pPr marL="0" lvl="0" indent="0" algn="l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</a:pPr>
            <a:endParaRPr lang="de-DE" sz="2000" b="1" i="0" baseline="0" dirty="0" err="1">
              <a:solidFill>
                <a:schemeClr val="tx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1B3BAB50-02F9-4A5E-90C3-F23C8F0DCC99}" type="datetime1">
              <a:rPr lang="de-DE" smtClean="0"/>
              <a:t>26.05.2020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1007529" y="6502042"/>
            <a:ext cx="9763309" cy="138499"/>
          </a:xfrm>
        </p:spPr>
        <p:txBody>
          <a:bodyPr/>
          <a:lstStyle/>
          <a:p>
            <a:r>
              <a:rPr lang="de-DE" noProof="0" smtClean="0"/>
              <a:t>|  Jubiläumsprodukt Index Protect</a:t>
            </a:r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de-DE" dirty="0"/>
              <a:t>  </a:t>
            </a:r>
            <a:fld id="{2B4F42BA-C6E3-4D5B-99FA-36163155CEA7}" type="slidenum">
              <a:rPr lang="de-DE" smtClean="0"/>
              <a:pPr/>
              <a:t>‹Nr.›</a:t>
            </a:fld>
            <a:endParaRPr lang="de-DE" noProof="0" dirty="0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564FB014-998F-476A-83AB-02F0B66F646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0800" y="6243251"/>
            <a:ext cx="11448000" cy="138499"/>
          </a:xfrm>
        </p:spPr>
        <p:txBody>
          <a:bodyPr vert="horz" wrap="square" lIns="0" tIns="0" rIns="0" bIns="0" rtlCol="0" anchor="b">
            <a:spAutoFit/>
          </a:bodyPr>
          <a:lstStyle>
            <a:lvl1pPr>
              <a:spcBef>
                <a:spcPts val="0"/>
              </a:spcBef>
              <a:defRPr lang="de-DE" sz="900" b="0" dirty="0" smtClean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Platzhalter Quelle/Fußnote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BEF2028D-AA01-41AA-83F1-6EDF51E76A5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1476" y="1412876"/>
            <a:ext cx="11448000" cy="1487587"/>
          </a:xfrm>
        </p:spPr>
        <p:txBody>
          <a:bodyPr wrap="square">
            <a:sp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49C1A11A-637E-4556-BC74-C7E4EDD14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4962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zweispaltig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en-GB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78E4082B-EADC-4BBD-AB33-29688E891BB7}" type="datetime1">
              <a:rPr lang="de-DE" smtClean="0"/>
              <a:t>26.05.2020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1007529" y="6502042"/>
            <a:ext cx="9763309" cy="138499"/>
          </a:xfrm>
        </p:spPr>
        <p:txBody>
          <a:bodyPr/>
          <a:lstStyle/>
          <a:p>
            <a:r>
              <a:rPr lang="de-DE" noProof="0" smtClean="0"/>
              <a:t>|  Jubiläumsprodukt Index Protect</a:t>
            </a:r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de-DE" dirty="0"/>
              <a:t>  </a:t>
            </a:r>
            <a:fld id="{2B4F42BA-C6E3-4D5B-99FA-36163155CEA7}" type="slidenum">
              <a:rPr lang="de-DE" smtClean="0"/>
              <a:pPr/>
              <a:t>‹Nr.›</a:t>
            </a:fld>
            <a:endParaRPr lang="de-DE" noProof="0" dirty="0"/>
          </a:p>
        </p:txBody>
      </p:sp>
      <p:sp>
        <p:nvSpPr>
          <p:cNvPr id="9" name="Textplatzhalter 12">
            <a:extLst>
              <a:ext uri="{FF2B5EF4-FFF2-40B4-BE49-F238E27FC236}">
                <a16:creationId xmlns:a16="http://schemas.microsoft.com/office/drawing/2014/main" id="{8A0F6248-1825-462D-863E-8FD0BC7384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7267" y="6243251"/>
            <a:ext cx="11443256" cy="138499"/>
          </a:xfrm>
        </p:spPr>
        <p:txBody>
          <a:bodyPr vert="horz" wrap="square" lIns="0" tIns="0" rIns="0" bIns="0" rtlCol="0" anchor="b">
            <a:spAutoFit/>
          </a:bodyPr>
          <a:lstStyle>
            <a:lvl1pPr>
              <a:spcBef>
                <a:spcPts val="0"/>
              </a:spcBef>
              <a:defRPr lang="de-DE" sz="900" b="0" dirty="0" smtClean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Platzhalter Quelle/Fußnote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F1C7044B-AD00-4A0B-987D-10AB2AA2F7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71475" y="1412875"/>
            <a:ext cx="5580063" cy="1487587"/>
          </a:xfrm>
        </p:spPr>
        <p:txBody>
          <a:bodyPr>
            <a:sp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EBB8307F-641C-4703-A3B0-18C3E7348C9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40463" y="1412875"/>
            <a:ext cx="5580062" cy="1487587"/>
          </a:xfrm>
        </p:spPr>
        <p:txBody>
          <a:bodyPr>
            <a:sp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6934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xt und 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A279E8F3-6F67-4835-AB55-0B9AA0AE87BF}" type="datetime1">
              <a:rPr lang="de-DE" smtClean="0"/>
              <a:t>26.05.2020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1007529" y="6502042"/>
            <a:ext cx="9763309" cy="138499"/>
          </a:xfrm>
        </p:spPr>
        <p:txBody>
          <a:bodyPr/>
          <a:lstStyle/>
          <a:p>
            <a:r>
              <a:rPr lang="de-DE" noProof="0" smtClean="0"/>
              <a:t>|  Jubiläumsprodukt Index Protect</a:t>
            </a:r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de-DE" dirty="0"/>
              <a:t>  </a:t>
            </a:r>
            <a:fld id="{2B4F42BA-C6E3-4D5B-99FA-36163155CEA7}" type="slidenum">
              <a:rPr lang="de-DE" smtClean="0"/>
              <a:pPr/>
              <a:t>‹Nr.›</a:t>
            </a:fld>
            <a:endParaRPr lang="de-DE" noProof="0" dirty="0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4"/>
          </p:nvPr>
        </p:nvSpPr>
        <p:spPr bwMode="gray">
          <a:xfrm>
            <a:off x="6240463" y="1412875"/>
            <a:ext cx="5580062" cy="4968875"/>
          </a:xfrm>
          <a:solidFill>
            <a:schemeClr val="accent6"/>
          </a:solidFill>
          <a:ln>
            <a:noFill/>
          </a:ln>
        </p:spPr>
        <p:txBody>
          <a:bodyPr vert="horz" wrap="square" lIns="72000" tIns="72000" rIns="72000" bIns="72000" rtlCol="0">
            <a:noAutofit/>
          </a:bodyPr>
          <a:lstStyle>
            <a:lvl1pPr>
              <a:spcBef>
                <a:spcPts val="0"/>
              </a:spcBef>
              <a:defRPr lang="de-DE" b="0"/>
            </a:lvl1pPr>
          </a:lstStyle>
          <a:p>
            <a:pPr lvl="0"/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10" name="Textplatzhalter 12">
            <a:extLst>
              <a:ext uri="{FF2B5EF4-FFF2-40B4-BE49-F238E27FC236}">
                <a16:creationId xmlns:a16="http://schemas.microsoft.com/office/drawing/2014/main" id="{83746111-9B9D-49B3-A1EF-B4C01FF8FE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7267" y="6243251"/>
            <a:ext cx="5580000" cy="138499"/>
          </a:xfrm>
        </p:spPr>
        <p:txBody>
          <a:bodyPr vert="horz" wrap="square" lIns="0" tIns="0" rIns="0" bIns="0" rtlCol="0" anchor="b">
            <a:spAutoFit/>
          </a:bodyPr>
          <a:lstStyle>
            <a:lvl1pPr>
              <a:spcBef>
                <a:spcPts val="0"/>
              </a:spcBef>
              <a:defRPr lang="de-DE" sz="900" b="0" dirty="0" smtClean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Platzhalter Quelle/Fußnote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843BB3F5-6099-4B61-A589-05E6B105DF2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71475" y="1412875"/>
            <a:ext cx="5580063" cy="1487587"/>
          </a:xfrm>
        </p:spPr>
        <p:txBody>
          <a:bodyPr>
            <a:sp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0287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xt und Bild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2C92EC95-BCF2-4E0A-ABA0-4B8359C6809C}" type="datetime1">
              <a:rPr lang="de-DE" smtClean="0"/>
              <a:t>26.05.2020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1007529" y="6502042"/>
            <a:ext cx="9763309" cy="138499"/>
          </a:xfrm>
        </p:spPr>
        <p:txBody>
          <a:bodyPr/>
          <a:lstStyle/>
          <a:p>
            <a:r>
              <a:rPr lang="de-DE" noProof="0" smtClean="0"/>
              <a:t>|  Jubiläumsprodukt Index Protect</a:t>
            </a:r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de-DE" dirty="0"/>
              <a:t>  </a:t>
            </a:r>
            <a:fld id="{2B4F42BA-C6E3-4D5B-99FA-36163155CEA7}" type="slidenum">
              <a:rPr lang="de-DE" smtClean="0"/>
              <a:pPr/>
              <a:t>‹Nr.›</a:t>
            </a:fld>
            <a:endParaRPr lang="de-DE" noProof="0" dirty="0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4"/>
          </p:nvPr>
        </p:nvSpPr>
        <p:spPr bwMode="gray">
          <a:xfrm>
            <a:off x="371475" y="1412875"/>
            <a:ext cx="5580062" cy="4968875"/>
          </a:xfrm>
          <a:solidFill>
            <a:schemeClr val="accent6"/>
          </a:solidFill>
          <a:ln>
            <a:noFill/>
          </a:ln>
        </p:spPr>
        <p:txBody>
          <a:bodyPr vert="horz" wrap="square" lIns="72000" tIns="72000" rIns="72000" bIns="72000" rtlCol="0">
            <a:noAutofit/>
          </a:bodyPr>
          <a:lstStyle>
            <a:lvl1pPr>
              <a:spcBef>
                <a:spcPts val="0"/>
              </a:spcBef>
              <a:defRPr lang="de-DE" b="0"/>
            </a:lvl1pPr>
          </a:lstStyle>
          <a:p>
            <a:pPr lvl="0"/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CB2FAEEE-6E6C-4B9F-8C30-3829B7034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10" name="Textplatzhalter 12">
            <a:extLst>
              <a:ext uri="{FF2B5EF4-FFF2-40B4-BE49-F238E27FC236}">
                <a16:creationId xmlns:a16="http://schemas.microsoft.com/office/drawing/2014/main" id="{83746111-9B9D-49B3-A1EF-B4C01FF8FE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40525" y="6243251"/>
            <a:ext cx="5580000" cy="138499"/>
          </a:xfrm>
        </p:spPr>
        <p:txBody>
          <a:bodyPr vert="horz" wrap="square" lIns="0" tIns="0" rIns="0" bIns="0" rtlCol="0" anchor="b">
            <a:spAutoFit/>
          </a:bodyPr>
          <a:lstStyle>
            <a:lvl1pPr>
              <a:spcBef>
                <a:spcPts val="0"/>
              </a:spcBef>
              <a:defRPr lang="de-DE" sz="900" b="0" dirty="0" smtClean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Platzhalter Quelle/Fußnote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CA7BF9EE-19E1-44B8-BB1F-181B404128B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40463" y="1412875"/>
            <a:ext cx="5580062" cy="1487587"/>
          </a:xfrm>
        </p:spPr>
        <p:txBody>
          <a:bodyPr>
            <a:sp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2869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en-GB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4"/>
          </p:nvPr>
        </p:nvSpPr>
        <p:spPr bwMode="gray">
          <a:xfrm>
            <a:off x="0" y="1124744"/>
            <a:ext cx="12192000" cy="5733257"/>
          </a:xfrm>
          <a:solidFill>
            <a:schemeClr val="accent6"/>
          </a:solidFill>
          <a:ln>
            <a:noFill/>
          </a:ln>
        </p:spPr>
        <p:txBody>
          <a:bodyPr vert="horz" wrap="square" lIns="72000" tIns="72000" rIns="72000" bIns="72000" rtlCol="0">
            <a:noAutofit/>
          </a:bodyPr>
          <a:lstStyle>
            <a:lvl1pPr>
              <a:spcBef>
                <a:spcPts val="0"/>
              </a:spcBef>
              <a:defRPr lang="de-DE" b="0"/>
            </a:lvl1pPr>
          </a:lstStyle>
          <a:p>
            <a:pPr lvl="0"/>
            <a:r>
              <a:rPr lang="de-DE" smtClean="0"/>
              <a:t>Bild durch Klicken auf Symbol hinzufügen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1676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ollbild mit Textbox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0184214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8" name="think-cell Folie" r:id="rId4" imgW="344" imgH="345" progId="TCLayout.ActiveDocument.1">
                  <p:embed/>
                </p:oleObj>
              </mc:Choice>
              <mc:Fallback>
                <p:oleObj name="think-cell Folie" r:id="rId4" imgW="344" imgH="34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Bildplatzhalter 8"/>
          <p:cNvSpPr>
            <a:spLocks noGrp="1"/>
          </p:cNvSpPr>
          <p:nvPr>
            <p:ph type="pic" sz="quarter" idx="14"/>
          </p:nvPr>
        </p:nvSpPr>
        <p:spPr bwMode="gray">
          <a:xfrm>
            <a:off x="0" y="0"/>
            <a:ext cx="12192000" cy="6858001"/>
          </a:xfrm>
          <a:solidFill>
            <a:schemeClr val="accent6"/>
          </a:solidFill>
          <a:ln>
            <a:noFill/>
          </a:ln>
        </p:spPr>
        <p:txBody>
          <a:bodyPr vert="horz" wrap="square" lIns="72000" tIns="72000" rIns="72000" bIns="72000" rtlCol="0">
            <a:noAutofit/>
          </a:bodyPr>
          <a:lstStyle>
            <a:lvl1pPr>
              <a:spcBef>
                <a:spcPts val="0"/>
              </a:spcBef>
              <a:defRPr lang="de-DE" b="0" dirty="0"/>
            </a:lvl1pPr>
          </a:lstStyle>
          <a:p>
            <a:pPr lvl="0"/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5"/>
          </p:nvPr>
        </p:nvSpPr>
        <p:spPr bwMode="gray">
          <a:xfrm>
            <a:off x="8543925" y="5308044"/>
            <a:ext cx="3276600" cy="1073706"/>
          </a:xfrm>
          <a:prstGeom prst="roundRect">
            <a:avLst>
              <a:gd name="adj" fmla="val 17712"/>
            </a:avLst>
          </a:prstGeom>
          <a:solidFill>
            <a:schemeClr val="accent1"/>
          </a:solidFill>
        </p:spPr>
        <p:txBody>
          <a:bodyPr lIns="144000" tIns="108000" rIns="144000" bIns="108000" anchor="ctr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</p:txBody>
      </p:sp>
      <p:sp>
        <p:nvSpPr>
          <p:cNvPr id="4" name="Textplatzhalter 4">
            <a:extLst>
              <a:ext uri="{FF2B5EF4-FFF2-40B4-BE49-F238E27FC236}">
                <a16:creationId xmlns:a16="http://schemas.microsoft.com/office/drawing/2014/main" id="{ED5E4F3E-A1C6-427C-B1CE-8C924C72156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gray">
          <a:xfrm>
            <a:off x="1775520" y="3574030"/>
            <a:ext cx="3276600" cy="1143687"/>
          </a:xfrm>
          <a:prstGeom prst="roundRect">
            <a:avLst>
              <a:gd name="adj" fmla="val 17712"/>
            </a:avLst>
          </a:prstGeom>
          <a:solidFill>
            <a:srgbClr val="FFFFFF">
              <a:alpha val="80000"/>
            </a:srgbClr>
          </a:solidFill>
        </p:spPr>
        <p:txBody>
          <a:bodyPr lIns="144000" tIns="108000" rIns="144000" bIns="108000" anchor="ctr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</p:txBody>
      </p:sp>
      <p:sp>
        <p:nvSpPr>
          <p:cNvPr id="6" name="Textplatzhalter 6">
            <a:extLst>
              <a:ext uri="{FF2B5EF4-FFF2-40B4-BE49-F238E27FC236}">
                <a16:creationId xmlns:a16="http://schemas.microsoft.com/office/drawing/2014/main" id="{1F557E02-EF4A-42F4-A5E6-19871CA2693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32537" y="255600"/>
            <a:ext cx="982663" cy="323850"/>
          </a:xfrm>
          <a:blipFill>
            <a:blip r:embed="rId6"/>
            <a:stretch>
              <a:fillRect/>
            </a:stretch>
          </a:blipFill>
        </p:spPr>
        <p:txBody>
          <a:bodyPr>
            <a:noAutofit/>
          </a:bodyPr>
          <a:lstStyle>
            <a:lvl1pPr>
              <a:defRPr sz="100">
                <a:noFill/>
              </a:defRPr>
            </a:lvl1pPr>
            <a:lvl2pPr>
              <a:defRPr sz="100">
                <a:noFill/>
              </a:defRPr>
            </a:lvl2pPr>
            <a:lvl3pPr>
              <a:defRPr sz="100">
                <a:noFill/>
              </a:defRPr>
            </a:lvl3pPr>
            <a:lvl4pPr>
              <a:defRPr sz="100">
                <a:noFill/>
              </a:defRPr>
            </a:lvl4pPr>
            <a:lvl5pPr>
              <a:defRPr sz="100">
                <a:noFill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209833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en-GB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7B7F274A-B3D5-4302-A2AE-FDF1CAF5FF99}" type="datetime1">
              <a:rPr lang="de-DE" smtClean="0"/>
              <a:t>26.05.2020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1007529" y="6502042"/>
            <a:ext cx="9763309" cy="138499"/>
          </a:xfrm>
        </p:spPr>
        <p:txBody>
          <a:bodyPr/>
          <a:lstStyle/>
          <a:p>
            <a:r>
              <a:rPr lang="de-DE" noProof="0" smtClean="0"/>
              <a:t>|  Jubiläumsprodukt Index Protect</a:t>
            </a:r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r>
              <a:rPr lang="de-DE" dirty="0"/>
              <a:t>  </a:t>
            </a:r>
            <a:fld id="{2B4F42BA-C6E3-4D5B-99FA-36163155CEA7}" type="slidenum">
              <a:rPr lang="de-DE" smtClean="0"/>
              <a:pPr/>
              <a:t>‹Nr.›</a:t>
            </a:fld>
            <a:endParaRPr lang="de-DE" noProof="0" dirty="0"/>
          </a:p>
        </p:txBody>
      </p:sp>
      <p:sp>
        <p:nvSpPr>
          <p:cNvPr id="7" name="Textplatzhalter 12">
            <a:extLst>
              <a:ext uri="{FF2B5EF4-FFF2-40B4-BE49-F238E27FC236}">
                <a16:creationId xmlns:a16="http://schemas.microsoft.com/office/drawing/2014/main" id="{581B0A0A-9E83-4AFD-B2F0-18899753CD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0800" y="6243251"/>
            <a:ext cx="11448000" cy="138499"/>
          </a:xfrm>
        </p:spPr>
        <p:txBody>
          <a:bodyPr vert="horz" wrap="square" lIns="0" tIns="0" rIns="0" bIns="0" rtlCol="0" anchor="b">
            <a:spAutoFit/>
          </a:bodyPr>
          <a:lstStyle>
            <a:lvl1pPr>
              <a:spcBef>
                <a:spcPts val="0"/>
              </a:spcBef>
              <a:defRPr lang="de-DE" sz="900" b="0" dirty="0" smtClean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Platzhalter Quelle/Fußnote</a:t>
            </a:r>
          </a:p>
        </p:txBody>
      </p:sp>
    </p:spTree>
    <p:extLst>
      <p:ext uri="{BB962C8B-B14F-4D97-AF65-F5344CB8AC3E}">
        <p14:creationId xmlns:p14="http://schemas.microsoft.com/office/powerpoint/2010/main" val="21209341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reativ dunkel">
    <p:bg bwMode="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 bwMode="grayWhite"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36FC1A1-F8C1-43D3-AB25-55C0EA8F83E7}" type="datetime1">
              <a:rPr lang="de-DE" smtClean="0"/>
              <a:t>26.05.2020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black">
          <a:xfrm>
            <a:off x="1007529" y="6502042"/>
            <a:ext cx="9763309" cy="1384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|  Jubiläumsprodukt Index Protect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black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B4F42BA-C6E3-4D5B-99FA-36163155CEA7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 bwMode="black"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8" name="Textplatzhalter 12">
            <a:extLst>
              <a:ext uri="{FF2B5EF4-FFF2-40B4-BE49-F238E27FC236}">
                <a16:creationId xmlns:a16="http://schemas.microsoft.com/office/drawing/2014/main" id="{6042C6C9-EDBE-4F92-9D0F-F97D1EA3EF0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black">
          <a:xfrm>
            <a:off x="370800" y="6243251"/>
            <a:ext cx="11443256" cy="138499"/>
          </a:xfrm>
        </p:spPr>
        <p:txBody>
          <a:bodyPr vert="horz" wrap="square" lIns="0" tIns="0" rIns="0" bIns="0" rtlCol="0" anchor="b">
            <a:spAutoFit/>
          </a:bodyPr>
          <a:lstStyle>
            <a:lvl1pPr>
              <a:spcBef>
                <a:spcPts val="0"/>
              </a:spcBef>
              <a:defRPr lang="de-DE" sz="900" b="0" dirty="0" smtClean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Platzhalter Quelle/Fußnote</a:t>
            </a:r>
          </a:p>
        </p:txBody>
      </p:sp>
      <p:sp>
        <p:nvSpPr>
          <p:cNvPr id="11" name="Textplatzhalter 6">
            <a:extLst>
              <a:ext uri="{FF2B5EF4-FFF2-40B4-BE49-F238E27FC236}">
                <a16:creationId xmlns:a16="http://schemas.microsoft.com/office/drawing/2014/main" id="{1F557E02-EF4A-42F4-A5E6-19871CA2693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black">
          <a:xfrm>
            <a:off x="10832537" y="255600"/>
            <a:ext cx="982663" cy="323850"/>
          </a:xfrm>
          <a:blipFill>
            <a:blip r:embed="rId2"/>
            <a:stretch>
              <a:fillRect/>
            </a:stretch>
          </a:blipFill>
        </p:spPr>
        <p:txBody>
          <a:bodyPr>
            <a:noAutofit/>
          </a:bodyPr>
          <a:lstStyle>
            <a:lvl1pPr>
              <a:defRPr sz="100">
                <a:noFill/>
              </a:defRPr>
            </a:lvl1pPr>
            <a:lvl2pPr>
              <a:defRPr sz="100">
                <a:noFill/>
              </a:defRPr>
            </a:lvl2pPr>
            <a:lvl3pPr>
              <a:defRPr sz="100">
                <a:noFill/>
              </a:defRPr>
            </a:lvl3pPr>
            <a:lvl4pPr>
              <a:defRPr sz="100">
                <a:noFill/>
              </a:defRPr>
            </a:lvl4pPr>
            <a:lvl5pPr>
              <a:defRPr sz="100">
                <a:noFill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0" name="Druckrahmen">
            <a:extLst>
              <a:ext uri="{FF2B5EF4-FFF2-40B4-BE49-F238E27FC236}">
                <a16:creationId xmlns:a16="http://schemas.microsoft.com/office/drawing/2014/main" id="{FDCB3BE5-C7F8-40B2-9A8A-7EB47690077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4656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reativ hell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2ADAA05-AD3E-4F6D-97B2-091AAD472AF4}" type="datetime1">
              <a:rPr lang="de-DE" smtClean="0"/>
              <a:t>26.05.2020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black">
          <a:xfrm>
            <a:off x="1007529" y="6502042"/>
            <a:ext cx="9763309" cy="138499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 smtClean="0"/>
              <a:t>|  Jubiläumsprodukt Index Protect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black"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B4F42BA-C6E3-4D5B-99FA-36163155CEA7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 bwMode="black"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8" name="Textplatzhalter 12">
            <a:extLst>
              <a:ext uri="{FF2B5EF4-FFF2-40B4-BE49-F238E27FC236}">
                <a16:creationId xmlns:a16="http://schemas.microsoft.com/office/drawing/2014/main" id="{6042C6C9-EDBE-4F92-9D0F-F97D1EA3EF0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black">
          <a:xfrm>
            <a:off x="370800" y="6243251"/>
            <a:ext cx="11443256" cy="138499"/>
          </a:xfrm>
        </p:spPr>
        <p:txBody>
          <a:bodyPr vert="horz" wrap="square" lIns="0" tIns="0" rIns="0" bIns="0" rtlCol="0" anchor="b">
            <a:spAutoFit/>
          </a:bodyPr>
          <a:lstStyle>
            <a:lvl1pPr>
              <a:spcBef>
                <a:spcPts val="0"/>
              </a:spcBef>
              <a:defRPr lang="de-DE" sz="900" b="0" dirty="0" smtClean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Platzhalter Quelle/Fußnote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1F557E02-EF4A-42F4-A5E6-19871CA2693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32537" y="255600"/>
            <a:ext cx="982663" cy="323850"/>
          </a:xfrm>
          <a:blipFill>
            <a:blip r:embed="rId2"/>
            <a:stretch>
              <a:fillRect/>
            </a:stretch>
          </a:blipFill>
        </p:spPr>
        <p:txBody>
          <a:bodyPr>
            <a:noAutofit/>
          </a:bodyPr>
          <a:lstStyle>
            <a:lvl1pPr>
              <a:defRPr sz="100">
                <a:noFill/>
              </a:defRPr>
            </a:lvl1pPr>
            <a:lvl2pPr>
              <a:defRPr sz="100">
                <a:noFill/>
              </a:defRPr>
            </a:lvl2pPr>
            <a:lvl3pPr>
              <a:defRPr sz="100">
                <a:noFill/>
              </a:defRPr>
            </a:lvl3pPr>
            <a:lvl4pPr>
              <a:defRPr sz="100">
                <a:noFill/>
              </a:defRPr>
            </a:lvl4pPr>
            <a:lvl5pPr>
              <a:defRPr sz="100">
                <a:noFill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0" name="Druckrahmen">
            <a:extLst>
              <a:ext uri="{FF2B5EF4-FFF2-40B4-BE49-F238E27FC236}">
                <a16:creationId xmlns:a16="http://schemas.microsoft.com/office/drawing/2014/main" id="{49E70B88-D04B-42BC-893F-9AA3B0842BE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4210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reativ dunkel mit Spot">
    <p:bg bwMode="gray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2A0302BA-813F-4F16-BF85-B004EF341B9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25000">
                <a:schemeClr val="accent4"/>
              </a:gs>
              <a:gs pos="83000">
                <a:schemeClr val="accent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B3C5D4-57A2-43DB-89FA-4547E73506C7}" type="datetime1">
              <a:rPr lang="de-DE" smtClean="0"/>
              <a:t>26.05.2020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1007529" y="6502042"/>
            <a:ext cx="9763309" cy="1384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|  Jubiläumsprodukt Index Protect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B4F42BA-C6E3-4D5B-99FA-36163155CEA7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8" name="Textplatzhalter 12">
            <a:extLst>
              <a:ext uri="{FF2B5EF4-FFF2-40B4-BE49-F238E27FC236}">
                <a16:creationId xmlns:a16="http://schemas.microsoft.com/office/drawing/2014/main" id="{6042C6C9-EDBE-4F92-9D0F-F97D1EA3EF0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0800" y="6243251"/>
            <a:ext cx="11443256" cy="138499"/>
          </a:xfrm>
        </p:spPr>
        <p:txBody>
          <a:bodyPr vert="horz" wrap="square" lIns="0" tIns="0" rIns="0" bIns="0" rtlCol="0" anchor="b">
            <a:spAutoFit/>
          </a:bodyPr>
          <a:lstStyle>
            <a:lvl1pPr>
              <a:spcBef>
                <a:spcPts val="0"/>
              </a:spcBef>
              <a:defRPr lang="de-DE" sz="900" b="0" dirty="0" smtClean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Platzhalter Quelle/Fußnote</a:t>
            </a:r>
          </a:p>
        </p:txBody>
      </p:sp>
      <p:sp>
        <p:nvSpPr>
          <p:cNvPr id="11" name="Textplatzhalter 6">
            <a:extLst>
              <a:ext uri="{FF2B5EF4-FFF2-40B4-BE49-F238E27FC236}">
                <a16:creationId xmlns:a16="http://schemas.microsoft.com/office/drawing/2014/main" id="{1F557E02-EF4A-42F4-A5E6-19871CA2693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32537" y="255600"/>
            <a:ext cx="982663" cy="323850"/>
          </a:xfrm>
          <a:blipFill>
            <a:blip r:embed="rId2"/>
            <a:stretch>
              <a:fillRect/>
            </a:stretch>
          </a:blipFill>
        </p:spPr>
        <p:txBody>
          <a:bodyPr>
            <a:noAutofit/>
          </a:bodyPr>
          <a:lstStyle>
            <a:lvl1pPr>
              <a:defRPr sz="100">
                <a:noFill/>
              </a:defRPr>
            </a:lvl1pPr>
            <a:lvl2pPr>
              <a:defRPr sz="100">
                <a:noFill/>
              </a:defRPr>
            </a:lvl2pPr>
            <a:lvl3pPr>
              <a:defRPr sz="100">
                <a:noFill/>
              </a:defRPr>
            </a:lvl3pPr>
            <a:lvl4pPr>
              <a:defRPr sz="100">
                <a:noFill/>
              </a:defRPr>
            </a:lvl4pPr>
            <a:lvl5pPr>
              <a:defRPr sz="100">
                <a:noFill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0" name="Druckrahmen">
            <a:extLst>
              <a:ext uri="{FF2B5EF4-FFF2-40B4-BE49-F238E27FC236}">
                <a16:creationId xmlns:a16="http://schemas.microsoft.com/office/drawing/2014/main" id="{D3750765-EBFB-4AD4-B760-B0FF6039CFD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7614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zitfoli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88992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0" name="think-cell Folie" r:id="rId5" imgW="344" imgH="345" progId="TCLayout.ActiveDocument.1">
                  <p:embed/>
                </p:oleObj>
              </mc:Choice>
              <mc:Fallback>
                <p:oleObj name="think-cell Folie" r:id="rId5" imgW="344" imgH="34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lstStyle/>
          <a:p>
            <a:pPr marL="0" lvl="0" indent="0" algn="l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Tx/>
              <a:buNone/>
            </a:pPr>
            <a:endParaRPr lang="de-DE" sz="5400" b="1" i="0" baseline="0" dirty="0" err="1">
              <a:solidFill>
                <a:schemeClr val="tx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 bwMode="black">
          <a:xfrm>
            <a:off x="983432" y="4018956"/>
            <a:ext cx="10837092" cy="830997"/>
          </a:xfrm>
        </p:spPr>
        <p:txBody>
          <a:bodyPr anchor="b"/>
          <a:lstStyle>
            <a:lvl1pPr algn="l">
              <a:spcBef>
                <a:spcPts val="0"/>
              </a:spcBef>
              <a:defRPr sz="540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Take </a:t>
            </a:r>
            <a:r>
              <a:rPr lang="de-DE" dirty="0" err="1"/>
              <a:t>away</a:t>
            </a:r>
            <a:r>
              <a:rPr lang="de-DE" dirty="0"/>
              <a:t> </a:t>
            </a:r>
            <a:r>
              <a:rPr lang="de-DE" dirty="0" err="1"/>
              <a:t>message</a:t>
            </a:r>
            <a:endParaRPr lang="en-GB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black">
          <a:xfrm>
            <a:off x="983432" y="5019229"/>
            <a:ext cx="10837092" cy="553998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36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Vielen Dank </a:t>
            </a:r>
            <a:endParaRPr lang="en-GB" dirty="0"/>
          </a:p>
        </p:txBody>
      </p:sp>
      <p:sp>
        <p:nvSpPr>
          <p:cNvPr id="11" name="Eine Ecke des Rechtecks abrunden 13"/>
          <p:cNvSpPr/>
          <p:nvPr userDrawn="1"/>
        </p:nvSpPr>
        <p:spPr bwMode="gray">
          <a:xfrm flipH="1">
            <a:off x="384174" y="1422400"/>
            <a:ext cx="11807821" cy="4286556"/>
          </a:xfrm>
          <a:custGeom>
            <a:avLst/>
            <a:gdLst>
              <a:gd name="connsiteX0" fmla="*/ 0 w 11807821"/>
              <a:gd name="connsiteY0" fmla="*/ 0 h 4286556"/>
              <a:gd name="connsiteX1" fmla="*/ 11350060 w 11807821"/>
              <a:gd name="connsiteY1" fmla="*/ 0 h 4286556"/>
              <a:gd name="connsiteX2" fmla="*/ 11807821 w 11807821"/>
              <a:gd name="connsiteY2" fmla="*/ 457761 h 4286556"/>
              <a:gd name="connsiteX3" fmla="*/ 11807821 w 11807821"/>
              <a:gd name="connsiteY3" fmla="*/ 4286556 h 4286556"/>
              <a:gd name="connsiteX4" fmla="*/ 0 w 11807821"/>
              <a:gd name="connsiteY4" fmla="*/ 4286556 h 4286556"/>
              <a:gd name="connsiteX5" fmla="*/ 0 w 11807821"/>
              <a:gd name="connsiteY5" fmla="*/ 0 h 4286556"/>
              <a:gd name="connsiteX0" fmla="*/ 0 w 11807821"/>
              <a:gd name="connsiteY0" fmla="*/ 4286556 h 4377996"/>
              <a:gd name="connsiteX1" fmla="*/ 0 w 11807821"/>
              <a:gd name="connsiteY1" fmla="*/ 0 h 4377996"/>
              <a:gd name="connsiteX2" fmla="*/ 11350060 w 11807821"/>
              <a:gd name="connsiteY2" fmla="*/ 0 h 4377996"/>
              <a:gd name="connsiteX3" fmla="*/ 11807821 w 11807821"/>
              <a:gd name="connsiteY3" fmla="*/ 457761 h 4377996"/>
              <a:gd name="connsiteX4" fmla="*/ 11807821 w 11807821"/>
              <a:gd name="connsiteY4" fmla="*/ 4286556 h 4377996"/>
              <a:gd name="connsiteX5" fmla="*/ 91440 w 11807821"/>
              <a:gd name="connsiteY5" fmla="*/ 4377996 h 4377996"/>
              <a:gd name="connsiteX0" fmla="*/ 0 w 11807821"/>
              <a:gd name="connsiteY0" fmla="*/ 0 h 4377996"/>
              <a:gd name="connsiteX1" fmla="*/ 11350060 w 11807821"/>
              <a:gd name="connsiteY1" fmla="*/ 0 h 4377996"/>
              <a:gd name="connsiteX2" fmla="*/ 11807821 w 11807821"/>
              <a:gd name="connsiteY2" fmla="*/ 457761 h 4377996"/>
              <a:gd name="connsiteX3" fmla="*/ 11807821 w 11807821"/>
              <a:gd name="connsiteY3" fmla="*/ 4286556 h 4377996"/>
              <a:gd name="connsiteX4" fmla="*/ 91440 w 11807821"/>
              <a:gd name="connsiteY4" fmla="*/ 4377996 h 4377996"/>
              <a:gd name="connsiteX0" fmla="*/ 0 w 11807821"/>
              <a:gd name="connsiteY0" fmla="*/ 0 h 4286556"/>
              <a:gd name="connsiteX1" fmla="*/ 11350060 w 11807821"/>
              <a:gd name="connsiteY1" fmla="*/ 0 h 4286556"/>
              <a:gd name="connsiteX2" fmla="*/ 11807821 w 11807821"/>
              <a:gd name="connsiteY2" fmla="*/ 457761 h 4286556"/>
              <a:gd name="connsiteX3" fmla="*/ 11807821 w 11807821"/>
              <a:gd name="connsiteY3" fmla="*/ 4286556 h 4286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07821" h="4286556">
                <a:moveTo>
                  <a:pt x="0" y="0"/>
                </a:moveTo>
                <a:lnTo>
                  <a:pt x="11350060" y="0"/>
                </a:lnTo>
                <a:cubicBezTo>
                  <a:pt x="11602874" y="0"/>
                  <a:pt x="11807821" y="204947"/>
                  <a:pt x="11807821" y="457761"/>
                </a:cubicBezTo>
                <a:lnTo>
                  <a:pt x="11807821" y="4286556"/>
                </a:lnTo>
              </a:path>
            </a:pathLst>
          </a:cu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kern="0">
              <a:solidFill>
                <a:prstClr val="white"/>
              </a:solidFill>
              <a:latin typeface="Arial" panose="020B0604020202020204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EA33C794-CA00-4CB7-864D-3BEBCDA04D2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234958" y="400371"/>
            <a:ext cx="1573627" cy="521729"/>
          </a:xfrm>
          <a:prstGeom prst="rect">
            <a:avLst/>
          </a:prstGeom>
        </p:spPr>
      </p:pic>
      <p:cxnSp>
        <p:nvCxnSpPr>
          <p:cNvPr id="9" name="Gerader Verbinder 8"/>
          <p:cNvCxnSpPr/>
          <p:nvPr userDrawn="1"/>
        </p:nvCxnSpPr>
        <p:spPr bwMode="gray">
          <a:xfrm>
            <a:off x="384174" y="5203895"/>
            <a:ext cx="0" cy="1654105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Druckrahmen">
            <a:extLst>
              <a:ext uri="{FF2B5EF4-FFF2-40B4-BE49-F238E27FC236}">
                <a16:creationId xmlns:a16="http://schemas.microsoft.com/office/drawing/2014/main" id="{6DE40ADF-7729-4934-A1F7-56D93800937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4539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chlussfolie">
    <p:bg bwMode="auto"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 userDrawn="1"/>
        </p:nvSpPr>
        <p:spPr bwMode="grayWhite"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  <p:sp>
        <p:nvSpPr>
          <p:cNvPr id="13" name="Rechteck 12"/>
          <p:cNvSpPr/>
          <p:nvPr userDrawn="1"/>
        </p:nvSpPr>
        <p:spPr bwMode="gray">
          <a:xfrm>
            <a:off x="0" y="5708955"/>
            <a:ext cx="12191995" cy="11490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Eine Ecke des Rechtecks abrunden 13"/>
          <p:cNvSpPr/>
          <p:nvPr userDrawn="1"/>
        </p:nvSpPr>
        <p:spPr bwMode="gray">
          <a:xfrm flipH="1">
            <a:off x="384174" y="1422400"/>
            <a:ext cx="11807821" cy="4286556"/>
          </a:xfrm>
          <a:custGeom>
            <a:avLst/>
            <a:gdLst>
              <a:gd name="connsiteX0" fmla="*/ 0 w 11807821"/>
              <a:gd name="connsiteY0" fmla="*/ 0 h 4286556"/>
              <a:gd name="connsiteX1" fmla="*/ 11350060 w 11807821"/>
              <a:gd name="connsiteY1" fmla="*/ 0 h 4286556"/>
              <a:gd name="connsiteX2" fmla="*/ 11807821 w 11807821"/>
              <a:gd name="connsiteY2" fmla="*/ 457761 h 4286556"/>
              <a:gd name="connsiteX3" fmla="*/ 11807821 w 11807821"/>
              <a:gd name="connsiteY3" fmla="*/ 4286556 h 4286556"/>
              <a:gd name="connsiteX4" fmla="*/ 0 w 11807821"/>
              <a:gd name="connsiteY4" fmla="*/ 4286556 h 4286556"/>
              <a:gd name="connsiteX5" fmla="*/ 0 w 11807821"/>
              <a:gd name="connsiteY5" fmla="*/ 0 h 4286556"/>
              <a:gd name="connsiteX0" fmla="*/ 0 w 11807821"/>
              <a:gd name="connsiteY0" fmla="*/ 4286556 h 4377996"/>
              <a:gd name="connsiteX1" fmla="*/ 0 w 11807821"/>
              <a:gd name="connsiteY1" fmla="*/ 0 h 4377996"/>
              <a:gd name="connsiteX2" fmla="*/ 11350060 w 11807821"/>
              <a:gd name="connsiteY2" fmla="*/ 0 h 4377996"/>
              <a:gd name="connsiteX3" fmla="*/ 11807821 w 11807821"/>
              <a:gd name="connsiteY3" fmla="*/ 457761 h 4377996"/>
              <a:gd name="connsiteX4" fmla="*/ 11807821 w 11807821"/>
              <a:gd name="connsiteY4" fmla="*/ 4286556 h 4377996"/>
              <a:gd name="connsiteX5" fmla="*/ 91440 w 11807821"/>
              <a:gd name="connsiteY5" fmla="*/ 4377996 h 4377996"/>
              <a:gd name="connsiteX0" fmla="*/ 0 w 11807821"/>
              <a:gd name="connsiteY0" fmla="*/ 0 h 4377996"/>
              <a:gd name="connsiteX1" fmla="*/ 11350060 w 11807821"/>
              <a:gd name="connsiteY1" fmla="*/ 0 h 4377996"/>
              <a:gd name="connsiteX2" fmla="*/ 11807821 w 11807821"/>
              <a:gd name="connsiteY2" fmla="*/ 457761 h 4377996"/>
              <a:gd name="connsiteX3" fmla="*/ 11807821 w 11807821"/>
              <a:gd name="connsiteY3" fmla="*/ 4286556 h 4377996"/>
              <a:gd name="connsiteX4" fmla="*/ 91440 w 11807821"/>
              <a:gd name="connsiteY4" fmla="*/ 4377996 h 4377996"/>
              <a:gd name="connsiteX0" fmla="*/ 0 w 11807821"/>
              <a:gd name="connsiteY0" fmla="*/ 0 h 4286556"/>
              <a:gd name="connsiteX1" fmla="*/ 11350060 w 11807821"/>
              <a:gd name="connsiteY1" fmla="*/ 0 h 4286556"/>
              <a:gd name="connsiteX2" fmla="*/ 11807821 w 11807821"/>
              <a:gd name="connsiteY2" fmla="*/ 457761 h 4286556"/>
              <a:gd name="connsiteX3" fmla="*/ 11807821 w 11807821"/>
              <a:gd name="connsiteY3" fmla="*/ 4286556 h 4286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07821" h="4286556">
                <a:moveTo>
                  <a:pt x="0" y="0"/>
                </a:moveTo>
                <a:lnTo>
                  <a:pt x="11350060" y="0"/>
                </a:lnTo>
                <a:cubicBezTo>
                  <a:pt x="11602874" y="0"/>
                  <a:pt x="11807821" y="204947"/>
                  <a:pt x="11807821" y="457761"/>
                </a:cubicBezTo>
                <a:lnTo>
                  <a:pt x="11807821" y="4286556"/>
                </a:lnTo>
              </a:path>
            </a:pathLst>
          </a:cu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kern="0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14" name="Titel 1"/>
          <p:cNvSpPr txBox="1">
            <a:spLocks/>
          </p:cNvSpPr>
          <p:nvPr userDrawn="1"/>
        </p:nvSpPr>
        <p:spPr bwMode="gray">
          <a:xfrm>
            <a:off x="983432" y="1988840"/>
            <a:ext cx="10837092" cy="984885"/>
          </a:xfrm>
          <a:prstGeom prst="rect">
            <a:avLst/>
          </a:prstGeom>
        </p:spPr>
        <p:txBody>
          <a:bodyPr vert="horz" lIns="0" tIns="0" rIns="0" bIns="0" rtlCol="0" anchor="b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de-DE" dirty="0"/>
              <a:t>Unser Antrieb: </a:t>
            </a:r>
            <a:br>
              <a:rPr lang="de-DE" dirty="0"/>
            </a:br>
            <a:r>
              <a:rPr lang="de-DE" dirty="0"/>
              <a:t>In der Gemeinschaft Werte schützen. </a:t>
            </a:r>
          </a:p>
        </p:txBody>
      </p:sp>
      <p:sp>
        <p:nvSpPr>
          <p:cNvPr id="9" name="Textplatzhalter 19"/>
          <p:cNvSpPr txBox="1">
            <a:spLocks/>
          </p:cNvSpPr>
          <p:nvPr userDrawn="1"/>
        </p:nvSpPr>
        <p:spPr bwMode="gray">
          <a:xfrm>
            <a:off x="10229324" y="6018724"/>
            <a:ext cx="1591200" cy="5292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50800">
            <a:noFill/>
          </a:ln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1" kern="1200">
                <a:noFill/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5600" indent="-1778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1</a:t>
            </a:r>
            <a:endParaRPr lang="de-DE" dirty="0"/>
          </a:p>
        </p:txBody>
      </p:sp>
      <p:sp>
        <p:nvSpPr>
          <p:cNvPr id="8" name="Druckrahmen">
            <a:extLst>
              <a:ext uri="{FF2B5EF4-FFF2-40B4-BE49-F238E27FC236}">
                <a16:creationId xmlns:a16="http://schemas.microsoft.com/office/drawing/2014/main" id="{07A3AEBD-F634-4BC4-A1B7-40DC399BBBE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1543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F2810-8D52-48FC-9DA3-268CA720A307}" type="datetime1">
              <a:rPr lang="de-DE" smtClean="0"/>
              <a:t>26.05.2020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de-DE" smtClean="0"/>
              <a:t>|  Jubiläumsprodukt Index Protect</a:t>
            </a:r>
            <a:endParaRPr lang="de-DE" alt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smtClean="0"/>
              <a:t>Chart </a:t>
            </a:r>
            <a:fld id="{0A8A3DDF-A609-435B-80AE-7425231D655E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287758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vmlDrawing" Target="../drawings/vmlDrawing1.v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kt 9" hidden="1"/>
          <p:cNvGraphicFramePr>
            <a:graphicFrameLocks noChangeAspect="1"/>
          </p:cNvGraphicFramePr>
          <p:nvPr userDrawn="1">
            <p:custDataLst>
              <p:tags r:id="rId21"/>
            </p:custDataLst>
            <p:extLst>
              <p:ext uri="{D42A27DB-BD31-4B8C-83A1-F6EECF244321}">
                <p14:modId xmlns:p14="http://schemas.microsoft.com/office/powerpoint/2010/main" val="6357690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5" name="think-cell Folie" r:id="rId23" imgW="352" imgH="353" progId="TCLayout.ActiveDocument.1">
                  <p:embed/>
                </p:oleObj>
              </mc:Choice>
              <mc:Fallback>
                <p:oleObj name="think-cell Folie" r:id="rId23" imgW="352" imgH="35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hteck 7" hidden="1"/>
          <p:cNvSpPr/>
          <p:nvPr userDrawn="1">
            <p:custDataLst>
              <p:tags r:id="rId2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lstStyle/>
          <a:p>
            <a:pPr marL="0" lvl="0" indent="0" algn="l" eaLnBrk="1">
              <a:spcBef>
                <a:spcPts val="600"/>
              </a:spcBef>
              <a:buClr>
                <a:schemeClr val="accent1"/>
              </a:buClr>
            </a:pPr>
            <a:endParaRPr lang="de-DE" sz="2000" b="1" i="0" baseline="0" dirty="0" err="1" smtClean="0">
              <a:solidFill>
                <a:schemeClr val="tx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Headlinebalken"/>
          <p:cNvSpPr/>
          <p:nvPr userDrawn="1"/>
        </p:nvSpPr>
        <p:spPr bwMode="gray">
          <a:xfrm>
            <a:off x="0" y="1"/>
            <a:ext cx="12192000" cy="11247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 bwMode="gray">
          <a:xfrm>
            <a:off x="371475" y="230898"/>
            <a:ext cx="10080000" cy="307777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gray">
          <a:xfrm>
            <a:off x="371475" y="1412875"/>
            <a:ext cx="11449048" cy="14875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 bwMode="gray">
          <a:xfrm>
            <a:off x="371475" y="6502042"/>
            <a:ext cx="609600" cy="1384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>
              <a:defRPr sz="900">
                <a:solidFill>
                  <a:schemeClr val="accent1"/>
                </a:solidFill>
              </a:defRPr>
            </a:lvl1pPr>
          </a:lstStyle>
          <a:p>
            <a:fld id="{A4F1FA12-7AE3-47CB-BE22-F547BDE6A79C}" type="datetime1">
              <a:rPr lang="de-DE" smtClean="0"/>
              <a:t>26.05.2020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 bwMode="gray">
          <a:xfrm>
            <a:off x="1007529" y="6502042"/>
            <a:ext cx="9763309" cy="1384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>
              <a:defRPr sz="900">
                <a:solidFill>
                  <a:schemeClr val="accent1"/>
                </a:solidFill>
              </a:defRPr>
            </a:lvl1pPr>
          </a:lstStyle>
          <a:p>
            <a:r>
              <a:rPr lang="de-DE" smtClean="0"/>
              <a:t>|  Jubiläumsprodukt Index Protect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11058524" y="6502042"/>
            <a:ext cx="761999" cy="1384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  </a:t>
            </a:r>
            <a:fld id="{2B4F42BA-C6E3-4D5B-99FA-36163155CEA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Druckrahmen">
            <a:extLst>
              <a:ext uri="{FF2B5EF4-FFF2-40B4-BE49-F238E27FC236}">
                <a16:creationId xmlns:a16="http://schemas.microsoft.com/office/drawing/2014/main" id="{C23BDD6F-6C7A-454F-BD3A-0BCDFFAEE08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0000" indent="-18000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600" dirty="0" err="1">
              <a:solidFill>
                <a:schemeClr val="tx1"/>
              </a:solidFill>
            </a:endParaRPr>
          </a:p>
        </p:txBody>
      </p:sp>
      <p:sp>
        <p:nvSpPr>
          <p:cNvPr id="16" name="Textplatzhalter 6"/>
          <p:cNvSpPr txBox="1">
            <a:spLocks/>
          </p:cNvSpPr>
          <p:nvPr userDrawn="1"/>
        </p:nvSpPr>
        <p:spPr bwMode="blackWhite">
          <a:xfrm>
            <a:off x="10832400" y="255600"/>
            <a:ext cx="982800" cy="324000"/>
          </a:xfrm>
          <a:prstGeom prst="rect">
            <a:avLst/>
          </a:prstGeom>
          <a:blipFill>
            <a:blip r:embed="rId25"/>
            <a:stretch>
              <a:fillRect/>
            </a:stretch>
          </a:blipFill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100" b="1" kern="1200">
                <a:noFill/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00" kern="1200">
                <a:noFill/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00" kern="1200">
                <a:noFill/>
                <a:latin typeface="+mn-lt"/>
                <a:ea typeface="+mn-ea"/>
                <a:cs typeface="+mn-cs"/>
              </a:defRPr>
            </a:lvl4pPr>
            <a:lvl5pPr marL="355600" indent="-1778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00" kern="1200">
                <a:noFill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39935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51" r:id="rId2"/>
    <p:sldLayoutId id="2147483655" r:id="rId3"/>
    <p:sldLayoutId id="2147483662" r:id="rId4"/>
    <p:sldLayoutId id="2147483665" r:id="rId5"/>
    <p:sldLayoutId id="2147483650" r:id="rId6"/>
    <p:sldLayoutId id="2147483656" r:id="rId7"/>
    <p:sldLayoutId id="2147483657" r:id="rId8"/>
    <p:sldLayoutId id="2147483663" r:id="rId9"/>
    <p:sldLayoutId id="2147483658" r:id="rId10"/>
    <p:sldLayoutId id="2147483666" r:id="rId11"/>
    <p:sldLayoutId id="2147483654" r:id="rId12"/>
    <p:sldLayoutId id="2147483660" r:id="rId13"/>
    <p:sldLayoutId id="2147483671" r:id="rId14"/>
    <p:sldLayoutId id="2147483667" r:id="rId15"/>
    <p:sldLayoutId id="2147483661" r:id="rId16"/>
    <p:sldLayoutId id="2147483669" r:id="rId17"/>
    <p:sldLayoutId id="2147483673" r:id="rId18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0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0"/>
        </a:spcAft>
        <a:buFont typeface="Arial" panose="020B0604020202020204" pitchFamily="34" charset="0"/>
        <a:buNone/>
        <a:defRPr sz="16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80000" algn="l" defTabSz="914400" rtl="0" eaLnBrk="1" latinLnBrk="0" hangingPunct="1">
        <a:lnSpc>
          <a:spcPct val="100000"/>
        </a:lnSpc>
        <a:spcBef>
          <a:spcPts val="400"/>
        </a:spcBef>
        <a:buClr>
          <a:schemeClr val="accent1"/>
        </a:buClr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355600" indent="-177800" algn="l" defTabSz="914400" rtl="0" eaLnBrk="1" latinLnBrk="0" hangingPunct="1">
        <a:lnSpc>
          <a:spcPct val="100000"/>
        </a:lnSpc>
        <a:spcBef>
          <a:spcPts val="400"/>
        </a:spcBef>
        <a:buClr>
          <a:schemeClr val="accent1"/>
        </a:buClr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2" pos="234" userDrawn="1">
          <p15:clr>
            <a:srgbClr val="F26B43"/>
          </p15:clr>
        </p15:guide>
        <p15:guide id="3" pos="7446" userDrawn="1">
          <p15:clr>
            <a:srgbClr val="F26B43"/>
          </p15:clr>
        </p15:guide>
        <p15:guide id="4" orient="horz" pos="4020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3749" userDrawn="1">
          <p15:clr>
            <a:srgbClr val="F26B43"/>
          </p15:clr>
        </p15:guide>
        <p15:guide id="7" pos="3931" userDrawn="1">
          <p15:clr>
            <a:srgbClr val="F26B43"/>
          </p15:clr>
        </p15:guide>
        <p15:guide id="8" orient="horz" pos="2455" userDrawn="1">
          <p15:clr>
            <a:srgbClr val="F26B43"/>
          </p15:clr>
        </p15:guide>
        <p15:guide id="9" orient="horz" pos="89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7" Type="http://schemas.openxmlformats.org/officeDocument/2006/relationships/image" Target="../media/image1.emf"/><Relationship Id="rId2" Type="http://schemas.openxmlformats.org/officeDocument/2006/relationships/tags" Target="../tags/tag16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9.bin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tags" Target="../tags/tag19.xml"/><Relationship Id="rId7" Type="http://schemas.openxmlformats.org/officeDocument/2006/relationships/image" Target="../media/image7.gif"/><Relationship Id="rId2" Type="http://schemas.openxmlformats.org/officeDocument/2006/relationships/tags" Target="../tags/tag18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0.bin"/><Relationship Id="rId4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7" Type="http://schemas.openxmlformats.org/officeDocument/2006/relationships/image" Target="../media/image8.png"/><Relationship Id="rId2" Type="http://schemas.openxmlformats.org/officeDocument/2006/relationships/tags" Target="../tags/tag20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1.bin"/><Relationship Id="rId4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12.bin"/><Relationship Id="rId4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0.emf"/><Relationship Id="rId5" Type="http://schemas.openxmlformats.org/officeDocument/2006/relationships/oleObject" Target="../embeddings/oleObject13.bin"/><Relationship Id="rId4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14.bin"/><Relationship Id="rId4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7" Type="http://schemas.openxmlformats.org/officeDocument/2006/relationships/chart" Target="../charts/chart2.xml"/><Relationship Id="rId2" Type="http://schemas.openxmlformats.org/officeDocument/2006/relationships/tags" Target="../tags/tag28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9.emf"/><Relationship Id="rId5" Type="http://schemas.openxmlformats.org/officeDocument/2006/relationships/oleObject" Target="../embeddings/oleObject15.bin"/><Relationship Id="rId4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31.xml"/><Relationship Id="rId7" Type="http://schemas.openxmlformats.org/officeDocument/2006/relationships/oleObject" Target="../embeddings/oleObject16.bin"/><Relationship Id="rId2" Type="http://schemas.openxmlformats.org/officeDocument/2006/relationships/tags" Target="../tags/tag30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12.png"/><Relationship Id="rId5" Type="http://schemas.openxmlformats.org/officeDocument/2006/relationships/notesSlide" Target="../notesSlides/notesSlide2.xml"/><Relationship Id="rId10" Type="http://schemas.openxmlformats.org/officeDocument/2006/relationships/image" Target="../media/image14.jpe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2519110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7" name="think-cell Folie" r:id="rId6" imgW="352" imgH="353" progId="TCLayout.ActiveDocument.1">
                  <p:embed/>
                </p:oleObj>
              </mc:Choice>
              <mc:Fallback>
                <p:oleObj name="think-cell Folie" r:id="rId6" imgW="352" imgH="35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hteck 5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lstStyle/>
          <a:p>
            <a:pPr>
              <a:spcBef>
                <a:spcPts val="600"/>
              </a:spcBef>
              <a:buClr>
                <a:schemeClr val="accent1"/>
              </a:buClr>
            </a:pPr>
            <a:endParaRPr lang="de-DE" sz="3200" b="1" dirty="0" err="1" smtClean="0">
              <a:solidFill>
                <a:schemeClr val="tx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83432" y="2481284"/>
            <a:ext cx="10837092" cy="492443"/>
          </a:xfrm>
        </p:spPr>
        <p:txBody>
          <a:bodyPr/>
          <a:lstStyle/>
          <a:p>
            <a:r>
              <a:rPr lang="de-DE" dirty="0" smtClean="0"/>
              <a:t>Jubiläumsprodukt Gothaer Leben 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5 Jahre 100%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NORBERT KERN,     0172 2510358    norbert_kern@gothaer.de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4929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/>
        </p:nvSpPr>
        <p:spPr>
          <a:xfrm>
            <a:off x="8087580" y="1129520"/>
            <a:ext cx="4104419" cy="5732608"/>
          </a:xfrm>
          <a:prstGeom prst="rect">
            <a:avLst/>
          </a:prstGeom>
          <a:gradFill>
            <a:gsLst>
              <a:gs pos="0">
                <a:schemeClr val="accent1"/>
              </a:gs>
              <a:gs pos="50000">
                <a:schemeClr val="accent2">
                  <a:tint val="44500"/>
                  <a:satMod val="160000"/>
                </a:schemeClr>
              </a:gs>
              <a:gs pos="100000">
                <a:schemeClr val="accent2">
                  <a:tint val="23500"/>
                  <a:satMod val="160000"/>
                </a:scheme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endParaRPr lang="de-DE" sz="1600" dirty="0" err="1" smtClean="0">
              <a:solidFill>
                <a:schemeClr val="tx1"/>
              </a:solidFill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485" y="1129520"/>
            <a:ext cx="8126826" cy="5728480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smtClean="0"/>
              <a:t>  </a:t>
            </a:r>
            <a:fld id="{2B4F42BA-C6E3-4D5B-99FA-36163155CEA7}" type="slidenum">
              <a:rPr lang="de-DE" smtClean="0"/>
              <a:pPr/>
              <a:t>2</a:t>
            </a:fld>
            <a:endParaRPr lang="de-DE" noProof="0" dirty="0"/>
          </a:p>
        </p:txBody>
      </p:sp>
      <p:sp>
        <p:nvSpPr>
          <p:cNvPr id="11" name="Textplatzhalter 5"/>
          <p:cNvSpPr>
            <a:spLocks noGrp="1"/>
          </p:cNvSpPr>
          <p:nvPr>
            <p:ph type="body" sz="quarter" idx="17"/>
          </p:nvPr>
        </p:nvSpPr>
        <p:spPr>
          <a:xfrm>
            <a:off x="8184232" y="1251991"/>
            <a:ext cx="3814074" cy="4093428"/>
          </a:xfrm>
        </p:spPr>
        <p:txBody>
          <a:bodyPr/>
          <a:lstStyle/>
          <a:p>
            <a:pPr algn="ctr">
              <a:spcBef>
                <a:spcPts val="600"/>
              </a:spcBef>
              <a:buClr>
                <a:schemeClr val="accent1"/>
              </a:buClr>
            </a:pPr>
            <a:r>
              <a:rPr lang="de-DE" sz="2400" dirty="0" smtClean="0">
                <a:solidFill>
                  <a:schemeClr val="tx2"/>
                </a:solidFill>
              </a:rPr>
              <a:t>Gothaer Index </a:t>
            </a:r>
            <a:r>
              <a:rPr lang="de-DE" sz="2400" dirty="0" err="1" smtClean="0">
                <a:solidFill>
                  <a:schemeClr val="tx2"/>
                </a:solidFill>
              </a:rPr>
              <a:t>Protect</a:t>
            </a:r>
            <a:r>
              <a:rPr lang="de-DE" sz="2400" dirty="0" smtClean="0">
                <a:solidFill>
                  <a:schemeClr val="tx2"/>
                </a:solidFill>
              </a:rPr>
              <a:t> </a:t>
            </a:r>
            <a:endParaRPr lang="de-DE" sz="2400" dirty="0">
              <a:solidFill>
                <a:schemeClr val="tx2"/>
              </a:solidFill>
            </a:endParaRPr>
          </a:p>
          <a:p>
            <a:pPr algn="ctr"/>
            <a:r>
              <a:rPr lang="de-DE" sz="2400" b="0" dirty="0" smtClean="0">
                <a:solidFill>
                  <a:schemeClr val="tx2"/>
                </a:solidFill>
              </a:rPr>
              <a:t>mit </a:t>
            </a:r>
          </a:p>
          <a:p>
            <a:pPr algn="ctr"/>
            <a:endParaRPr lang="de-DE" sz="2400" dirty="0" smtClean="0">
              <a:solidFill>
                <a:schemeClr val="tx2"/>
              </a:solidFill>
            </a:endParaRPr>
          </a:p>
          <a:p>
            <a:pPr algn="ctr"/>
            <a:r>
              <a:rPr lang="de-DE" sz="3600" dirty="0" smtClean="0">
                <a:solidFill>
                  <a:schemeClr val="tx2"/>
                </a:solidFill>
              </a:rPr>
              <a:t>100 % </a:t>
            </a:r>
            <a:r>
              <a:rPr lang="de-DE" sz="2400" dirty="0" smtClean="0">
                <a:solidFill>
                  <a:schemeClr val="tx2"/>
                </a:solidFill>
              </a:rPr>
              <a:t>Beitragsgarantie</a:t>
            </a:r>
          </a:p>
          <a:p>
            <a:pPr algn="ctr"/>
            <a:endParaRPr lang="de-DE" sz="2400" dirty="0" smtClean="0">
              <a:solidFill>
                <a:schemeClr val="tx2"/>
              </a:solidFill>
            </a:endParaRPr>
          </a:p>
          <a:p>
            <a:pPr algn="ctr"/>
            <a:r>
              <a:rPr lang="de-DE" sz="2400" dirty="0" smtClean="0">
                <a:solidFill>
                  <a:schemeClr val="tx2"/>
                </a:solidFill>
              </a:rPr>
              <a:t>bei nur </a:t>
            </a:r>
            <a:r>
              <a:rPr lang="de-DE" sz="3600" dirty="0" smtClean="0">
                <a:solidFill>
                  <a:schemeClr val="tx2"/>
                </a:solidFill>
              </a:rPr>
              <a:t>5 Jahren </a:t>
            </a:r>
            <a:r>
              <a:rPr lang="de-DE" sz="2400" dirty="0" smtClean="0">
                <a:solidFill>
                  <a:schemeClr val="tx2"/>
                </a:solidFill>
              </a:rPr>
              <a:t>Ansparphase</a:t>
            </a:r>
            <a:endParaRPr lang="de-DE" sz="2400" dirty="0">
              <a:solidFill>
                <a:schemeClr val="tx2"/>
              </a:solidFill>
            </a:endParaRPr>
          </a:p>
        </p:txBody>
      </p:sp>
      <p:sp>
        <p:nvSpPr>
          <p:cNvPr id="12" name="Textplatzhalter 5"/>
          <p:cNvSpPr txBox="1">
            <a:spLocks/>
          </p:cNvSpPr>
          <p:nvPr/>
        </p:nvSpPr>
        <p:spPr bwMode="gray">
          <a:xfrm>
            <a:off x="479376" y="260648"/>
            <a:ext cx="8712968" cy="13388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5600" indent="-1778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buClr>
                <a:schemeClr val="accent1"/>
              </a:buClr>
            </a:pPr>
            <a:r>
              <a:rPr lang="de-DE" sz="3600" dirty="0" smtClean="0">
                <a:solidFill>
                  <a:schemeClr val="bg1"/>
                </a:solidFill>
              </a:rPr>
              <a:t>Unser Jubiläums-Highlight</a:t>
            </a:r>
          </a:p>
          <a:p>
            <a:pPr marL="285750" indent="-285750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de-DE" sz="1800" dirty="0" smtClean="0"/>
          </a:p>
          <a:p>
            <a:endParaRPr lang="de-DE" sz="1800" dirty="0"/>
          </a:p>
        </p:txBody>
      </p:sp>
      <p:pic>
        <p:nvPicPr>
          <p:cNvPr id="13" name="Picture 2" descr="N:\Proj\JAT\2020\Logo\Logo final\Weiß auf transparent\Kampagne200_weiss_auf_transparent_PP_klein_RG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4322" y="5615504"/>
            <a:ext cx="1798222" cy="105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94B06-DDF0-4BC4-AE9A-571998F66ECD}" type="datetime1">
              <a:rPr lang="de-DE" smtClean="0"/>
              <a:t>26.05.2020</a:t>
            </a:fld>
            <a:endParaRPr lang="en-GB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smtClean="0"/>
              <a:t>|  Jubiläumsprodukt Index Protect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114809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939630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4" name="think-cell Folie" r:id="rId5" imgW="352" imgH="353" progId="TCLayout.ActiveDocument.1">
                  <p:embed/>
                </p:oleObj>
              </mc:Choice>
              <mc:Fallback>
                <p:oleObj name="think-cell Folie" r:id="rId5" imgW="352" imgH="35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hteck 9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lstStyle/>
          <a:p>
            <a:pPr>
              <a:spcBef>
                <a:spcPts val="600"/>
              </a:spcBef>
              <a:buClr>
                <a:schemeClr val="accent1"/>
              </a:buClr>
            </a:pPr>
            <a:endParaRPr lang="de-DE" sz="2000" b="1" dirty="0" err="1" smtClean="0">
              <a:solidFill>
                <a:schemeClr val="tx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18D60-0CDF-4ADF-BE44-84678D4765D7}" type="datetime1">
              <a:rPr lang="de-DE" smtClean="0"/>
              <a:t>26.05.2020</a:t>
            </a:fld>
            <a:endParaRPr lang="en-GB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smtClean="0"/>
              <a:t>|  Jubiläumsprodukt Index Protect</a:t>
            </a:r>
            <a:endParaRPr lang="de-DE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smtClean="0"/>
              <a:t>  </a:t>
            </a:r>
            <a:fld id="{2B4F42BA-C6E3-4D5B-99FA-36163155CEA7}" type="slidenum">
              <a:rPr lang="de-DE" smtClean="0"/>
              <a:pPr/>
              <a:t>3</a:t>
            </a:fld>
            <a:endParaRPr lang="de-DE" noProof="0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 smtClean="0"/>
              <a:t>Stand 04.12.2019 Quelle Welt /Grafik</a:t>
            </a:r>
            <a:r>
              <a:rPr lang="de-DE" dirty="0"/>
              <a:t>: Handelsblatt 15.07.2019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7"/>
          </p:nvPr>
        </p:nvSpPr>
        <p:spPr>
          <a:xfrm>
            <a:off x="371476" y="1412876"/>
            <a:ext cx="11448000" cy="1046440"/>
          </a:xfrm>
        </p:spPr>
        <p:txBody>
          <a:bodyPr/>
          <a:lstStyle/>
          <a:p>
            <a:endParaRPr lang="de-DE" dirty="0"/>
          </a:p>
          <a:p>
            <a:r>
              <a:rPr lang="de-DE" dirty="0"/>
              <a:t> </a:t>
            </a:r>
          </a:p>
          <a:p>
            <a:endParaRPr lang="de-DE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371475" y="230898"/>
            <a:ext cx="10080000" cy="615553"/>
          </a:xfrm>
        </p:spPr>
        <p:txBody>
          <a:bodyPr/>
          <a:lstStyle/>
          <a:p>
            <a:r>
              <a:rPr lang="de-DE" dirty="0" smtClean="0"/>
              <a:t>Trotz drohenden Strafzinsen werden mehr als 40% des Geldvermögens auf Konten angelegt</a:t>
            </a:r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1384" y="2021009"/>
            <a:ext cx="4317280" cy="2067017"/>
          </a:xfrm>
          <a:prstGeom prst="rect">
            <a:avLst/>
          </a:prstGeom>
        </p:spPr>
      </p:pic>
      <p:graphicFrame>
        <p:nvGraphicFramePr>
          <p:cNvPr id="9" name="Diagramm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2263357"/>
              </p:ext>
            </p:extLst>
          </p:nvPr>
        </p:nvGraphicFramePr>
        <p:xfrm>
          <a:off x="4412903" y="1844824"/>
          <a:ext cx="7810500" cy="38719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255545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kt 9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514895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42" name="think-cell Folie" r:id="rId5" imgW="352" imgH="353" progId="TCLayout.ActiveDocument.1">
                  <p:embed/>
                </p:oleObj>
              </mc:Choice>
              <mc:Fallback>
                <p:oleObj name="think-cell Folie" r:id="rId5" imgW="352" imgH="35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hteck 10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t" anchorCtr="0">
            <a:no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</a:pPr>
            <a:endParaRPr lang="de-DE" sz="2000" b="1" dirty="0" err="1" smtClean="0">
              <a:solidFill>
                <a:schemeClr val="tx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71E8-9B58-421F-8A1C-071E4198B8DF}" type="datetime1">
              <a:rPr lang="de-DE" smtClean="0"/>
              <a:t>26.05.2020</a:t>
            </a:fld>
            <a:endParaRPr lang="en-GB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smtClean="0"/>
              <a:t>|  Jubiläumsprodukt Index Protect</a:t>
            </a:r>
            <a:endParaRPr lang="de-DE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smtClean="0"/>
              <a:t>  </a:t>
            </a:r>
            <a:fld id="{2B4F42BA-C6E3-4D5B-99FA-36163155CEA7}" type="slidenum">
              <a:rPr lang="de-DE" smtClean="0"/>
              <a:pPr/>
              <a:t>4</a:t>
            </a:fld>
            <a:endParaRPr lang="de-DE" noProof="0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7"/>
          </p:nvPr>
        </p:nvSpPr>
        <p:spPr>
          <a:xfrm>
            <a:off x="371476" y="1412876"/>
            <a:ext cx="11448000" cy="153888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Zum Jubiläum bietet die Gothaer Leben Kunden die Möglichkeit, bei Index </a:t>
            </a:r>
            <a:r>
              <a:rPr lang="de-DE" dirty="0" err="1" smtClean="0"/>
              <a:t>Protect</a:t>
            </a:r>
            <a:r>
              <a:rPr lang="de-DE" dirty="0" smtClean="0"/>
              <a:t> bereits ab einer Laufzeit von 5 </a:t>
            </a:r>
            <a:r>
              <a:rPr lang="de-DE" dirty="0"/>
              <a:t>J</a:t>
            </a:r>
            <a:r>
              <a:rPr lang="de-DE" dirty="0" smtClean="0"/>
              <a:t>ahren eine 100%ige Beitragsgarantie zu vereinbaren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Dieses Angebot steht Ihren Kunden im 2. Halbjahr 2020 zur Verfügung im Rahmen eines zu vereinbaren Kontingents zur Verfügung</a:t>
            </a:r>
          </a:p>
          <a:p>
            <a:endParaRPr lang="de-DE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Index </a:t>
            </a:r>
            <a:r>
              <a:rPr lang="de-DE" dirty="0" err="1"/>
              <a:t>P</a:t>
            </a:r>
            <a:r>
              <a:rPr lang="de-DE" dirty="0" err="1" smtClean="0"/>
              <a:t>rotect</a:t>
            </a:r>
            <a:r>
              <a:rPr lang="de-DE" dirty="0" smtClean="0"/>
              <a:t> als Jubiläumsprodukt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357420" y="5189711"/>
            <a:ext cx="874953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de-DE" sz="1000" dirty="0" smtClean="0"/>
              <a:t>Zugangsvoraussetzungen:</a:t>
            </a:r>
          </a:p>
          <a:p>
            <a:pPr marL="285750" indent="-28575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1000" dirty="0" err="1" smtClean="0"/>
              <a:t>Sepa</a:t>
            </a:r>
            <a:r>
              <a:rPr lang="de-DE" sz="1000" dirty="0" smtClean="0"/>
              <a:t>- Mandat und Emailversand</a:t>
            </a:r>
          </a:p>
          <a:p>
            <a:pPr marL="285750" indent="-285750" algn="l"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de-DE" sz="1000" dirty="0" smtClean="0"/>
              <a:t>Bei längeren Laufzeiten kann Index </a:t>
            </a:r>
            <a:r>
              <a:rPr lang="de-DE" sz="1000" dirty="0" err="1" smtClean="0"/>
              <a:t>Protect</a:t>
            </a:r>
            <a:r>
              <a:rPr lang="de-DE" sz="1000" dirty="0" smtClean="0"/>
              <a:t> wie bisher in der Preisklasse G mit 100% Beitragsgarantie abgeschlossen werden</a:t>
            </a: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3352" y="2850319"/>
            <a:ext cx="7621064" cy="1991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106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14717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9" name="think-cell Folie" r:id="rId5" imgW="425" imgH="426" progId="TCLayout.ActiveDocument.1">
                  <p:embed/>
                </p:oleObj>
              </mc:Choice>
              <mc:Fallback>
                <p:oleObj name="think-cell Folie" r:id="rId5" imgW="425" imgH="426" progId="TCLayout.ActiveDocument.1">
                  <p:embed/>
                  <p:pic>
                    <p:nvPicPr>
                      <p:cNvPr id="12" name="Objekt 1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hteck 10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t" anchorCtr="0">
            <a:no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</a:pPr>
            <a:endParaRPr lang="de-DE" sz="2000" b="1" dirty="0" err="1" smtClean="0">
              <a:solidFill>
                <a:schemeClr val="tx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6A3BA-82E9-4FF2-B356-9D8C4C762E0A}" type="datetime1">
              <a:rPr lang="de-DE" smtClean="0"/>
              <a:t>26.05.2020</a:t>
            </a:fld>
            <a:endParaRPr lang="en-GB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smtClean="0"/>
              <a:t>|  Jubiläumsprodukt Index Protect</a:t>
            </a:r>
            <a:endParaRPr lang="de-DE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smtClean="0"/>
              <a:t>  </a:t>
            </a:r>
            <a:fld id="{2B4F42BA-C6E3-4D5B-99FA-36163155CEA7}" type="slidenum">
              <a:rPr lang="de-DE" smtClean="0"/>
              <a:pPr/>
              <a:t>5</a:t>
            </a:fld>
            <a:endParaRPr lang="de-DE" noProof="0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371475" y="230898"/>
            <a:ext cx="10080000" cy="307777"/>
          </a:xfrm>
        </p:spPr>
        <p:txBody>
          <a:bodyPr/>
          <a:lstStyle/>
          <a:p>
            <a:r>
              <a:rPr lang="de-DE" dirty="0" smtClean="0"/>
              <a:t>Indikative </a:t>
            </a:r>
            <a:r>
              <a:rPr lang="de-DE" dirty="0"/>
              <a:t>B</a:t>
            </a:r>
            <a:r>
              <a:rPr lang="de-DE" dirty="0" smtClean="0"/>
              <a:t>eteiligungsquoten und Ablaufleistungen</a:t>
            </a:r>
            <a:endParaRPr lang="de-DE" dirty="0"/>
          </a:p>
        </p:txBody>
      </p:sp>
      <p:sp>
        <p:nvSpPr>
          <p:cNvPr id="17" name="Textplatzhalter 6"/>
          <p:cNvSpPr txBox="1">
            <a:spLocks/>
          </p:cNvSpPr>
          <p:nvPr/>
        </p:nvSpPr>
        <p:spPr bwMode="gray">
          <a:xfrm>
            <a:off x="371475" y="1363476"/>
            <a:ext cx="10801200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5600" indent="-1778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Clr>
                <a:schemeClr val="accent1"/>
              </a:buClr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b="0" dirty="0" smtClean="0">
                <a:solidFill>
                  <a:schemeClr val="tx1"/>
                </a:solidFill>
              </a:rPr>
              <a:t>Beispielhafte </a:t>
            </a:r>
            <a:r>
              <a:rPr lang="de-DE" b="0" dirty="0">
                <a:solidFill>
                  <a:schemeClr val="tx1"/>
                </a:solidFill>
              </a:rPr>
              <a:t>B</a:t>
            </a:r>
            <a:r>
              <a:rPr lang="de-DE" b="0" dirty="0" smtClean="0">
                <a:solidFill>
                  <a:schemeClr val="tx1"/>
                </a:solidFill>
              </a:rPr>
              <a:t>eteiligungsquoten für das Jubiläumsprodukt</a:t>
            </a:r>
            <a:endParaRPr lang="de-DE" b="0" u="sng" dirty="0" smtClean="0">
              <a:solidFill>
                <a:schemeClr val="tx1"/>
              </a:solidFill>
            </a:endParaRP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graphicFrame>
        <p:nvGraphicFramePr>
          <p:cNvPr id="23" name="Tabel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5441487"/>
              </p:ext>
            </p:extLst>
          </p:nvPr>
        </p:nvGraphicFramePr>
        <p:xfrm>
          <a:off x="366319" y="1932172"/>
          <a:ext cx="9870140" cy="10506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0020">
                  <a:extLst>
                    <a:ext uri="{9D8B030D-6E8A-4147-A177-3AD203B41FA5}">
                      <a16:colId xmlns:a16="http://schemas.microsoft.com/office/drawing/2014/main" val="987054504"/>
                    </a:ext>
                  </a:extLst>
                </a:gridCol>
                <a:gridCol w="1410020">
                  <a:extLst>
                    <a:ext uri="{9D8B030D-6E8A-4147-A177-3AD203B41FA5}">
                      <a16:colId xmlns:a16="http://schemas.microsoft.com/office/drawing/2014/main" val="2025645485"/>
                    </a:ext>
                  </a:extLst>
                </a:gridCol>
                <a:gridCol w="1410020">
                  <a:extLst>
                    <a:ext uri="{9D8B030D-6E8A-4147-A177-3AD203B41FA5}">
                      <a16:colId xmlns:a16="http://schemas.microsoft.com/office/drawing/2014/main" val="274255272"/>
                    </a:ext>
                  </a:extLst>
                </a:gridCol>
                <a:gridCol w="1410020">
                  <a:extLst>
                    <a:ext uri="{9D8B030D-6E8A-4147-A177-3AD203B41FA5}">
                      <a16:colId xmlns:a16="http://schemas.microsoft.com/office/drawing/2014/main" val="1330564635"/>
                    </a:ext>
                  </a:extLst>
                </a:gridCol>
                <a:gridCol w="1410020">
                  <a:extLst>
                    <a:ext uri="{9D8B030D-6E8A-4147-A177-3AD203B41FA5}">
                      <a16:colId xmlns:a16="http://schemas.microsoft.com/office/drawing/2014/main" val="877290349"/>
                    </a:ext>
                  </a:extLst>
                </a:gridCol>
                <a:gridCol w="1410020">
                  <a:extLst>
                    <a:ext uri="{9D8B030D-6E8A-4147-A177-3AD203B41FA5}">
                      <a16:colId xmlns:a16="http://schemas.microsoft.com/office/drawing/2014/main" val="3288462074"/>
                    </a:ext>
                  </a:extLst>
                </a:gridCol>
                <a:gridCol w="1410020">
                  <a:extLst>
                    <a:ext uri="{9D8B030D-6E8A-4147-A177-3AD203B41FA5}">
                      <a16:colId xmlns:a16="http://schemas.microsoft.com/office/drawing/2014/main" val="395574662"/>
                    </a:ext>
                  </a:extLst>
                </a:gridCol>
              </a:tblGrid>
              <a:tr h="252028"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Beitrag</a:t>
                      </a:r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10.000 EUR</a:t>
                      </a:r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25.000 EUR</a:t>
                      </a:r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50.000 EUR</a:t>
                      </a:r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100.000 EUR</a:t>
                      </a:r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300.000 EUR</a:t>
                      </a:r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500.000 EUR</a:t>
                      </a:r>
                      <a:endParaRPr lang="de-DE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8674847"/>
                  </a:ext>
                </a:extLst>
              </a:tr>
              <a:tr h="388154">
                <a:tc>
                  <a:txBody>
                    <a:bodyPr/>
                    <a:lstStyle/>
                    <a:p>
                      <a:pPr algn="l"/>
                      <a:r>
                        <a:rPr lang="de-DE" sz="1200" dirty="0" smtClean="0"/>
                        <a:t>Beteiligungsquote</a:t>
                      </a:r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x</a:t>
                      </a:r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200" b="0" dirty="0" smtClean="0"/>
                        <a:t>7%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11%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200" dirty="0" smtClean="0"/>
                        <a:t>13%</a:t>
                      </a:r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x</a:t>
                      </a:r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x</a:t>
                      </a:r>
                      <a:endParaRPr lang="de-DE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33113216"/>
                  </a:ext>
                </a:extLst>
              </a:tr>
              <a:tr h="388154">
                <a:tc>
                  <a:txBody>
                    <a:bodyPr/>
                    <a:lstStyle/>
                    <a:p>
                      <a:pPr algn="l"/>
                      <a:r>
                        <a:rPr lang="de-DE" sz="1200" dirty="0" smtClean="0"/>
                        <a:t>Ablaufleistung</a:t>
                      </a:r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x</a:t>
                      </a:r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/>
                        <a:t>26.094</a:t>
                      </a:r>
                      <a:r>
                        <a:rPr lang="de-DE" sz="1200" b="0" baseline="0" dirty="0" smtClean="0"/>
                        <a:t> EUR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b="0" dirty="0" smtClean="0"/>
                        <a:t>52.652 </a:t>
                      </a:r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EUR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105.765 EUR</a:t>
                      </a:r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x</a:t>
                      </a:r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x</a:t>
                      </a:r>
                      <a:endParaRPr lang="de-DE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3764880"/>
                  </a:ext>
                </a:extLst>
              </a:tr>
            </a:tbl>
          </a:graphicData>
        </a:graphic>
      </p:graphicFrame>
      <p:sp>
        <p:nvSpPr>
          <p:cNvPr id="24" name="Textfeld 23"/>
          <p:cNvSpPr txBox="1"/>
          <p:nvPr/>
        </p:nvSpPr>
        <p:spPr>
          <a:xfrm>
            <a:off x="399098" y="3162978"/>
            <a:ext cx="712879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de-DE" sz="1000" dirty="0" smtClean="0"/>
              <a:t>Preisklasse J. EA: 50 Jahre, Laufzeit 5 Jahre, Indexentwicklung 4%</a:t>
            </a:r>
          </a:p>
        </p:txBody>
      </p:sp>
    </p:spTree>
    <p:extLst>
      <p:ext uri="{BB962C8B-B14F-4D97-AF65-F5344CB8AC3E}">
        <p14:creationId xmlns:p14="http://schemas.microsoft.com/office/powerpoint/2010/main" val="201243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0379996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2" name="think-cell Folie" r:id="rId5" imgW="353" imgH="353" progId="TCLayout.ActiveDocument.1">
                  <p:embed/>
                </p:oleObj>
              </mc:Choice>
              <mc:Fallback>
                <p:oleObj name="think-cell Folie" r:id="rId5" imgW="353" imgH="353" progId="TCLayout.ActiveDocument.1">
                  <p:embed/>
                  <p:pic>
                    <p:nvPicPr>
                      <p:cNvPr id="11" name="Objekt 10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hteck 9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t" anchorCtr="0">
            <a:no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</a:pPr>
            <a:endParaRPr lang="de-DE" sz="2000" b="1" dirty="0" err="1" smtClean="0">
              <a:solidFill>
                <a:schemeClr val="tx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11DA1-C90E-4849-B4F6-46971A9DC337}" type="datetime1">
              <a:rPr lang="de-DE" smtClean="0"/>
              <a:t>26.05.2020</a:t>
            </a:fld>
            <a:endParaRPr lang="en-GB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smtClean="0"/>
              <a:t>|  Jubiläumsprodukt Index Protect</a:t>
            </a:r>
            <a:endParaRPr lang="de-DE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smtClean="0"/>
              <a:t>  </a:t>
            </a:r>
            <a:fld id="{2B4F42BA-C6E3-4D5B-99FA-36163155CEA7}" type="slidenum">
              <a:rPr lang="de-DE" smtClean="0"/>
              <a:pPr/>
              <a:t>6</a:t>
            </a:fld>
            <a:endParaRPr lang="de-DE" noProof="0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Gothaer Index </a:t>
            </a:r>
            <a:r>
              <a:rPr lang="de-DE" dirty="0" err="1" smtClean="0"/>
              <a:t>Protect</a:t>
            </a:r>
            <a:r>
              <a:rPr lang="de-DE" dirty="0" smtClean="0"/>
              <a:t> – auch bei längeren Laufzeiten eine gute </a:t>
            </a:r>
            <a:r>
              <a:rPr lang="de-DE" dirty="0"/>
              <a:t>W</a:t>
            </a:r>
            <a:r>
              <a:rPr lang="de-DE" dirty="0" smtClean="0"/>
              <a:t>ahl</a:t>
            </a:r>
            <a:endParaRPr lang="de-DE" dirty="0"/>
          </a:p>
        </p:txBody>
      </p:sp>
      <p:graphicFrame>
        <p:nvGraphicFramePr>
          <p:cNvPr id="9" name="Tabel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855716"/>
              </p:ext>
            </p:extLst>
          </p:nvPr>
        </p:nvGraphicFramePr>
        <p:xfrm>
          <a:off x="334780" y="1777951"/>
          <a:ext cx="11305117" cy="42181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55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093">
                  <a:extLst>
                    <a:ext uri="{9D8B030D-6E8A-4147-A177-3AD203B41FA5}">
                      <a16:colId xmlns:a16="http://schemas.microsoft.com/office/drawing/2014/main" val="3035094575"/>
                    </a:ext>
                  </a:extLst>
                </a:gridCol>
                <a:gridCol w="34264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334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6024">
                  <a:extLst>
                    <a:ext uri="{9D8B030D-6E8A-4147-A177-3AD203B41FA5}">
                      <a16:colId xmlns:a16="http://schemas.microsoft.com/office/drawing/2014/main" val="2471933456"/>
                    </a:ext>
                  </a:extLst>
                </a:gridCol>
                <a:gridCol w="2231529">
                  <a:extLst>
                    <a:ext uri="{9D8B030D-6E8A-4147-A177-3AD203B41FA5}">
                      <a16:colId xmlns:a16="http://schemas.microsoft.com/office/drawing/2014/main" val="1787391590"/>
                    </a:ext>
                  </a:extLst>
                </a:gridCol>
              </a:tblGrid>
              <a:tr h="337295">
                <a:tc rowSpan="2">
                  <a:txBody>
                    <a:bodyPr/>
                    <a:lstStyle/>
                    <a:p>
                      <a:r>
                        <a:rPr lang="de-DE" sz="1400" dirty="0" smtClean="0">
                          <a:latin typeface="+mn-lt"/>
                        </a:rPr>
                        <a:t>Feature</a:t>
                      </a:r>
                      <a:endParaRPr lang="de-DE" sz="1400" dirty="0">
                        <a:latin typeface="+mn-lt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de-DE" sz="1400" dirty="0">
                        <a:latin typeface="+mn-lt"/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de-DE" sz="1400" dirty="0" smtClean="0">
                          <a:latin typeface="+mn-lt"/>
                        </a:rPr>
                        <a:t>Standard-GIP</a:t>
                      </a:r>
                      <a:endParaRPr lang="de-DE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 sz="2000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de-DE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 smtClean="0">
                          <a:latin typeface="+mn-lt"/>
                        </a:rPr>
                        <a:t>Jubiläumsprodukt</a:t>
                      </a:r>
                      <a:endParaRPr lang="de-DE" sz="140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295">
                <a:tc vMerge="1">
                  <a:txBody>
                    <a:bodyPr/>
                    <a:lstStyle/>
                    <a:p>
                      <a:endParaRPr lang="de-DE" sz="1600" b="0" dirty="0">
                        <a:latin typeface="+mj-lt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Beitragsgarantie 90%</a:t>
                      </a:r>
                      <a:endParaRPr lang="de-DE" sz="14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Beitragsgarantie 100%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de-DE" sz="1400" b="0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Beitragsgarantie 100%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295">
                <a:tc>
                  <a:txBody>
                    <a:bodyPr/>
                    <a:lstStyle/>
                    <a:p>
                      <a:r>
                        <a:rPr lang="de-DE" sz="1400" b="0" dirty="0" smtClean="0">
                          <a:latin typeface="+mn-lt"/>
                        </a:rPr>
                        <a:t>Eintrittsalter mind.</a:t>
                      </a:r>
                      <a:endParaRPr lang="de-DE" sz="14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sz="14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de-DE" sz="1400" b="1" dirty="0" smtClean="0">
                          <a:latin typeface="+mn-lt"/>
                        </a:rPr>
                        <a:t>1 Monat</a:t>
                      </a:r>
                      <a:endParaRPr lang="de-DE" sz="14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 sz="16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sz="14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dirty="0" smtClean="0">
                          <a:latin typeface="+mn-lt"/>
                        </a:rPr>
                        <a:t>1 Monat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3401">
                <a:tc>
                  <a:txBody>
                    <a:bodyPr/>
                    <a:lstStyle/>
                    <a:p>
                      <a:r>
                        <a:rPr lang="de-DE" sz="1400" b="0" dirty="0" smtClean="0">
                          <a:latin typeface="+mn-lt"/>
                        </a:rPr>
                        <a:t>Versicherungsnehmer-</a:t>
                      </a:r>
                    </a:p>
                    <a:p>
                      <a:r>
                        <a:rPr lang="de-DE" sz="1400" b="0" dirty="0" smtClean="0">
                          <a:latin typeface="+mn-lt"/>
                        </a:rPr>
                        <a:t>Eigenschaft</a:t>
                      </a:r>
                      <a:endParaRPr lang="de-DE" sz="14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sz="14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de-DE" sz="14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de-DE" sz="14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Natürliche</a:t>
                      </a:r>
                      <a:r>
                        <a:rPr lang="de-DE" sz="1400" b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de-DE" sz="1400" b="1" u="none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Personen </a:t>
                      </a:r>
                      <a:endParaRPr lang="de-DE" sz="1400" b="1" u="none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 sz="16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sz="1400" b="1" u="none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de-DE" sz="14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Natürliche</a:t>
                      </a:r>
                      <a:r>
                        <a:rPr lang="de-DE" sz="1400" b="1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de-DE" sz="1400" b="1" u="none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Personen </a:t>
                      </a:r>
                      <a:endParaRPr lang="de-DE" sz="1400" b="1" u="none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7295">
                <a:tc>
                  <a:txBody>
                    <a:bodyPr/>
                    <a:lstStyle/>
                    <a:p>
                      <a:r>
                        <a:rPr lang="de-DE" sz="1400" b="0" dirty="0" smtClean="0">
                          <a:latin typeface="+mn-lt"/>
                        </a:rPr>
                        <a:t>Mindestbeitrag</a:t>
                      </a:r>
                      <a:endParaRPr lang="de-DE" sz="14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sz="14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u="none" dirty="0" smtClean="0">
                          <a:solidFill>
                            <a:schemeClr val="tx1"/>
                          </a:solidFill>
                          <a:latin typeface="+mn-lt"/>
                        </a:rPr>
                        <a:t>ab 5.000 €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u="none" dirty="0" smtClean="0">
                          <a:solidFill>
                            <a:schemeClr val="tx1"/>
                          </a:solidFill>
                          <a:latin typeface="+mn-lt"/>
                        </a:rPr>
                        <a:t>5.000 EUR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(je nach Laufzeit, Eintrittsalter und Preisklasse)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u="none" dirty="0" smtClean="0">
                          <a:solidFill>
                            <a:schemeClr val="tx1"/>
                          </a:solidFill>
                          <a:latin typeface="+mn-lt"/>
                        </a:rPr>
                        <a:t>25.000 EUR (J)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7295">
                <a:tc>
                  <a:txBody>
                    <a:bodyPr/>
                    <a:lstStyle/>
                    <a:p>
                      <a:r>
                        <a:rPr lang="de-DE" sz="1400" b="0" dirty="0" smtClean="0">
                          <a:latin typeface="+mn-lt"/>
                        </a:rPr>
                        <a:t>Maximalb</a:t>
                      </a:r>
                      <a:r>
                        <a:rPr lang="de-DE" sz="1400" b="0" baseline="0" dirty="0" smtClean="0">
                          <a:latin typeface="+mn-lt"/>
                        </a:rPr>
                        <a:t>eitrag</a:t>
                      </a:r>
                      <a:endParaRPr lang="de-DE" sz="14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sz="14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de-DE" sz="1400" b="1" u="none" dirty="0" smtClean="0">
                          <a:solidFill>
                            <a:schemeClr val="tx1"/>
                          </a:solidFill>
                          <a:latin typeface="+mn-lt"/>
                        </a:rPr>
                        <a:t>Angebote ab 500.000 EUR bitte über Vertrieb anfragen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sz="1400" b="1" u="none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u="none" dirty="0" smtClean="0">
                          <a:solidFill>
                            <a:schemeClr val="tx1"/>
                          </a:solidFill>
                          <a:latin typeface="+mn-lt"/>
                        </a:rPr>
                        <a:t>100.000 EUR (J)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7295">
                <a:tc>
                  <a:txBody>
                    <a:bodyPr/>
                    <a:lstStyle/>
                    <a:p>
                      <a:r>
                        <a:rPr lang="en-US" sz="1400" b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Rentenbeginnalter</a:t>
                      </a:r>
                      <a:r>
                        <a:rPr lang="en-US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max.</a:t>
                      </a:r>
                      <a:endParaRPr lang="de-DE" sz="14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sz="14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de-DE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 Jahre</a:t>
                      </a:r>
                      <a:endParaRPr lang="de-DE" sz="14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 sz="16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sz="14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 Jahre</a:t>
                      </a:r>
                      <a:endParaRPr lang="de-DE" sz="1400" b="1" dirty="0" smtClean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3401">
                <a:tc>
                  <a:txBody>
                    <a:bodyPr/>
                    <a:lstStyle/>
                    <a:p>
                      <a:r>
                        <a:rPr lang="de-DE" sz="1400" b="0" dirty="0" smtClean="0">
                          <a:latin typeface="+mn-lt"/>
                        </a:rPr>
                        <a:t>Indexphase max.</a:t>
                      </a:r>
                      <a:endParaRPr lang="de-DE" sz="14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sz="14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de-DE" sz="1400" b="1" dirty="0" smtClean="0">
                          <a:latin typeface="+mn-lt"/>
                        </a:rPr>
                        <a:t>15 Jahre,</a:t>
                      </a:r>
                      <a:r>
                        <a:rPr lang="de-DE" sz="1400" b="1" baseline="0" dirty="0" smtClean="0">
                          <a:latin typeface="+mn-lt"/>
                        </a:rPr>
                        <a:t/>
                      </a:r>
                      <a:br>
                        <a:rPr lang="de-DE" sz="1400" b="1" baseline="0" dirty="0" smtClean="0">
                          <a:latin typeface="+mn-lt"/>
                        </a:rPr>
                      </a:br>
                      <a:r>
                        <a:rPr lang="de-DE" sz="1400" b="0" baseline="0" dirty="0" smtClean="0">
                          <a:latin typeface="+mn-lt"/>
                        </a:rPr>
                        <a:t>danach ist eine Anlage im Deckungsstock möglich</a:t>
                      </a:r>
                      <a:endParaRPr lang="de-DE" sz="14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 sz="16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sz="14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dirty="0" smtClean="0">
                          <a:latin typeface="+mn-lt"/>
                        </a:rPr>
                        <a:t>5</a:t>
                      </a:r>
                      <a:r>
                        <a:rPr lang="de-DE" sz="1400" b="1" baseline="0" dirty="0" smtClean="0">
                          <a:latin typeface="+mn-lt"/>
                        </a:rPr>
                        <a:t> Jahre</a:t>
                      </a:r>
                      <a:endParaRPr lang="de-DE" sz="1400" b="1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3401">
                <a:tc>
                  <a:txBody>
                    <a:bodyPr/>
                    <a:lstStyle/>
                    <a:p>
                      <a:r>
                        <a:rPr lang="de-DE" sz="1400" b="0" dirty="0" smtClean="0">
                          <a:latin typeface="+mn-lt"/>
                        </a:rPr>
                        <a:t>Laufzeit</a:t>
                      </a:r>
                      <a:endParaRPr lang="de-DE" sz="14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sz="14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 Jahre </a:t>
                      </a:r>
                      <a:r>
                        <a:rPr lang="de-DE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(Preisklasse </a:t>
                      </a:r>
                      <a:r>
                        <a:rPr lang="de-DE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E,</a:t>
                      </a:r>
                      <a:r>
                        <a:rPr lang="de-DE" sz="14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K</a:t>
                      </a:r>
                      <a:r>
                        <a:rPr lang="de-DE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algn="ctr"/>
                      <a:r>
                        <a:rPr lang="de-DE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 Jahre </a:t>
                      </a:r>
                      <a:r>
                        <a:rPr lang="de-DE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(Preisklasse </a:t>
                      </a:r>
                      <a:r>
                        <a:rPr lang="de-DE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</a:t>
                      </a:r>
                      <a:r>
                        <a:rPr lang="de-DE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dirty="0" smtClean="0">
                          <a:latin typeface="+mn-lt"/>
                        </a:rPr>
                        <a:t>10 Jahre </a:t>
                      </a:r>
                      <a:r>
                        <a:rPr lang="de-DE" sz="1400" b="0" dirty="0" smtClean="0">
                          <a:latin typeface="+mn-lt"/>
                        </a:rPr>
                        <a:t>(Preisklasse </a:t>
                      </a:r>
                      <a:r>
                        <a:rPr lang="de-DE" sz="1400" b="1" dirty="0" smtClean="0">
                          <a:latin typeface="+mn-lt"/>
                        </a:rPr>
                        <a:t>E,</a:t>
                      </a:r>
                      <a:r>
                        <a:rPr lang="de-DE" sz="1400" b="1" baseline="0" dirty="0" smtClean="0">
                          <a:latin typeface="+mn-lt"/>
                        </a:rPr>
                        <a:t> K</a:t>
                      </a:r>
                      <a:r>
                        <a:rPr lang="de-DE" sz="1400" b="0" dirty="0" smtClean="0">
                          <a:latin typeface="+mn-lt"/>
                        </a:rPr>
                        <a:t>)</a:t>
                      </a:r>
                    </a:p>
                    <a:p>
                      <a:pPr algn="ctr"/>
                      <a:r>
                        <a:rPr lang="de-DE" sz="1400" b="0" dirty="0" smtClean="0">
                          <a:latin typeface="+mn-lt"/>
                        </a:rPr>
                        <a:t> </a:t>
                      </a:r>
                      <a:r>
                        <a:rPr lang="de-DE" sz="1400" b="1" dirty="0" smtClean="0">
                          <a:latin typeface="+mn-lt"/>
                        </a:rPr>
                        <a:t>6</a:t>
                      </a:r>
                      <a:r>
                        <a:rPr lang="de-DE" sz="1400" b="0" dirty="0" smtClean="0">
                          <a:latin typeface="+mn-lt"/>
                        </a:rPr>
                        <a:t> </a:t>
                      </a:r>
                      <a:r>
                        <a:rPr lang="de-DE" sz="1400" b="1" dirty="0" smtClean="0">
                          <a:latin typeface="+mn-lt"/>
                        </a:rPr>
                        <a:t>Jahre </a:t>
                      </a:r>
                      <a:r>
                        <a:rPr lang="de-DE" sz="1400" b="0" dirty="0" smtClean="0">
                          <a:latin typeface="+mn-lt"/>
                        </a:rPr>
                        <a:t>(Preisklasse </a:t>
                      </a:r>
                      <a:r>
                        <a:rPr lang="de-DE" sz="1400" b="1" dirty="0" smtClean="0">
                          <a:latin typeface="+mn-lt"/>
                        </a:rPr>
                        <a:t>G</a:t>
                      </a:r>
                      <a:r>
                        <a:rPr lang="de-DE" sz="1400" b="0" dirty="0" smtClean="0">
                          <a:latin typeface="+mn-lt"/>
                        </a:rPr>
                        <a:t>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b="0" dirty="0" smtClean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 Jahre</a:t>
                      </a:r>
                      <a:r>
                        <a:rPr lang="de-DE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" name="Rechteck 7"/>
          <p:cNvSpPr/>
          <p:nvPr/>
        </p:nvSpPr>
        <p:spPr bwMode="gray">
          <a:xfrm>
            <a:off x="263352" y="1700808"/>
            <a:ext cx="11555448" cy="4392488"/>
          </a:xfrm>
          <a:prstGeom prst="rect">
            <a:avLst/>
          </a:prstGeom>
          <a:noFill/>
          <a:ln w="12700" algn="ctr">
            <a:solidFill>
              <a:schemeClr val="accent1"/>
            </a:solidFill>
            <a:prstDash val="dash"/>
            <a:miter lim="800000"/>
            <a:headEnd/>
            <a:tailEnd/>
          </a:ln>
        </p:spPr>
        <p:txBody>
          <a:bodyPr lIns="71903" tIns="46736" rIns="71903" bIns="46736" anchor="t" anchorCtr="0"/>
          <a:lstStyle/>
          <a:p>
            <a:pPr defTabSz="1041527"/>
            <a:endParaRPr lang="de-DE" sz="1400" b="1" dirty="0">
              <a:solidFill>
                <a:srgbClr val="00718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639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56572439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6" name="think-cell Folie" r:id="rId5" imgW="216" imgH="216" progId="TCLayout.ActiveDocument.1">
                  <p:embed/>
                </p:oleObj>
              </mc:Choice>
              <mc:Fallback>
                <p:oleObj name="think-cell Folie" r:id="rId5" imgW="216" imgH="216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hteck 2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t" anchorCtr="0">
            <a:no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</a:pPr>
            <a:endParaRPr lang="de-DE" sz="2000" b="1" dirty="0" err="1" smtClean="0">
              <a:solidFill>
                <a:schemeClr val="tx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45" name="Rectangle 10"/>
          <p:cNvSpPr>
            <a:spLocks noChangeArrowheads="1"/>
          </p:cNvSpPr>
          <p:nvPr/>
        </p:nvSpPr>
        <p:spPr bwMode="gray">
          <a:xfrm>
            <a:off x="634938" y="1016732"/>
            <a:ext cx="11568608" cy="2786246"/>
          </a:xfrm>
          <a:prstGeom prst="rect">
            <a:avLst/>
          </a:prstGeom>
          <a:gradFill rotWithShape="1">
            <a:gsLst>
              <a:gs pos="0">
                <a:schemeClr val="accent6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ctr"/>
          <a:lstStyle>
            <a:lvl1pPr defTabSz="1042988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defTabSz="1042988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defTabSz="1042988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defTabSz="1042988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defTabSz="1042988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endParaRPr lang="de-DE" altLang="de-DE" sz="1400" dirty="0">
              <a:solidFill>
                <a:schemeClr val="accent1"/>
              </a:solidFill>
              <a:latin typeface="Arial" charset="0"/>
              <a:sym typeface="Wingdings" pitchFamily="2" charset="2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5902534" y="1420907"/>
            <a:ext cx="5306345" cy="2582416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400" dirty="0" smtClean="0">
                <a:solidFill>
                  <a:srgbClr val="000000"/>
                </a:solidFill>
              </a:rPr>
              <a:t>      </a:t>
            </a:r>
          </a:p>
        </p:txBody>
      </p:sp>
      <p:sp>
        <p:nvSpPr>
          <p:cNvPr id="4" name="Rechteck 3"/>
          <p:cNvSpPr/>
          <p:nvPr/>
        </p:nvSpPr>
        <p:spPr>
          <a:xfrm>
            <a:off x="6044104" y="1906669"/>
            <a:ext cx="1430259" cy="16245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rgbClr val="FFFFFF"/>
                </a:solidFill>
              </a:rPr>
              <a:t> </a:t>
            </a:r>
            <a:r>
              <a:rPr lang="de-DE" sz="1400" dirty="0" smtClean="0">
                <a:solidFill>
                  <a:srgbClr val="FFFFFF"/>
                </a:solidFill>
              </a:rPr>
              <a:t>30.000 €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6244509" y="3573016"/>
            <a:ext cx="10294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000" b="1" dirty="0" smtClean="0"/>
              <a:t>Einmalbeitrag</a:t>
            </a:r>
            <a:br>
              <a:rPr lang="de-DE" sz="1000" b="1" dirty="0" smtClean="0"/>
            </a:br>
            <a:r>
              <a:rPr lang="de-DE" sz="1000" b="1" dirty="0" smtClean="0"/>
              <a:t>30.000 €</a:t>
            </a:r>
            <a:endParaRPr lang="de-DE" sz="1000" b="1" dirty="0"/>
          </a:p>
        </p:txBody>
      </p:sp>
      <p:sp>
        <p:nvSpPr>
          <p:cNvPr id="6" name="Rechteck 5"/>
          <p:cNvSpPr/>
          <p:nvPr/>
        </p:nvSpPr>
        <p:spPr>
          <a:xfrm>
            <a:off x="7834920" y="1906670"/>
            <a:ext cx="1391569" cy="30440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 smtClean="0">
                <a:solidFill>
                  <a:schemeClr val="bg1"/>
                </a:solidFill>
              </a:rPr>
              <a:t>863 €</a:t>
            </a:r>
          </a:p>
        </p:txBody>
      </p:sp>
      <p:sp>
        <p:nvSpPr>
          <p:cNvPr id="7" name="Rechteck 6"/>
          <p:cNvSpPr/>
          <p:nvPr/>
        </p:nvSpPr>
        <p:spPr>
          <a:xfrm>
            <a:off x="7836744" y="2235061"/>
            <a:ext cx="1389745" cy="129614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400" dirty="0" smtClean="0">
              <a:solidFill>
                <a:srgbClr val="FFFFFF"/>
              </a:solidFill>
            </a:endParaRPr>
          </a:p>
          <a:p>
            <a:pPr algn="ctr"/>
            <a:endParaRPr lang="de-DE" sz="1400" dirty="0">
              <a:solidFill>
                <a:srgbClr val="FFFFFF"/>
              </a:solidFill>
            </a:endParaRPr>
          </a:p>
          <a:p>
            <a:pPr algn="ctr"/>
            <a:r>
              <a:rPr lang="de-DE" sz="1400" dirty="0" smtClean="0">
                <a:solidFill>
                  <a:schemeClr val="bg1"/>
                </a:solidFill>
              </a:rPr>
              <a:t>29.137 €</a:t>
            </a:r>
          </a:p>
          <a:p>
            <a:pPr algn="ctr"/>
            <a:endParaRPr lang="de-DE" sz="1000" dirty="0" smtClean="0">
              <a:solidFill>
                <a:srgbClr val="FFFFFF"/>
              </a:solidFill>
            </a:endParaRPr>
          </a:p>
          <a:p>
            <a:pPr algn="ctr"/>
            <a:endParaRPr lang="de-DE" sz="1000" dirty="0" smtClean="0">
              <a:solidFill>
                <a:srgbClr val="FFFFFF"/>
              </a:solidFill>
            </a:endParaRPr>
          </a:p>
          <a:p>
            <a:pPr algn="ctr"/>
            <a:r>
              <a:rPr lang="de-DE" sz="1000" dirty="0" smtClean="0">
                <a:solidFill>
                  <a:srgbClr val="FFFFFF"/>
                </a:solidFill>
              </a:rPr>
              <a:t>(für Garantie und Kosten)</a:t>
            </a:r>
          </a:p>
          <a:p>
            <a:pPr algn="ctr"/>
            <a:endParaRPr lang="de-DE" sz="1000" dirty="0" smtClean="0">
              <a:solidFill>
                <a:srgbClr val="FFFFFF"/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7834920" y="3603214"/>
            <a:ext cx="1391569" cy="24622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  <a:prstDash val="dash"/>
          </a:ln>
        </p:spPr>
        <p:txBody>
          <a:bodyPr wrap="square" lIns="36000" rIns="36000" rtlCol="0">
            <a:spAutoFit/>
          </a:bodyPr>
          <a:lstStyle/>
          <a:p>
            <a:pPr algn="ctr"/>
            <a:r>
              <a:rPr lang="de-DE" sz="1000" b="1" dirty="0" smtClean="0">
                <a:solidFill>
                  <a:srgbClr val="000000"/>
                </a:solidFill>
              </a:rPr>
              <a:t>100% Garantie</a:t>
            </a:r>
            <a:endParaRPr lang="de-DE" sz="1000" b="1" dirty="0">
              <a:solidFill>
                <a:srgbClr val="000000"/>
              </a:solidFill>
            </a:endParaRPr>
          </a:p>
        </p:txBody>
      </p:sp>
      <p:sp>
        <p:nvSpPr>
          <p:cNvPr id="54" name="Ellipse 53"/>
          <p:cNvSpPr/>
          <p:nvPr/>
        </p:nvSpPr>
        <p:spPr>
          <a:xfrm>
            <a:off x="7834920" y="1466558"/>
            <a:ext cx="1391569" cy="374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 smtClean="0">
                <a:solidFill>
                  <a:schemeClr val="bg1"/>
                </a:solidFill>
              </a:rPr>
              <a:t>34%</a:t>
            </a:r>
          </a:p>
        </p:txBody>
      </p:sp>
      <p:sp>
        <p:nvSpPr>
          <p:cNvPr id="70" name="Ellipse 69"/>
          <p:cNvSpPr/>
          <p:nvPr/>
        </p:nvSpPr>
        <p:spPr>
          <a:xfrm>
            <a:off x="9621061" y="1458452"/>
            <a:ext cx="1393015" cy="3748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 smtClean="0"/>
              <a:t>100%</a:t>
            </a:r>
          </a:p>
        </p:txBody>
      </p:sp>
      <p:sp>
        <p:nvSpPr>
          <p:cNvPr id="43" name="Textfeld 42"/>
          <p:cNvSpPr txBox="1"/>
          <p:nvPr/>
        </p:nvSpPr>
        <p:spPr>
          <a:xfrm>
            <a:off x="5903979" y="1556793"/>
            <a:ext cx="17935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b="1" dirty="0" smtClean="0"/>
              <a:t>Laufzeit: 10 Jahre</a:t>
            </a:r>
            <a:endParaRPr lang="de-DE" sz="1000" b="1" dirty="0"/>
          </a:p>
        </p:txBody>
      </p:sp>
      <p:sp>
        <p:nvSpPr>
          <p:cNvPr id="46" name="Rechteck 45"/>
          <p:cNvSpPr/>
          <p:nvPr/>
        </p:nvSpPr>
        <p:spPr>
          <a:xfrm>
            <a:off x="9621062" y="1898833"/>
            <a:ext cx="1391569" cy="44627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 smtClean="0">
                <a:solidFill>
                  <a:srgbClr val="FFFFFF"/>
                </a:solidFill>
              </a:rPr>
              <a:t>2.637 €</a:t>
            </a:r>
          </a:p>
        </p:txBody>
      </p:sp>
      <p:sp>
        <p:nvSpPr>
          <p:cNvPr id="47" name="Rechteck 46"/>
          <p:cNvSpPr/>
          <p:nvPr/>
        </p:nvSpPr>
        <p:spPr>
          <a:xfrm>
            <a:off x="9622886" y="2390989"/>
            <a:ext cx="1389745" cy="11323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smtClean="0">
              <a:solidFill>
                <a:srgbClr val="FFFFFF"/>
              </a:solidFill>
            </a:endParaRPr>
          </a:p>
          <a:p>
            <a:pPr algn="ctr"/>
            <a:r>
              <a:rPr lang="de-DE" sz="1400" dirty="0" smtClean="0">
                <a:solidFill>
                  <a:srgbClr val="FFFFFF"/>
                </a:solidFill>
              </a:rPr>
              <a:t>27.363 €</a:t>
            </a:r>
          </a:p>
          <a:p>
            <a:pPr algn="ctr"/>
            <a:endParaRPr lang="de-DE" sz="700" dirty="0" smtClean="0">
              <a:solidFill>
                <a:srgbClr val="FFFFFF"/>
              </a:solidFill>
            </a:endParaRPr>
          </a:p>
          <a:p>
            <a:pPr algn="ctr"/>
            <a:endParaRPr lang="de-DE" sz="1400" dirty="0" smtClean="0">
              <a:solidFill>
                <a:srgbClr val="FFFFFF"/>
              </a:solidFill>
            </a:endParaRPr>
          </a:p>
          <a:p>
            <a:pPr algn="ctr"/>
            <a:r>
              <a:rPr lang="de-DE" sz="1000" dirty="0" smtClean="0">
                <a:solidFill>
                  <a:srgbClr val="FFFFFF"/>
                </a:solidFill>
              </a:rPr>
              <a:t>(für Garantie und Kosten)</a:t>
            </a:r>
          </a:p>
          <a:p>
            <a:pPr algn="ctr"/>
            <a:endParaRPr lang="de-DE" sz="1000" dirty="0" smtClean="0">
              <a:solidFill>
                <a:srgbClr val="FFFFFF"/>
              </a:solidFill>
            </a:endParaRPr>
          </a:p>
        </p:txBody>
      </p:sp>
      <p:sp>
        <p:nvSpPr>
          <p:cNvPr id="48" name="Richtungspfeil 47"/>
          <p:cNvSpPr/>
          <p:nvPr/>
        </p:nvSpPr>
        <p:spPr>
          <a:xfrm>
            <a:off x="917719" y="1420908"/>
            <a:ext cx="4506207" cy="1229687"/>
          </a:xfrm>
          <a:prstGeom prst="homePlate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 smtClean="0">
                <a:solidFill>
                  <a:srgbClr val="FFFFFF"/>
                </a:solidFill>
              </a:rPr>
              <a:t>Beteiligungsquote</a:t>
            </a:r>
          </a:p>
          <a:p>
            <a:pPr algn="ctr"/>
            <a:r>
              <a:rPr lang="de-DE" sz="1600" dirty="0" smtClean="0">
                <a:solidFill>
                  <a:srgbClr val="FFFFFF"/>
                </a:solidFill>
              </a:rPr>
              <a:t>für gesamte Index-Laufzeit </a:t>
            </a:r>
          </a:p>
          <a:p>
            <a:pPr algn="ctr"/>
            <a:r>
              <a:rPr lang="de-DE" sz="1600" dirty="0" smtClean="0">
                <a:solidFill>
                  <a:srgbClr val="FFFFFF"/>
                </a:solidFill>
              </a:rPr>
              <a:t>garantiert</a:t>
            </a:r>
            <a:endParaRPr lang="de-DE" sz="1600" dirty="0">
              <a:solidFill>
                <a:srgbClr val="FFFFFF"/>
              </a:solidFill>
            </a:endParaRPr>
          </a:p>
        </p:txBody>
      </p:sp>
      <p:sp>
        <p:nvSpPr>
          <p:cNvPr id="53" name="Richtungspfeil 52"/>
          <p:cNvSpPr/>
          <p:nvPr/>
        </p:nvSpPr>
        <p:spPr>
          <a:xfrm>
            <a:off x="917719" y="2717051"/>
            <a:ext cx="4506207" cy="1246202"/>
          </a:xfrm>
          <a:prstGeom prst="homePlate">
            <a:avLst/>
          </a:prstGeom>
          <a:solidFill>
            <a:srgbClr val="4899AF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rgbClr val="FFFFFF"/>
                </a:solidFill>
              </a:rPr>
              <a:t>Indexbeteiligung unabhängig </a:t>
            </a:r>
          </a:p>
          <a:p>
            <a:pPr algn="ctr"/>
            <a:r>
              <a:rPr lang="de-DE" sz="1600" dirty="0">
                <a:solidFill>
                  <a:srgbClr val="FFFFFF"/>
                </a:solidFill>
              </a:rPr>
              <a:t>von zukünftiger ÜA</a:t>
            </a:r>
          </a:p>
        </p:txBody>
      </p:sp>
      <p:sp>
        <p:nvSpPr>
          <p:cNvPr id="52" name="Rechteck 51"/>
          <p:cNvSpPr/>
          <p:nvPr/>
        </p:nvSpPr>
        <p:spPr>
          <a:xfrm>
            <a:off x="1682823" y="2501027"/>
            <a:ext cx="2496277" cy="36004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 smtClean="0">
                <a:solidFill>
                  <a:srgbClr val="000000"/>
                </a:solidFill>
              </a:rPr>
              <a:t>verlässlich</a:t>
            </a:r>
          </a:p>
        </p:txBody>
      </p:sp>
      <p:sp>
        <p:nvSpPr>
          <p:cNvPr id="38" name="Textfeld 37"/>
          <p:cNvSpPr txBox="1"/>
          <p:nvPr/>
        </p:nvSpPr>
        <p:spPr>
          <a:xfrm>
            <a:off x="9622506" y="3603214"/>
            <a:ext cx="1391569" cy="24622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  <a:prstDash val="dash"/>
          </a:ln>
        </p:spPr>
        <p:txBody>
          <a:bodyPr wrap="square" lIns="36000" rIns="36000" rtlCol="0">
            <a:spAutoFit/>
          </a:bodyPr>
          <a:lstStyle/>
          <a:p>
            <a:pPr algn="ctr"/>
            <a:r>
              <a:rPr lang="de-DE" sz="1000" b="1" dirty="0" smtClean="0">
                <a:solidFill>
                  <a:srgbClr val="000000"/>
                </a:solidFill>
              </a:rPr>
              <a:t>90% Garantie</a:t>
            </a:r>
            <a:endParaRPr lang="de-DE" sz="1000" b="1" dirty="0">
              <a:solidFill>
                <a:srgbClr val="000000"/>
              </a:solidFill>
            </a:endParaRPr>
          </a:p>
        </p:txBody>
      </p:sp>
      <p:sp>
        <p:nvSpPr>
          <p:cNvPr id="33" name="Rectangle 10"/>
          <p:cNvSpPr>
            <a:spLocks noChangeArrowheads="1"/>
          </p:cNvSpPr>
          <p:nvPr/>
        </p:nvSpPr>
        <p:spPr bwMode="gray">
          <a:xfrm>
            <a:off x="623392" y="4185084"/>
            <a:ext cx="11568608" cy="2107977"/>
          </a:xfrm>
          <a:prstGeom prst="rect">
            <a:avLst/>
          </a:prstGeom>
          <a:gradFill rotWithShape="1">
            <a:gsLst>
              <a:gs pos="0">
                <a:schemeClr val="accent6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ctr"/>
          <a:lstStyle>
            <a:lvl1pPr defTabSz="1042988"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 marL="742950" indent="-285750" defTabSz="1042988"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 marL="1143000" indent="-228600" defTabSz="1042988"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 marL="1600200" indent="-228600" defTabSz="1042988"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 marL="2057400" indent="-228600" defTabSz="1042988"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marL="25146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marL="29718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marL="34290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marL="3886200" indent="-228600" defTabSz="1042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endParaRPr lang="de-DE" altLang="de-DE" sz="1400" dirty="0">
              <a:solidFill>
                <a:srgbClr val="00718F"/>
              </a:solidFill>
              <a:latin typeface="Arial" charset="0"/>
              <a:sym typeface="Wingdings" pitchFamily="2" charset="2"/>
            </a:endParaRPr>
          </a:p>
        </p:txBody>
      </p:sp>
      <p:graphicFrame>
        <p:nvGraphicFramePr>
          <p:cNvPr id="42" name="Tabelle 41"/>
          <p:cNvGraphicFramePr>
            <a:graphicFrameLocks noGrp="1"/>
          </p:cNvGraphicFramePr>
          <p:nvPr>
            <p:extLst/>
          </p:nvPr>
        </p:nvGraphicFramePr>
        <p:xfrm>
          <a:off x="1591952" y="4885944"/>
          <a:ext cx="8500790" cy="11347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00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00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00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00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00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00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007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00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5007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5007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567354">
                <a:tc>
                  <a:txBody>
                    <a:bodyPr/>
                    <a:lstStyle/>
                    <a:p>
                      <a:pPr algn="ctr"/>
                      <a:endParaRPr lang="de-DE" sz="14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de-DE" sz="1400" smtClean="0">
                          <a:solidFill>
                            <a:schemeClr val="bg1"/>
                          </a:solidFill>
                        </a:rPr>
                        <a:t>22%</a:t>
                      </a:r>
                      <a:endParaRPr lang="de-DE" sz="1400" dirty="0">
                        <a:solidFill>
                          <a:schemeClr val="bg1"/>
                        </a:solidFill>
                      </a:endParaRPr>
                    </a:p>
                  </a:txBody>
                  <a:tcPr marL="121920" marR="12192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de-DE" sz="1400" dirty="0" smtClean="0">
                          <a:solidFill>
                            <a:schemeClr val="bg1"/>
                          </a:solidFill>
                        </a:rPr>
                        <a:t>33%</a:t>
                      </a:r>
                      <a:endParaRPr lang="de-DE" sz="1400" dirty="0">
                        <a:solidFill>
                          <a:schemeClr val="bg1"/>
                        </a:solidFill>
                      </a:endParaRPr>
                    </a:p>
                  </a:txBody>
                  <a:tcPr marL="121920" marR="12192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de-DE" sz="1400" dirty="0" smtClean="0">
                          <a:solidFill>
                            <a:schemeClr val="bg1"/>
                          </a:solidFill>
                        </a:rPr>
                        <a:t>44%</a:t>
                      </a:r>
                      <a:endParaRPr lang="de-DE" sz="1400" dirty="0">
                        <a:solidFill>
                          <a:schemeClr val="bg1"/>
                        </a:solidFill>
                      </a:endParaRPr>
                    </a:p>
                  </a:txBody>
                  <a:tcPr marL="121920" marR="121920" anchor="ctr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de-DE" sz="1400" dirty="0" smtClean="0">
                          <a:solidFill>
                            <a:schemeClr val="bg1"/>
                          </a:solidFill>
                        </a:rPr>
                        <a:t>52%</a:t>
                      </a:r>
                      <a:endParaRPr lang="de-DE" sz="1400" dirty="0">
                        <a:solidFill>
                          <a:schemeClr val="bg1"/>
                        </a:solidFill>
                      </a:endParaRPr>
                    </a:p>
                  </a:txBody>
                  <a:tcPr marL="121920" marR="12192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 smtClean="0"/>
                        <a:t>34%</a:t>
                      </a:r>
                    </a:p>
                    <a:p>
                      <a:pPr algn="ctr"/>
                      <a:r>
                        <a:rPr lang="de-DE" sz="1400" dirty="0" smtClean="0"/>
                        <a:t>60%</a:t>
                      </a:r>
                      <a:endParaRPr lang="de-DE" sz="1400" dirty="0"/>
                    </a:p>
                  </a:txBody>
                  <a:tcPr marL="121920" marR="12192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 smtClean="0"/>
                        <a:t>43%</a:t>
                      </a:r>
                    </a:p>
                    <a:p>
                      <a:pPr algn="ctr"/>
                      <a:r>
                        <a:rPr lang="de-DE" sz="1400" dirty="0" smtClean="0"/>
                        <a:t>67%</a:t>
                      </a:r>
                      <a:endParaRPr lang="de-DE" sz="1400" dirty="0"/>
                    </a:p>
                  </a:txBody>
                  <a:tcPr marL="121920" marR="12192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 smtClean="0"/>
                        <a:t>50%</a:t>
                      </a:r>
                    </a:p>
                    <a:p>
                      <a:pPr algn="ctr"/>
                      <a:r>
                        <a:rPr lang="de-DE" sz="1400" dirty="0" smtClean="0"/>
                        <a:t>72%</a:t>
                      </a:r>
                      <a:endParaRPr lang="de-DE" sz="1400" dirty="0"/>
                    </a:p>
                  </a:txBody>
                  <a:tcPr marL="121920" marR="12192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 smtClean="0"/>
                        <a:t>56%</a:t>
                      </a:r>
                    </a:p>
                    <a:p>
                      <a:pPr algn="ctr"/>
                      <a:r>
                        <a:rPr lang="de-DE" sz="1400" dirty="0" smtClean="0"/>
                        <a:t>77%</a:t>
                      </a:r>
                      <a:endParaRPr lang="de-DE" sz="1400" dirty="0"/>
                    </a:p>
                  </a:txBody>
                  <a:tcPr marL="121920" marR="121920"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 smtClean="0"/>
                        <a:t>61%</a:t>
                      </a:r>
                    </a:p>
                    <a:p>
                      <a:pPr algn="ctr"/>
                      <a:r>
                        <a:rPr lang="de-DE" sz="1400" dirty="0" smtClean="0"/>
                        <a:t>81%</a:t>
                      </a:r>
                      <a:endParaRPr lang="de-DE" sz="1400" dirty="0"/>
                    </a:p>
                  </a:txBody>
                  <a:tcPr marL="121920" marR="12192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 smtClean="0"/>
                        <a:t>65%</a:t>
                      </a:r>
                    </a:p>
                    <a:p>
                      <a:pPr algn="ctr"/>
                      <a:r>
                        <a:rPr lang="de-DE" sz="1400" dirty="0" smtClean="0"/>
                        <a:t>85%</a:t>
                      </a:r>
                      <a:endParaRPr lang="de-DE" sz="1400" dirty="0"/>
                    </a:p>
                  </a:txBody>
                  <a:tcPr marL="121920" marR="12192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7354">
                <a:tc>
                  <a:txBody>
                    <a:bodyPr/>
                    <a:lstStyle/>
                    <a:p>
                      <a:pPr algn="ctr"/>
                      <a:endParaRPr lang="de-DE" sz="1200" dirty="0" smtClean="0"/>
                    </a:p>
                    <a:p>
                      <a:pPr algn="ctr"/>
                      <a:r>
                        <a:rPr lang="de-DE" sz="1200" dirty="0" smtClean="0"/>
                        <a:t>100 %</a:t>
                      </a:r>
                      <a:endParaRPr lang="de-DE" sz="1200" dirty="0"/>
                    </a:p>
                  </a:txBody>
                  <a:tcPr marL="121920" marR="12192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100%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/>
                        <a:t>100%</a:t>
                      </a:r>
                    </a:p>
                  </a:txBody>
                  <a:tcPr marL="121920" marR="12192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100%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/>
                        <a:t>100%</a:t>
                      </a:r>
                    </a:p>
                  </a:txBody>
                  <a:tcPr marL="121920" marR="12192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100%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/>
                        <a:t>100%</a:t>
                      </a:r>
                    </a:p>
                  </a:txBody>
                  <a:tcPr marL="121920" marR="12192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100%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/>
                        <a:t>100%</a:t>
                      </a:r>
                    </a:p>
                  </a:txBody>
                  <a:tcPr marL="121920" marR="12192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100%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/>
                        <a:t>100%</a:t>
                      </a:r>
                    </a:p>
                  </a:txBody>
                  <a:tcPr marL="121920" marR="12192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100%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/>
                        <a:t>100%</a:t>
                      </a:r>
                    </a:p>
                  </a:txBody>
                  <a:tcPr marL="121920" marR="12192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100%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/>
                        <a:t>100%</a:t>
                      </a:r>
                    </a:p>
                  </a:txBody>
                  <a:tcPr marL="121920" marR="12192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100%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/>
                        <a:t>100%</a:t>
                      </a:r>
                    </a:p>
                  </a:txBody>
                  <a:tcPr marL="121920" marR="12192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100%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/>
                        <a:t>100%</a:t>
                      </a:r>
                    </a:p>
                  </a:txBody>
                  <a:tcPr marL="121920" marR="121920" anchor="ctr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44" name="Gerade Verbindung mit Pfeil 43"/>
          <p:cNvCxnSpPr/>
          <p:nvPr/>
        </p:nvCxnSpPr>
        <p:spPr>
          <a:xfrm flipV="1">
            <a:off x="1570661" y="4633392"/>
            <a:ext cx="22745" cy="1387427"/>
          </a:xfrm>
          <a:prstGeom prst="straightConnector1">
            <a:avLst/>
          </a:prstGeom>
          <a:ln w="38100">
            <a:solidFill>
              <a:schemeClr val="accent1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Gerade Verbindung mit Pfeil 48"/>
          <p:cNvCxnSpPr/>
          <p:nvPr/>
        </p:nvCxnSpPr>
        <p:spPr>
          <a:xfrm>
            <a:off x="1570661" y="6020818"/>
            <a:ext cx="8901895" cy="2612"/>
          </a:xfrm>
          <a:prstGeom prst="straightConnector1">
            <a:avLst/>
          </a:prstGeom>
          <a:ln w="38100">
            <a:solidFill>
              <a:schemeClr val="accent1"/>
            </a:solidFill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feld 49"/>
          <p:cNvSpPr txBox="1"/>
          <p:nvPr/>
        </p:nvSpPr>
        <p:spPr>
          <a:xfrm>
            <a:off x="655738" y="4273352"/>
            <a:ext cx="14879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solidFill>
                  <a:srgbClr val="000000"/>
                </a:solidFill>
              </a:rPr>
              <a:t>Beitragsgarantie</a:t>
            </a:r>
          </a:p>
        </p:txBody>
      </p:sp>
      <p:sp>
        <p:nvSpPr>
          <p:cNvPr id="51" name="Textfeld 50"/>
          <p:cNvSpPr txBox="1"/>
          <p:nvPr/>
        </p:nvSpPr>
        <p:spPr>
          <a:xfrm>
            <a:off x="10100645" y="6074132"/>
            <a:ext cx="9204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solidFill>
                  <a:srgbClr val="000000"/>
                </a:solidFill>
              </a:rPr>
              <a:t>Laufzeit</a:t>
            </a:r>
          </a:p>
          <a:p>
            <a:r>
              <a:rPr lang="de-DE" sz="1400" dirty="0">
                <a:solidFill>
                  <a:srgbClr val="000000"/>
                </a:solidFill>
              </a:rPr>
              <a:t>in Jahren</a:t>
            </a:r>
          </a:p>
        </p:txBody>
      </p:sp>
      <p:sp>
        <p:nvSpPr>
          <p:cNvPr id="57" name="Textfeld 56"/>
          <p:cNvSpPr txBox="1"/>
          <p:nvPr/>
        </p:nvSpPr>
        <p:spPr>
          <a:xfrm>
            <a:off x="800309" y="5569496"/>
            <a:ext cx="5934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dirty="0">
                <a:solidFill>
                  <a:srgbClr val="000000"/>
                </a:solidFill>
              </a:rPr>
              <a:t>90 %</a:t>
            </a:r>
          </a:p>
        </p:txBody>
      </p:sp>
      <p:sp>
        <p:nvSpPr>
          <p:cNvPr id="58" name="Textfeld 57"/>
          <p:cNvSpPr txBox="1"/>
          <p:nvPr/>
        </p:nvSpPr>
        <p:spPr>
          <a:xfrm>
            <a:off x="750616" y="4993432"/>
            <a:ext cx="6928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dirty="0">
                <a:solidFill>
                  <a:srgbClr val="000000"/>
                </a:solidFill>
              </a:rPr>
              <a:t>100 %</a:t>
            </a:r>
          </a:p>
        </p:txBody>
      </p:sp>
      <p:sp>
        <p:nvSpPr>
          <p:cNvPr id="59" name="Textfeld 58"/>
          <p:cNvSpPr txBox="1"/>
          <p:nvPr/>
        </p:nvSpPr>
        <p:spPr>
          <a:xfrm>
            <a:off x="1582033" y="6001544"/>
            <a:ext cx="85937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smtClean="0">
                <a:solidFill>
                  <a:srgbClr val="000000"/>
                </a:solidFill>
              </a:rPr>
              <a:t>   6           </a:t>
            </a:r>
            <a:r>
              <a:rPr lang="de-DE" sz="1400" dirty="0">
                <a:solidFill>
                  <a:srgbClr val="000000"/>
                </a:solidFill>
              </a:rPr>
              <a:t> </a:t>
            </a:r>
            <a:r>
              <a:rPr lang="de-DE" sz="1400" dirty="0" smtClean="0">
                <a:solidFill>
                  <a:srgbClr val="000000"/>
                </a:solidFill>
              </a:rPr>
              <a:t> 	7                  8                   9              10            11            12               13             14              15 </a:t>
            </a:r>
            <a:endParaRPr lang="de-DE" sz="1400" dirty="0">
              <a:solidFill>
                <a:srgbClr val="000000"/>
              </a:solidFill>
            </a:endParaRPr>
          </a:p>
        </p:txBody>
      </p:sp>
      <p:sp>
        <p:nvSpPr>
          <p:cNvPr id="60" name="Textfeld 59"/>
          <p:cNvSpPr txBox="1"/>
          <p:nvPr/>
        </p:nvSpPr>
        <p:spPr>
          <a:xfrm>
            <a:off x="4255141" y="4273351"/>
            <a:ext cx="32976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600" b="1" dirty="0">
                <a:solidFill>
                  <a:srgbClr val="000000"/>
                </a:solidFill>
              </a:rPr>
              <a:t>Beteiligungsquoten</a:t>
            </a:r>
            <a:r>
              <a:rPr lang="de-DE" sz="1400" b="1" dirty="0">
                <a:solidFill>
                  <a:srgbClr val="000000"/>
                </a:solidFill>
              </a:rPr>
              <a:t>: </a:t>
            </a:r>
            <a:r>
              <a:rPr lang="de-DE" sz="1200" b="1" dirty="0">
                <a:solidFill>
                  <a:srgbClr val="000000"/>
                </a:solidFill>
              </a:rPr>
              <a:t/>
            </a:r>
            <a:br>
              <a:rPr lang="de-DE" sz="1200" b="1" dirty="0">
                <a:solidFill>
                  <a:srgbClr val="000000"/>
                </a:solidFill>
              </a:rPr>
            </a:br>
            <a:r>
              <a:rPr lang="de-DE" sz="1200" dirty="0">
                <a:solidFill>
                  <a:srgbClr val="000000"/>
                </a:solidFill>
              </a:rPr>
              <a:t>Einmalbeitrag 30.000 €, Eintrittsalter 50 </a:t>
            </a:r>
            <a:r>
              <a:rPr lang="de-DE" sz="1200" dirty="0" smtClean="0">
                <a:solidFill>
                  <a:srgbClr val="000000"/>
                </a:solidFill>
              </a:rPr>
              <a:t>Jahre</a:t>
            </a:r>
            <a:endParaRPr lang="de-DE" sz="1200" dirty="0">
              <a:solidFill>
                <a:srgbClr val="000000"/>
              </a:solidFill>
            </a:endParaRPr>
          </a:p>
        </p:txBody>
      </p:sp>
      <p:sp>
        <p:nvSpPr>
          <p:cNvPr id="61" name="Textfeld 60"/>
          <p:cNvSpPr txBox="1"/>
          <p:nvPr/>
        </p:nvSpPr>
        <p:spPr>
          <a:xfrm>
            <a:off x="10079766" y="4922004"/>
            <a:ext cx="663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PK: E</a:t>
            </a:r>
          </a:p>
          <a:p>
            <a:r>
              <a:rPr lang="de-DE" sz="1400" dirty="0" smtClean="0"/>
              <a:t>PK: G</a:t>
            </a:r>
            <a:endParaRPr lang="de-DE" sz="1400" dirty="0"/>
          </a:p>
        </p:txBody>
      </p:sp>
      <p:sp>
        <p:nvSpPr>
          <p:cNvPr id="62" name="Textfeld 61"/>
          <p:cNvSpPr txBox="1"/>
          <p:nvPr/>
        </p:nvSpPr>
        <p:spPr>
          <a:xfrm>
            <a:off x="10079766" y="5445224"/>
            <a:ext cx="663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PK: E</a:t>
            </a:r>
          </a:p>
          <a:p>
            <a:r>
              <a:rPr lang="de-DE" sz="1400" dirty="0" smtClean="0"/>
              <a:t>PK: G</a:t>
            </a:r>
            <a:endParaRPr lang="de-DE" sz="1400" dirty="0"/>
          </a:p>
        </p:txBody>
      </p:sp>
      <p:sp>
        <p:nvSpPr>
          <p:cNvPr id="34" name="Titel 4"/>
          <p:cNvSpPr>
            <a:spLocks noGrp="1"/>
          </p:cNvSpPr>
          <p:nvPr>
            <p:ph type="title"/>
          </p:nvPr>
        </p:nvSpPr>
        <p:spPr>
          <a:xfrm>
            <a:off x="371475" y="230898"/>
            <a:ext cx="10080000" cy="307777"/>
          </a:xfrm>
        </p:spPr>
        <p:txBody>
          <a:bodyPr/>
          <a:lstStyle/>
          <a:p>
            <a:r>
              <a:rPr lang="de-DE" dirty="0" smtClean="0"/>
              <a:t>Welche Beteiligung hat mein Kunde am Index?</a:t>
            </a:r>
            <a:endParaRPr lang="de-DE" dirty="0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altLang="de-DE" smtClean="0"/>
              <a:t>|  Jubiläumsprodukt Index Protect</a:t>
            </a:r>
            <a:endParaRPr lang="de-DE" altLang="de-DE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dirty="0" smtClean="0"/>
              <a:t> </a:t>
            </a:r>
            <a:fld id="{0A8A3DDF-A609-435B-80AE-7425231D655E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732E9-2B76-42A7-97C6-A7D0262A8DAE}" type="datetime1">
              <a:rPr lang="de-DE" smtClean="0"/>
              <a:t>26.05.2020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4347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823717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0" name="think-cell Folie" r:id="rId5" imgW="425" imgH="426" progId="TCLayout.ActiveDocument.1">
                  <p:embed/>
                </p:oleObj>
              </mc:Choice>
              <mc:Fallback>
                <p:oleObj name="think-cell Folie" r:id="rId5" imgW="425" imgH="42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hteck 7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lstStyle/>
          <a:p>
            <a:pPr>
              <a:spcBef>
                <a:spcPts val="600"/>
              </a:spcBef>
              <a:buClr>
                <a:schemeClr val="accent1"/>
              </a:buClr>
            </a:pPr>
            <a:endParaRPr lang="de-DE" sz="2000" b="1" dirty="0" err="1" smtClean="0">
              <a:solidFill>
                <a:schemeClr val="tx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24C08-4284-464B-B72A-A758A352E779}" type="datetime1">
              <a:rPr lang="de-DE" smtClean="0"/>
              <a:t>26.05.2020</a:t>
            </a:fld>
            <a:endParaRPr lang="en-GB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smtClean="0"/>
              <a:t>|  Jubiläumsprodukt Index Protect</a:t>
            </a:r>
            <a:endParaRPr lang="de-DE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smtClean="0"/>
              <a:t>  </a:t>
            </a:r>
            <a:fld id="{2B4F42BA-C6E3-4D5B-99FA-36163155CEA7}" type="slidenum">
              <a:rPr lang="de-DE" smtClean="0"/>
              <a:pPr/>
              <a:t>8</a:t>
            </a:fld>
            <a:endParaRPr lang="de-DE" noProof="0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Gut behauptet in der Krise – Multi Asset Strategie im Vergleich</a:t>
            </a:r>
            <a:endParaRPr lang="de-DE" dirty="0"/>
          </a:p>
        </p:txBody>
      </p:sp>
      <p:graphicFrame>
        <p:nvGraphicFramePr>
          <p:cNvPr id="10" name="Diagramm 9"/>
          <p:cNvGraphicFramePr/>
          <p:nvPr>
            <p:extLst>
              <p:ext uri="{D42A27DB-BD31-4B8C-83A1-F6EECF244321}">
                <p14:modId xmlns:p14="http://schemas.microsoft.com/office/powerpoint/2010/main" val="4194328085"/>
              </p:ext>
            </p:extLst>
          </p:nvPr>
        </p:nvGraphicFramePr>
        <p:xfrm>
          <a:off x="370800" y="1556792"/>
          <a:ext cx="8136904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1" name="Rechteck 10"/>
          <p:cNvSpPr/>
          <p:nvPr/>
        </p:nvSpPr>
        <p:spPr>
          <a:xfrm>
            <a:off x="9336360" y="2348880"/>
            <a:ext cx="2232248" cy="50405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spcBef>
                <a:spcPts val="600"/>
              </a:spcBef>
              <a:buClr>
                <a:schemeClr val="accent1"/>
              </a:buClr>
            </a:pPr>
            <a:r>
              <a:rPr lang="de-DE" sz="1600" dirty="0" smtClean="0">
                <a:solidFill>
                  <a:schemeClr val="tx1"/>
                </a:solidFill>
              </a:rPr>
              <a:t>+4,2% p.a.</a:t>
            </a:r>
          </a:p>
        </p:txBody>
      </p:sp>
    </p:spTree>
    <p:extLst>
      <p:ext uri="{BB962C8B-B14F-4D97-AF65-F5344CB8AC3E}">
        <p14:creationId xmlns:p14="http://schemas.microsoft.com/office/powerpoint/2010/main" val="190258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BAB50-02F9-4A5E-90C3-F23C8F0DCC99}" type="datetime1">
              <a:rPr lang="de-DE" smtClean="0"/>
              <a:t>26.05.2020</a:t>
            </a:fld>
            <a:endParaRPr lang="en-GB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noProof="0" smtClean="0"/>
              <a:t>|  Jubiläumsprodukt Index Protect</a:t>
            </a:r>
            <a:endParaRPr lang="de-DE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 smtClean="0"/>
              <a:t>  </a:t>
            </a:r>
            <a:fld id="{2B4F42BA-C6E3-4D5B-99FA-36163155CEA7}" type="slidenum">
              <a:rPr lang="de-DE" smtClean="0"/>
              <a:pPr/>
              <a:t>9</a:t>
            </a:fld>
            <a:endParaRPr lang="de-DE" noProof="0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7"/>
          </p:nvPr>
        </p:nvSpPr>
        <p:spPr>
          <a:xfrm>
            <a:off x="371476" y="1412876"/>
            <a:ext cx="11448000" cy="5386090"/>
          </a:xfrm>
        </p:spPr>
        <p:txBody>
          <a:bodyPr/>
          <a:lstStyle/>
          <a:p>
            <a:pPr algn="ctr"/>
            <a:r>
              <a:rPr lang="de-DE" sz="2800" dirty="0" smtClean="0"/>
              <a:t>ab dem 02.06.2020 </a:t>
            </a:r>
          </a:p>
          <a:p>
            <a:pPr algn="ctr"/>
            <a:r>
              <a:rPr lang="de-DE" sz="2800" dirty="0" smtClean="0"/>
              <a:t>über</a:t>
            </a:r>
          </a:p>
          <a:p>
            <a:pPr algn="ctr"/>
            <a:endParaRPr lang="de-DE" sz="2800" dirty="0"/>
          </a:p>
          <a:p>
            <a:pPr algn="ctr"/>
            <a:r>
              <a:rPr lang="de-DE" sz="2800" dirty="0"/>
              <a:t>lv_angebote@gothaer.de</a:t>
            </a:r>
          </a:p>
          <a:p>
            <a:pPr algn="ctr"/>
            <a:endParaRPr lang="de-DE" sz="2800" dirty="0"/>
          </a:p>
          <a:p>
            <a:pPr algn="ctr"/>
            <a:r>
              <a:rPr lang="de-DE" sz="2800" b="0" dirty="0" smtClean="0"/>
              <a:t>Der </a:t>
            </a:r>
            <a:r>
              <a:rPr lang="de-DE" sz="2800" b="0" dirty="0"/>
              <a:t>früheste Beginn liegt auf dem 01.07.2020</a:t>
            </a:r>
            <a:r>
              <a:rPr lang="de-DE" sz="2800" b="0" dirty="0" smtClean="0"/>
              <a:t>.</a:t>
            </a:r>
          </a:p>
          <a:p>
            <a:pPr algn="ctr"/>
            <a:endParaRPr lang="de-DE" sz="2800" b="0" dirty="0"/>
          </a:p>
          <a:p>
            <a:endParaRPr lang="de-DE" b="0" dirty="0" smtClean="0"/>
          </a:p>
          <a:p>
            <a:endParaRPr lang="de-DE" b="0" dirty="0" smtClean="0"/>
          </a:p>
          <a:p>
            <a:r>
              <a:rPr lang="de-DE" b="0" dirty="0"/>
              <a:t/>
            </a:r>
            <a:br>
              <a:rPr lang="de-DE" b="0" dirty="0"/>
            </a:br>
            <a:endParaRPr lang="de-DE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Angebotsanforderung für das Jubiläumsprodukt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433715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13" b="14513"/>
          <a:stretch>
            <a:fillRect/>
          </a:stretch>
        </p:blipFill>
        <p:spPr bwMode="auto">
          <a:xfrm>
            <a:off x="-17324" y="0"/>
            <a:ext cx="12207444" cy="5715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D5CBBEB5-C90F-4C48-99CD-A1498F0F410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 flipH="1">
            <a:off x="373242" y="1221437"/>
            <a:ext cx="11816878" cy="4547826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19" name="Titel 18"/>
          <p:cNvSpPr>
            <a:spLocks noGrp="1"/>
          </p:cNvSpPr>
          <p:nvPr>
            <p:ph type="ctrTitle"/>
          </p:nvPr>
        </p:nvSpPr>
        <p:spPr>
          <a:xfrm>
            <a:off x="773366" y="2757133"/>
            <a:ext cx="10833748" cy="492443"/>
          </a:xfrm>
        </p:spPr>
        <p:txBody>
          <a:bodyPr/>
          <a:lstStyle/>
          <a:p>
            <a:r>
              <a:rPr lang="de-DE" dirty="0" smtClean="0"/>
              <a:t>Ihr Ansprechpartner: Norbert Kern</a:t>
            </a:r>
            <a:endParaRPr lang="de-DE" dirty="0"/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AD731235-838E-4F9E-9628-064E8F1FFB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DE" dirty="0"/>
          </a:p>
        </p:txBody>
      </p:sp>
      <p:graphicFrame>
        <p:nvGraphicFramePr>
          <p:cNvPr id="12" name="Objekt 11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346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7" name="think-cell Folie" r:id="rId7" imgW="344" imgH="345" progId="TCLayout.ActiveDocument.1">
                  <p:embed/>
                </p:oleObj>
              </mc:Choice>
              <mc:Fallback>
                <p:oleObj name="think-cell Folie" r:id="rId7" imgW="344" imgH="345" progId="TCLayout.ActiveDocument.1">
                  <p:embed/>
                  <p:pic>
                    <p:nvPicPr>
                      <p:cNvPr id="12" name="Objekt 11" hidden="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46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hteck 10" hidden="1"/>
          <p:cNvSpPr/>
          <p:nvPr>
            <p:custDataLst>
              <p:tags r:id="rId3"/>
            </p:custDataLst>
          </p:nvPr>
        </p:nvSpPr>
        <p:spPr>
          <a:xfrm>
            <a:off x="1881" y="0"/>
            <a:ext cx="158702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t" anchorCtr="0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</a:pPr>
            <a:endParaRPr lang="de-DE" sz="3199" b="1" dirty="0" err="1">
              <a:solidFill>
                <a:schemeClr val="tx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grpSp>
        <p:nvGrpSpPr>
          <p:cNvPr id="18" name="Gruppieren 215"/>
          <p:cNvGrpSpPr>
            <a:grpSpLocks noChangeAspect="1"/>
          </p:cNvGrpSpPr>
          <p:nvPr/>
        </p:nvGrpSpPr>
        <p:grpSpPr bwMode="gray">
          <a:xfrm>
            <a:off x="768761" y="3604560"/>
            <a:ext cx="459408" cy="339037"/>
            <a:chOff x="3219450" y="5688013"/>
            <a:chExt cx="727075" cy="536575"/>
          </a:xfrm>
          <a:solidFill>
            <a:schemeClr val="accent1"/>
          </a:solidFill>
        </p:grpSpPr>
        <p:sp>
          <p:nvSpPr>
            <p:cNvPr id="21" name="Freeform 2951"/>
            <p:cNvSpPr>
              <a:spLocks/>
            </p:cNvSpPr>
            <p:nvPr/>
          </p:nvSpPr>
          <p:spPr bwMode="gray">
            <a:xfrm>
              <a:off x="3497263" y="6040438"/>
              <a:ext cx="179388" cy="184150"/>
            </a:xfrm>
            <a:custGeom>
              <a:avLst/>
              <a:gdLst>
                <a:gd name="T0" fmla="*/ 40 w 48"/>
                <a:gd name="T1" fmla="*/ 9 h 49"/>
                <a:gd name="T2" fmla="*/ 40 w 48"/>
                <a:gd name="T3" fmla="*/ 40 h 49"/>
                <a:gd name="T4" fmla="*/ 8 w 48"/>
                <a:gd name="T5" fmla="*/ 40 h 49"/>
                <a:gd name="T6" fmla="*/ 8 w 48"/>
                <a:gd name="T7" fmla="*/ 9 h 49"/>
                <a:gd name="T8" fmla="*/ 40 w 48"/>
                <a:gd name="T9" fmla="*/ 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9">
                  <a:moveTo>
                    <a:pt x="40" y="9"/>
                  </a:moveTo>
                  <a:cubicBezTo>
                    <a:pt x="48" y="18"/>
                    <a:pt x="48" y="32"/>
                    <a:pt x="40" y="40"/>
                  </a:cubicBezTo>
                  <a:cubicBezTo>
                    <a:pt x="31" y="49"/>
                    <a:pt x="17" y="49"/>
                    <a:pt x="8" y="40"/>
                  </a:cubicBezTo>
                  <a:cubicBezTo>
                    <a:pt x="0" y="32"/>
                    <a:pt x="0" y="18"/>
                    <a:pt x="8" y="9"/>
                  </a:cubicBezTo>
                  <a:cubicBezTo>
                    <a:pt x="17" y="0"/>
                    <a:pt x="31" y="0"/>
                    <a:pt x="40" y="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121882" tIns="60941" rIns="121882" bIns="60941" numCol="1" anchor="t" anchorCtr="0" compatLnSpc="1">
              <a:prstTxWarp prst="textNoShape">
                <a:avLst/>
              </a:prstTxWarp>
            </a:bodyPr>
            <a:lstStyle/>
            <a:p>
              <a:endParaRPr lang="en-GB" sz="2399" dirty="0">
                <a:solidFill>
                  <a:prstClr val="black"/>
                </a:solidFill>
              </a:endParaRPr>
            </a:p>
          </p:txBody>
        </p:sp>
        <p:sp>
          <p:nvSpPr>
            <p:cNvPr id="22" name="Freeform 2952"/>
            <p:cNvSpPr>
              <a:spLocks/>
            </p:cNvSpPr>
            <p:nvPr/>
          </p:nvSpPr>
          <p:spPr bwMode="gray">
            <a:xfrm>
              <a:off x="3349625" y="5872163"/>
              <a:ext cx="469900" cy="187325"/>
            </a:xfrm>
            <a:custGeom>
              <a:avLst/>
              <a:gdLst>
                <a:gd name="T0" fmla="*/ 5 w 125"/>
                <a:gd name="T1" fmla="*/ 23 h 50"/>
                <a:gd name="T2" fmla="*/ 5 w 125"/>
                <a:gd name="T3" fmla="*/ 24 h 50"/>
                <a:gd name="T4" fmla="*/ 5 w 125"/>
                <a:gd name="T5" fmla="*/ 44 h 50"/>
                <a:gd name="T6" fmla="*/ 26 w 125"/>
                <a:gd name="T7" fmla="*/ 44 h 50"/>
                <a:gd name="T8" fmla="*/ 100 w 125"/>
                <a:gd name="T9" fmla="*/ 44 h 50"/>
                <a:gd name="T10" fmla="*/ 120 w 125"/>
                <a:gd name="T11" fmla="*/ 44 h 50"/>
                <a:gd name="T12" fmla="*/ 125 w 125"/>
                <a:gd name="T13" fmla="*/ 33 h 50"/>
                <a:gd name="T14" fmla="*/ 121 w 125"/>
                <a:gd name="T15" fmla="*/ 23 h 50"/>
                <a:gd name="T16" fmla="*/ 63 w 125"/>
                <a:gd name="T17" fmla="*/ 0 h 50"/>
                <a:gd name="T18" fmla="*/ 5 w 125"/>
                <a:gd name="T19" fmla="*/ 2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5" h="50">
                  <a:moveTo>
                    <a:pt x="5" y="23"/>
                  </a:moveTo>
                  <a:cubicBezTo>
                    <a:pt x="5" y="24"/>
                    <a:pt x="5" y="24"/>
                    <a:pt x="5" y="24"/>
                  </a:cubicBezTo>
                  <a:cubicBezTo>
                    <a:pt x="0" y="29"/>
                    <a:pt x="0" y="38"/>
                    <a:pt x="5" y="44"/>
                  </a:cubicBezTo>
                  <a:cubicBezTo>
                    <a:pt x="11" y="49"/>
                    <a:pt x="20" y="50"/>
                    <a:pt x="26" y="44"/>
                  </a:cubicBezTo>
                  <a:cubicBezTo>
                    <a:pt x="46" y="24"/>
                    <a:pt x="80" y="24"/>
                    <a:pt x="100" y="44"/>
                  </a:cubicBezTo>
                  <a:cubicBezTo>
                    <a:pt x="106" y="50"/>
                    <a:pt x="115" y="49"/>
                    <a:pt x="120" y="44"/>
                  </a:cubicBezTo>
                  <a:cubicBezTo>
                    <a:pt x="123" y="41"/>
                    <a:pt x="125" y="37"/>
                    <a:pt x="125" y="33"/>
                  </a:cubicBezTo>
                  <a:cubicBezTo>
                    <a:pt x="125" y="30"/>
                    <a:pt x="123" y="26"/>
                    <a:pt x="121" y="23"/>
                  </a:cubicBezTo>
                  <a:cubicBezTo>
                    <a:pt x="105" y="8"/>
                    <a:pt x="85" y="0"/>
                    <a:pt x="63" y="0"/>
                  </a:cubicBezTo>
                  <a:cubicBezTo>
                    <a:pt x="41" y="0"/>
                    <a:pt x="21" y="8"/>
                    <a:pt x="5" y="2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121882" tIns="60941" rIns="121882" bIns="60941" numCol="1" anchor="t" anchorCtr="0" compatLnSpc="1">
              <a:prstTxWarp prst="textNoShape">
                <a:avLst/>
              </a:prstTxWarp>
            </a:bodyPr>
            <a:lstStyle/>
            <a:p>
              <a:endParaRPr lang="en-GB" sz="2399" dirty="0">
                <a:solidFill>
                  <a:prstClr val="black"/>
                </a:solidFill>
              </a:endParaRPr>
            </a:p>
          </p:txBody>
        </p:sp>
        <p:sp>
          <p:nvSpPr>
            <p:cNvPr id="23" name="Freeform 2953"/>
            <p:cNvSpPr>
              <a:spLocks/>
            </p:cNvSpPr>
            <p:nvPr/>
          </p:nvSpPr>
          <p:spPr bwMode="gray">
            <a:xfrm>
              <a:off x="3219450" y="5688013"/>
              <a:ext cx="727075" cy="239712"/>
            </a:xfrm>
            <a:custGeom>
              <a:avLst/>
              <a:gdLst>
                <a:gd name="T0" fmla="*/ 98 w 194"/>
                <a:gd name="T1" fmla="*/ 0 h 64"/>
                <a:gd name="T2" fmla="*/ 6 w 194"/>
                <a:gd name="T3" fmla="*/ 38 h 64"/>
                <a:gd name="T4" fmla="*/ 6 w 194"/>
                <a:gd name="T5" fmla="*/ 38 h 64"/>
                <a:gd name="T6" fmla="*/ 6 w 194"/>
                <a:gd name="T7" fmla="*/ 58 h 64"/>
                <a:gd name="T8" fmla="*/ 26 w 194"/>
                <a:gd name="T9" fmla="*/ 58 h 64"/>
                <a:gd name="T10" fmla="*/ 98 w 194"/>
                <a:gd name="T11" fmla="*/ 29 h 64"/>
                <a:gd name="T12" fmla="*/ 170 w 194"/>
                <a:gd name="T13" fmla="*/ 58 h 64"/>
                <a:gd name="T14" fmla="*/ 190 w 194"/>
                <a:gd name="T15" fmla="*/ 58 h 64"/>
                <a:gd name="T16" fmla="*/ 194 w 194"/>
                <a:gd name="T17" fmla="*/ 48 h 64"/>
                <a:gd name="T18" fmla="*/ 190 w 194"/>
                <a:gd name="T19" fmla="*/ 38 h 64"/>
                <a:gd name="T20" fmla="*/ 98 w 194"/>
                <a:gd name="T21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4" h="64">
                  <a:moveTo>
                    <a:pt x="98" y="0"/>
                  </a:moveTo>
                  <a:cubicBezTo>
                    <a:pt x="64" y="0"/>
                    <a:pt x="31" y="14"/>
                    <a:pt x="6" y="38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0" y="44"/>
                    <a:pt x="0" y="52"/>
                    <a:pt x="6" y="58"/>
                  </a:cubicBezTo>
                  <a:cubicBezTo>
                    <a:pt x="12" y="64"/>
                    <a:pt x="20" y="64"/>
                    <a:pt x="26" y="58"/>
                  </a:cubicBezTo>
                  <a:cubicBezTo>
                    <a:pt x="45" y="39"/>
                    <a:pt x="71" y="29"/>
                    <a:pt x="98" y="29"/>
                  </a:cubicBezTo>
                  <a:cubicBezTo>
                    <a:pt x="124" y="29"/>
                    <a:pt x="150" y="39"/>
                    <a:pt x="170" y="58"/>
                  </a:cubicBezTo>
                  <a:cubicBezTo>
                    <a:pt x="175" y="64"/>
                    <a:pt x="184" y="64"/>
                    <a:pt x="190" y="58"/>
                  </a:cubicBezTo>
                  <a:cubicBezTo>
                    <a:pt x="193" y="55"/>
                    <a:pt x="194" y="52"/>
                    <a:pt x="194" y="48"/>
                  </a:cubicBezTo>
                  <a:cubicBezTo>
                    <a:pt x="194" y="44"/>
                    <a:pt x="193" y="41"/>
                    <a:pt x="190" y="38"/>
                  </a:cubicBezTo>
                  <a:cubicBezTo>
                    <a:pt x="165" y="14"/>
                    <a:pt x="133" y="0"/>
                    <a:pt x="98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121882" tIns="60941" rIns="121882" bIns="60941" numCol="1" anchor="t" anchorCtr="0" compatLnSpc="1">
              <a:prstTxWarp prst="textNoShape">
                <a:avLst/>
              </a:prstTxWarp>
            </a:bodyPr>
            <a:lstStyle/>
            <a:p>
              <a:endParaRPr lang="en-GB" sz="2399" dirty="0">
                <a:solidFill>
                  <a:prstClr val="black"/>
                </a:solidFill>
              </a:endParaRPr>
            </a:p>
          </p:txBody>
        </p:sp>
      </p:grpSp>
      <p:sp>
        <p:nvSpPr>
          <p:cNvPr id="5" name="Textfeld 4"/>
          <p:cNvSpPr txBox="1"/>
          <p:nvPr/>
        </p:nvSpPr>
        <p:spPr>
          <a:xfrm>
            <a:off x="1488910" y="3591927"/>
            <a:ext cx="5384599" cy="3282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800"/>
              </a:spcBef>
              <a:buClr>
                <a:schemeClr val="accent1"/>
              </a:buClr>
            </a:pPr>
            <a:r>
              <a:rPr lang="de-DE" sz="2133" b="1" dirty="0">
                <a:solidFill>
                  <a:schemeClr val="accent1"/>
                </a:solidFill>
              </a:rPr>
              <a:t>norbert_kern@gothaer.de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1446461" y="4378988"/>
            <a:ext cx="5829240" cy="3076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</a:pPr>
            <a:r>
              <a:rPr lang="de-DE" sz="1999" b="1" dirty="0">
                <a:solidFill>
                  <a:schemeClr val="accent1"/>
                </a:solidFill>
              </a:rPr>
              <a:t>0172-2510358</a:t>
            </a:r>
          </a:p>
        </p:txBody>
      </p:sp>
      <p:pic>
        <p:nvPicPr>
          <p:cNvPr id="25" name="Grafik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23185" y="5780649"/>
            <a:ext cx="1727659" cy="955953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5431" y="1221438"/>
            <a:ext cx="3202692" cy="4487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28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ompDq0SQnCuZgK_ko.x6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f4uwk2ERZaJmlhGdtYmD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5xzNMdvR5qA1Ne24pEQg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6_k3rd0SgqAH_HB5OEB.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0WEMWPjRY2FXlW0sFM6o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04O6re_QrGYS9NFD4QXWw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n1vQJmSDs6phyntP6uNh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IRwsYmGhanKlIMU8B4Px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3oqT9y92ep5elgRwfQLig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B7CpahGR5TqCZq5smr0jg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YC2rrpn4geUsFaxbTHgT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KZPAkri6bnIxUcIeouoVw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LklLFHtbUoXQLS9BzjMWw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k.SVKfzQJmje.JcJjR0dg"/>
</p:tagLst>
</file>

<file path=ppt/theme/theme1.xml><?xml version="1.0" encoding="utf-8"?>
<a:theme xmlns:a="http://schemas.openxmlformats.org/drawingml/2006/main" name="Gothaer 2019">
  <a:themeElements>
    <a:clrScheme name="Gothaer02">
      <a:dk1>
        <a:srgbClr val="000000"/>
      </a:dk1>
      <a:lt1>
        <a:srgbClr val="FFFFFF"/>
      </a:lt1>
      <a:dk2>
        <a:srgbClr val="005064"/>
      </a:dk2>
      <a:lt2>
        <a:srgbClr val="CCE3E9"/>
      </a:lt2>
      <a:accent1>
        <a:srgbClr val="00718F"/>
      </a:accent1>
      <a:accent2>
        <a:srgbClr val="78B4C4"/>
      </a:accent2>
      <a:accent3>
        <a:srgbClr val="A7C800"/>
      </a:accent3>
      <a:accent4>
        <a:srgbClr val="4899AF"/>
      </a:accent4>
      <a:accent5>
        <a:srgbClr val="E1100A"/>
      </a:accent5>
      <a:accent6>
        <a:srgbClr val="DFDCD7"/>
      </a:accent6>
      <a:hlink>
        <a:srgbClr val="00718F"/>
      </a:hlink>
      <a:folHlink>
        <a:srgbClr val="78B4C4"/>
      </a:folHlink>
    </a:clrScheme>
    <a:fontScheme name="Benutzerdefiniert 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t"/>
      <a:lstStyle>
        <a:defPPr algn="l">
          <a:spcBef>
            <a:spcPts val="600"/>
          </a:spcBef>
          <a:buClr>
            <a:schemeClr val="accent1"/>
          </a:buClr>
          <a:defRPr sz="16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spcBef>
            <a:spcPts val="600"/>
          </a:spcBef>
          <a:buClr>
            <a:schemeClr val="accent1"/>
          </a:buClr>
          <a:defRPr sz="1600" dirty="0" err="1" smtClean="0"/>
        </a:defPPr>
      </a:lstStyle>
    </a:txDef>
  </a:objectDefaults>
  <a:extraClrSchemeLst/>
  <a:custClrLst>
    <a:custClr name="Gothaer Blau 35%">
      <a:srgbClr val="A8CFD9"/>
    </a:custClr>
    <a:custClr name="Gothaer Gruen 75%">
      <a:srgbClr val="BDD640"/>
    </a:custClr>
    <a:custClr name="Gothaer Gruen 50%">
      <a:srgbClr val="D3E380"/>
    </a:custClr>
    <a:custClr name="Gothaer Gruen 35%">
      <a:srgbClr val="E0ECA6"/>
    </a:custClr>
    <a:custClr name="Gothaer Gruen 20%">
      <a:srgbClr val="EDF4CC"/>
    </a:custClr>
    <a:custClr name="Gothaer Grau 75% ">
      <a:srgbClr val="E7E5E1"/>
    </a:custClr>
    <a:custClr name="Gothaer Grau 50%">
      <a:srgbClr val="EFEDEB"/>
    </a:custClr>
    <a:custClr name="Gothaer Grau 35%">
      <a:srgbClr val="F4F3F1"/>
    </a:custClr>
    <a:custClr name="Gothaer Grau 20%">
      <a:srgbClr val="F9F8F7"/>
    </a:custClr>
  </a:custClrLst>
  <a:extLst>
    <a:ext uri="{05A4C25C-085E-4340-85A3-A5531E510DB2}">
      <thm15:themeFamily xmlns:thm15="http://schemas.microsoft.com/office/thememl/2012/main" name="Gothaer_Master_16zu9_2019_07_01.potx" id="{7C60479F-0095-4116-8E03-4FC3C72EC8E5}" vid="{C325FA83-EE0D-4A84-AC90-F6CE061CDC5A}"/>
    </a:ext>
  </a:extLst>
</a:theme>
</file>

<file path=ppt/theme/theme2.xml><?xml version="1.0" encoding="utf-8"?>
<a:theme xmlns:a="http://schemas.openxmlformats.org/drawingml/2006/main" name="Office">
  <a:themeElements>
    <a:clrScheme name="Gothaer">
      <a:dk1>
        <a:sysClr val="windowText" lastClr="000000"/>
      </a:dk1>
      <a:lt1>
        <a:sysClr val="window" lastClr="FFFFFF"/>
      </a:lt1>
      <a:dk2>
        <a:srgbClr val="000000"/>
      </a:dk2>
      <a:lt2>
        <a:srgbClr val="DFDCD7"/>
      </a:lt2>
      <a:accent1>
        <a:srgbClr val="00718F"/>
      </a:accent1>
      <a:accent2>
        <a:srgbClr val="78B4C4"/>
      </a:accent2>
      <a:accent3>
        <a:srgbClr val="A7C800"/>
      </a:accent3>
      <a:accent4>
        <a:srgbClr val="525252"/>
      </a:accent4>
      <a:accent5>
        <a:srgbClr val="A5A5A5"/>
      </a:accent5>
      <a:accent6>
        <a:srgbClr val="E1100A"/>
      </a:accent6>
      <a:hlink>
        <a:srgbClr val="00718F"/>
      </a:hlink>
      <a:folHlink>
        <a:srgbClr val="78B4C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Gothaer">
      <a:dk1>
        <a:sysClr val="windowText" lastClr="000000"/>
      </a:dk1>
      <a:lt1>
        <a:sysClr val="window" lastClr="FFFFFF"/>
      </a:lt1>
      <a:dk2>
        <a:srgbClr val="000000"/>
      </a:dk2>
      <a:lt2>
        <a:srgbClr val="DFDCD7"/>
      </a:lt2>
      <a:accent1>
        <a:srgbClr val="00718F"/>
      </a:accent1>
      <a:accent2>
        <a:srgbClr val="78B4C4"/>
      </a:accent2>
      <a:accent3>
        <a:srgbClr val="A7C800"/>
      </a:accent3>
      <a:accent4>
        <a:srgbClr val="525252"/>
      </a:accent4>
      <a:accent5>
        <a:srgbClr val="A5A5A5"/>
      </a:accent5>
      <a:accent6>
        <a:srgbClr val="E1100A"/>
      </a:accent6>
      <a:hlink>
        <a:srgbClr val="00718F"/>
      </a:hlink>
      <a:folHlink>
        <a:srgbClr val="78B4C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Gothaer_Master_16zu9_2019_07_01</Template>
  <TotalTime>0</TotalTime>
  <Words>604</Words>
  <Application>Microsoft Office PowerPoint</Application>
  <PresentationFormat>Breitbild</PresentationFormat>
  <Paragraphs>209</Paragraphs>
  <Slides>10</Slides>
  <Notes>2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5" baseType="lpstr">
      <vt:lpstr>Arial</vt:lpstr>
      <vt:lpstr>Symbol</vt:lpstr>
      <vt:lpstr>Wingdings</vt:lpstr>
      <vt:lpstr>Gothaer 2019</vt:lpstr>
      <vt:lpstr>think-cell Folie</vt:lpstr>
      <vt:lpstr>Jubiläumsprodukt Gothaer Leben </vt:lpstr>
      <vt:lpstr>PowerPoint-Präsentation</vt:lpstr>
      <vt:lpstr>Trotz drohenden Strafzinsen werden mehr als 40% des Geldvermögens auf Konten angelegt</vt:lpstr>
      <vt:lpstr>Index Protect als Jubiläumsprodukt</vt:lpstr>
      <vt:lpstr>Indikative Beteiligungsquoten und Ablaufleistungen</vt:lpstr>
      <vt:lpstr>Gothaer Index Protect – auch bei längeren Laufzeiten eine gute Wahl</vt:lpstr>
      <vt:lpstr>Welche Beteiligung hat mein Kunde am Index?</vt:lpstr>
      <vt:lpstr>Gut behauptet in der Krise – Multi Asset Strategie im Vergleich</vt:lpstr>
      <vt:lpstr>Angebotsanforderung für das Jubiläumsprodukt</vt:lpstr>
      <vt:lpstr>Ihr Ansprechpartner: Norbert Kern</vt:lpstr>
    </vt:vector>
  </TitlesOfParts>
  <Manager>Vorname, Name</Manager>
  <Company>Gothaer Versicherung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Platzhalter Präsentationstitel Zweizeilig</dc:title>
  <dc:subject>PowerPoint-Master</dc:subject>
  <dc:creator>Wollenschläger, Johannes</dc:creator>
  <dc:description>Optimiert für PowerPoint 2016</dc:description>
  <cp:lastModifiedBy>Kern Norbert</cp:lastModifiedBy>
  <cp:revision>32</cp:revision>
  <cp:lastPrinted>2019-05-24T13:54:24Z</cp:lastPrinted>
  <dcterms:created xsi:type="dcterms:W3CDTF">2020-02-17T08:55:36Z</dcterms:created>
  <dcterms:modified xsi:type="dcterms:W3CDTF">2020-05-26T13:00:09Z</dcterms:modified>
  <cp:category>PowerPoint-Master</cp:category>
</cp:coreProperties>
</file>