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8" r:id="rId2"/>
  </p:sldMasterIdLst>
  <p:notesMasterIdLst>
    <p:notesMasterId r:id="rId24"/>
  </p:notesMasterIdLst>
  <p:handoutMasterIdLst>
    <p:handoutMasterId r:id="rId25"/>
  </p:handoutMasterIdLst>
  <p:sldIdLst>
    <p:sldId id="294" r:id="rId3"/>
    <p:sldId id="397" r:id="rId4"/>
    <p:sldId id="399" r:id="rId5"/>
    <p:sldId id="281" r:id="rId6"/>
    <p:sldId id="299" r:id="rId7"/>
    <p:sldId id="279" r:id="rId8"/>
    <p:sldId id="398" r:id="rId9"/>
    <p:sldId id="411" r:id="rId10"/>
    <p:sldId id="400" r:id="rId11"/>
    <p:sldId id="405" r:id="rId12"/>
    <p:sldId id="407" r:id="rId13"/>
    <p:sldId id="408" r:id="rId14"/>
    <p:sldId id="414" r:id="rId15"/>
    <p:sldId id="271" r:id="rId16"/>
    <p:sldId id="273" r:id="rId17"/>
    <p:sldId id="413" r:id="rId18"/>
    <p:sldId id="409" r:id="rId19"/>
    <p:sldId id="410" r:id="rId20"/>
    <p:sldId id="412" r:id="rId21"/>
    <p:sldId id="416" r:id="rId22"/>
    <p:sldId id="417" r:id="rId23"/>
  </p:sldIdLst>
  <p:sldSz cx="12192000" cy="6858000"/>
  <p:notesSz cx="6797675" cy="9926638"/>
  <p:custDataLst>
    <p:tags r:id="rId26"/>
  </p:custDataLst>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40" userDrawn="1">
          <p15:clr>
            <a:srgbClr val="A4A3A4"/>
          </p15:clr>
        </p15:guide>
        <p15:guide id="2" orient="horz" pos="2273" userDrawn="1">
          <p15:clr>
            <a:srgbClr val="A4A3A4"/>
          </p15:clr>
        </p15:guide>
      </p15:sldGuideLst>
    </p:ext>
    <p:ext uri="{2D200454-40CA-4A62-9FC3-DE9A4176ACB9}">
      <p15:notesGuideLst xmlns:p15="http://schemas.microsoft.com/office/powerpoint/2012/main">
        <p15:guide id="1" orient="horz" pos="3127" userDrawn="1">
          <p15:clr>
            <a:srgbClr val="A4A3A4"/>
          </p15:clr>
        </p15:guide>
        <p15:guide id="2" pos="2141"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699D1"/>
    <a:srgbClr val="009CD7"/>
    <a:srgbClr val="EE7F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ittlere Formatvorlage 2 - Akz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ittlere Formatvorlage 2 - Akz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ittlere Formatvorlage 2 - Akz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ittlere Formatvorlage 2 - Akz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ittlere Formatvorlage 2 - Akz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73A0DAA-6AF3-43AB-8588-CEC1D06C72B9}" styleName="Mittlere Formatvorlag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33" autoAdjust="0"/>
    <p:restoredTop sz="88639" autoAdjust="0"/>
  </p:normalViewPr>
  <p:slideViewPr>
    <p:cSldViewPr snapToGrid="0" snapToObjects="1">
      <p:cViewPr varScale="1">
        <p:scale>
          <a:sx n="81" d="100"/>
          <a:sy n="81" d="100"/>
        </p:scale>
        <p:origin x="594" y="90"/>
      </p:cViewPr>
      <p:guideLst>
        <p:guide pos="3840"/>
        <p:guide orient="horz" pos="2273"/>
      </p:guideLst>
    </p:cSldViewPr>
  </p:slideViewPr>
  <p:notesTextViewPr>
    <p:cViewPr>
      <p:scale>
        <a:sx n="1" d="1"/>
        <a:sy n="1" d="1"/>
      </p:scale>
      <p:origin x="0" y="0"/>
    </p:cViewPr>
  </p:notesTextViewPr>
  <p:notesViewPr>
    <p:cSldViewPr snapToGrid="0" snapToObjects="1" showGuides="1">
      <p:cViewPr varScale="1">
        <p:scale>
          <a:sx n="146" d="100"/>
          <a:sy n="146" d="100"/>
        </p:scale>
        <p:origin x="5488" y="176"/>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ags" Target="tags/tag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0E4DF69E-2155-4BCD-9091-931C122DF380}" type="datetimeFigureOut">
              <a:rPr lang="de-DE" smtClean="0"/>
              <a:t>08.04.2020</a:t>
            </a:fld>
            <a:endParaRPr lang="de-DE"/>
          </a:p>
        </p:txBody>
      </p:sp>
      <p:sp>
        <p:nvSpPr>
          <p:cNvPr id="4" name="Fußzeilenplatzhalter 3"/>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de-DE"/>
          </a:p>
        </p:txBody>
      </p:sp>
      <p:sp>
        <p:nvSpPr>
          <p:cNvPr id="5" name="Foliennummernplatzhalter 4"/>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CC5A3E20-7379-4455-8F4F-EFA45A3190D6}" type="slidenum">
              <a:rPr lang="de-DE" smtClean="0"/>
              <a:t>‹Nr.›</a:t>
            </a:fld>
            <a:endParaRPr lang="de-DE"/>
          </a:p>
        </p:txBody>
      </p:sp>
    </p:spTree>
    <p:extLst>
      <p:ext uri="{BB962C8B-B14F-4D97-AF65-F5344CB8AC3E}">
        <p14:creationId xmlns:p14="http://schemas.microsoft.com/office/powerpoint/2010/main" val="98868167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9F671660-9335-0A44-930E-E0AC170F2CA6}" type="datetimeFigureOut">
              <a:rPr lang="de-DE" smtClean="0"/>
              <a:t>08.04.2020</a:t>
            </a:fld>
            <a:endParaRPr lang="de-DE"/>
          </a:p>
        </p:txBody>
      </p:sp>
      <p:sp>
        <p:nvSpPr>
          <p:cNvPr id="4" name="Folienbildplatzhalt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r>
              <a:rPr lang="de-DE"/>
              <a:t>Mastertextformat bearbeiten
Zweite Ebene
Dritte Ebene
Vierte Ebene
Fünfte Ebene</a:t>
            </a:r>
          </a:p>
        </p:txBody>
      </p:sp>
      <p:sp>
        <p:nvSpPr>
          <p:cNvPr id="6" name="Fußzeilenplatzhalt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420A706B-F588-9243-B437-921D3BA4FEA5}" type="slidenum">
              <a:rPr lang="de-DE" smtClean="0"/>
              <a:t>‹Nr.›</a:t>
            </a:fld>
            <a:endParaRPr lang="de-DE"/>
          </a:p>
        </p:txBody>
      </p:sp>
    </p:spTree>
    <p:extLst>
      <p:ext uri="{BB962C8B-B14F-4D97-AF65-F5344CB8AC3E}">
        <p14:creationId xmlns:p14="http://schemas.microsoft.com/office/powerpoint/2010/main" val="32318799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dirty="0">
                <a:latin typeface="Arial" panose="020B0604020202020204" pitchFamily="34" charset="0"/>
                <a:cs typeface="Arial" panose="020B0604020202020204" pitchFamily="34" charset="0"/>
              </a:rPr>
              <a:t>Für die Titelfolie stehen zwei Varianten zur Verfügung.</a:t>
            </a:r>
          </a:p>
          <a:p>
            <a:r>
              <a:rPr lang="de-DE" sz="1200" dirty="0">
                <a:latin typeface="Arial" panose="020B0604020202020204" pitchFamily="34" charset="0"/>
                <a:cs typeface="Arial" panose="020B0604020202020204" pitchFamily="34" charset="0"/>
              </a:rPr>
              <a:t>Der Titel sowie der Untertitel dürfen in ihrer Formatierung (Schriftgröße und Farbe) nicht verändert werden. Der Untertitel kann ggf. auch entfallen.</a:t>
            </a:r>
          </a:p>
          <a:p>
            <a:r>
              <a:rPr lang="de-DE" sz="1200" dirty="0">
                <a:latin typeface="Arial" panose="020B0604020202020204" pitchFamily="34" charset="0"/>
                <a:cs typeface="Arial" panose="020B0604020202020204" pitchFamily="34" charset="0"/>
              </a:rPr>
              <a:t>Ist der Titel länger als zwei Zeilen, kann das Textfeld des Untertitels nach unten geschoben werden. Bitte achten Sie dabei darauf, dass der Abstand zwischen Titel und Untertitel in etwa derselbe bleibt.</a:t>
            </a:r>
          </a:p>
          <a:p>
            <a:r>
              <a:rPr lang="de-DE" sz="1200" dirty="0">
                <a:latin typeface="Arial" panose="020B0604020202020204" pitchFamily="34" charset="0"/>
                <a:cs typeface="Arial" panose="020B0604020202020204" pitchFamily="34" charset="0"/>
              </a:rPr>
              <a:t>Ist der Titel nur eine Zeile lang, gilt dasselbe Prinzip: das Textfeld des Untertitels wird nach oben geschoben.</a:t>
            </a:r>
          </a:p>
          <a:p>
            <a:endParaRPr lang="de-DE" sz="1200" dirty="0">
              <a:latin typeface="Arial" panose="020B0604020202020204" pitchFamily="34" charset="0"/>
              <a:cs typeface="Arial" panose="020B0604020202020204" pitchFamily="34" charset="0"/>
            </a:endParaRPr>
          </a:p>
          <a:p>
            <a:r>
              <a:rPr lang="de-DE" sz="1200" dirty="0">
                <a:latin typeface="Arial" panose="020B0604020202020204" pitchFamily="34" charset="0"/>
                <a:cs typeface="Arial" panose="020B0604020202020204" pitchFamily="34" charset="0"/>
              </a:rPr>
              <a:t>Die Fußzeile der gesamten Präsentation wird wie folgt geändert:</a:t>
            </a:r>
          </a:p>
          <a:p>
            <a:pPr marL="342900" indent="-342900">
              <a:buAutoNum type="arabicPeriod"/>
            </a:pPr>
            <a:r>
              <a:rPr lang="de-DE" sz="1200" dirty="0">
                <a:latin typeface="Arial" panose="020B0604020202020204" pitchFamily="34" charset="0"/>
                <a:cs typeface="Arial" panose="020B0604020202020204" pitchFamily="34" charset="0"/>
              </a:rPr>
              <a:t>Ansicht: Folienmaster öffnen</a:t>
            </a:r>
          </a:p>
          <a:p>
            <a:pPr marL="342900" indent="-342900">
              <a:buAutoNum type="arabicPeriod"/>
            </a:pPr>
            <a:r>
              <a:rPr lang="de-DE" sz="1200" dirty="0">
                <a:latin typeface="Arial" panose="020B0604020202020204" pitchFamily="34" charset="0"/>
                <a:cs typeface="Arial" panose="020B0604020202020204" pitchFamily="34" charset="0"/>
              </a:rPr>
              <a:t>Auswahl der Masterseite Inhaltsfolien</a:t>
            </a:r>
          </a:p>
          <a:p>
            <a:pPr marL="342900" indent="-342900">
              <a:buAutoNum type="arabicPeriod"/>
            </a:pPr>
            <a:r>
              <a:rPr lang="de-DE" sz="1200" dirty="0">
                <a:latin typeface="Arial" panose="020B0604020202020204" pitchFamily="34" charset="0"/>
                <a:cs typeface="Arial" panose="020B0604020202020204" pitchFamily="34" charset="0"/>
              </a:rPr>
              <a:t>Einfügen – „Fuß- und Kopfzeile“</a:t>
            </a:r>
          </a:p>
          <a:p>
            <a:pPr marL="342900" indent="-342900">
              <a:buAutoNum type="arabicPeriod"/>
            </a:pPr>
            <a:r>
              <a:rPr lang="de-DE" sz="1200" dirty="0">
                <a:latin typeface="Arial" panose="020B0604020202020204" pitchFamily="34" charset="0"/>
                <a:cs typeface="Arial" panose="020B0604020202020204" pitchFamily="34" charset="0"/>
              </a:rPr>
              <a:t>Fußzeile anpassen. Dabei bitte auf die richtige Schreibweise achten (Autor | Präsentationstitel)</a:t>
            </a:r>
          </a:p>
          <a:p>
            <a:pPr marL="342900" indent="-342900">
              <a:buAutoNum type="arabicPeriod"/>
            </a:pPr>
            <a:r>
              <a:rPr lang="de-DE" sz="1200" dirty="0">
                <a:latin typeface="Arial" panose="020B0604020202020204" pitchFamily="34" charset="0"/>
                <a:cs typeface="Arial" panose="020B0604020202020204" pitchFamily="34" charset="0"/>
              </a:rPr>
              <a:t>Für alle übernehmen</a:t>
            </a:r>
          </a:p>
          <a:p>
            <a:endParaRPr lang="de-DE" dirty="0"/>
          </a:p>
        </p:txBody>
      </p:sp>
      <p:sp>
        <p:nvSpPr>
          <p:cNvPr id="4" name="Foliennummernplatzhalter 3"/>
          <p:cNvSpPr>
            <a:spLocks noGrp="1"/>
          </p:cNvSpPr>
          <p:nvPr>
            <p:ph type="sldNum" sz="quarter" idx="5"/>
          </p:nvPr>
        </p:nvSpPr>
        <p:spPr/>
        <p:txBody>
          <a:bodyPr/>
          <a:lstStyle/>
          <a:p>
            <a:fld id="{420A706B-F588-9243-B437-921D3BA4FEA5}" type="slidenum">
              <a:rPr lang="de-DE" smtClean="0"/>
              <a:t>1</a:t>
            </a:fld>
            <a:endParaRPr lang="de-DE"/>
          </a:p>
        </p:txBody>
      </p:sp>
    </p:spTree>
    <p:extLst>
      <p:ext uri="{BB962C8B-B14F-4D97-AF65-F5344CB8AC3E}">
        <p14:creationId xmlns:p14="http://schemas.microsoft.com/office/powerpoint/2010/main" val="38698669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Reine Textcharts können wahlweise einen weißen Hintergrund oder einen kristallinen Hintergrund (Ausschnitt) haben.</a:t>
            </a:r>
          </a:p>
          <a:p>
            <a:r>
              <a:rPr lang="de-DE" dirty="0"/>
              <a:t>Der kristalline Hintergrund darf nicht in Kombination mit Bildinhalten verwendet werden.</a:t>
            </a:r>
          </a:p>
          <a:p>
            <a:endParaRPr lang="de-DE" dirty="0"/>
          </a:p>
        </p:txBody>
      </p:sp>
      <p:sp>
        <p:nvSpPr>
          <p:cNvPr id="4" name="Foliennummernplatzhalt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20A706B-F588-9243-B437-921D3BA4FEA5}"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387771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dirty="0">
                <a:latin typeface="Arial" panose="020B0604020202020204" pitchFamily="34" charset="0"/>
                <a:cs typeface="Arial" panose="020B0604020202020204" pitchFamily="34" charset="0"/>
              </a:rPr>
              <a:t>Für die Titelfolie stehen zwei Varianten zur Verfügung.</a:t>
            </a:r>
          </a:p>
          <a:p>
            <a:r>
              <a:rPr lang="de-DE" sz="1200" dirty="0">
                <a:latin typeface="Arial" panose="020B0604020202020204" pitchFamily="34" charset="0"/>
                <a:cs typeface="Arial" panose="020B0604020202020204" pitchFamily="34" charset="0"/>
              </a:rPr>
              <a:t>Der Titel sowie der Untertitel dürfen in ihrer Formatierung (Schriftgröße und Farbe) nicht verändert werden. Der Untertitel kann ggf. auch entfallen.</a:t>
            </a:r>
          </a:p>
          <a:p>
            <a:r>
              <a:rPr lang="de-DE" sz="1200" dirty="0">
                <a:latin typeface="Arial" panose="020B0604020202020204" pitchFamily="34" charset="0"/>
                <a:cs typeface="Arial" panose="020B0604020202020204" pitchFamily="34" charset="0"/>
              </a:rPr>
              <a:t>Ist der Titel länger als zwei Zeilen, kann das Textfeld des Untertitels nach unten geschoben werden. Bitte achten Sie dabei darauf, dass der Abstand zwischen Titel und Untertitel in etwa derselbe bleibt.</a:t>
            </a:r>
          </a:p>
          <a:p>
            <a:r>
              <a:rPr lang="de-DE" sz="1200" dirty="0">
                <a:latin typeface="Arial" panose="020B0604020202020204" pitchFamily="34" charset="0"/>
                <a:cs typeface="Arial" panose="020B0604020202020204" pitchFamily="34" charset="0"/>
              </a:rPr>
              <a:t>Ist der Titel nur eine Zeile lang, gilt dasselbe Prinzip: das Textfeld des Untertitels wird nach oben geschoben.</a:t>
            </a:r>
          </a:p>
          <a:p>
            <a:endParaRPr lang="de-DE" sz="1200" dirty="0">
              <a:latin typeface="Arial" panose="020B0604020202020204" pitchFamily="34" charset="0"/>
              <a:cs typeface="Arial" panose="020B0604020202020204" pitchFamily="34" charset="0"/>
            </a:endParaRPr>
          </a:p>
          <a:p>
            <a:r>
              <a:rPr lang="de-DE" sz="1200" dirty="0">
                <a:latin typeface="Arial" panose="020B0604020202020204" pitchFamily="34" charset="0"/>
                <a:cs typeface="Arial" panose="020B0604020202020204" pitchFamily="34" charset="0"/>
              </a:rPr>
              <a:t>Die Fußzeile der gesamten Präsentation wird wie folgt geändert:</a:t>
            </a:r>
          </a:p>
          <a:p>
            <a:pPr marL="342900" indent="-342900">
              <a:buAutoNum type="arabicPeriod"/>
            </a:pPr>
            <a:r>
              <a:rPr lang="de-DE" sz="1200" dirty="0">
                <a:latin typeface="Arial" panose="020B0604020202020204" pitchFamily="34" charset="0"/>
                <a:cs typeface="Arial" panose="020B0604020202020204" pitchFamily="34" charset="0"/>
              </a:rPr>
              <a:t>Ansicht: Folienmaster öffnen</a:t>
            </a:r>
          </a:p>
          <a:p>
            <a:pPr marL="342900" indent="-342900">
              <a:buAutoNum type="arabicPeriod"/>
            </a:pPr>
            <a:r>
              <a:rPr lang="de-DE" sz="1200" dirty="0">
                <a:latin typeface="Arial" panose="020B0604020202020204" pitchFamily="34" charset="0"/>
                <a:cs typeface="Arial" panose="020B0604020202020204" pitchFamily="34" charset="0"/>
              </a:rPr>
              <a:t>Auswahl der Masterseite Inhaltsfolien</a:t>
            </a:r>
          </a:p>
          <a:p>
            <a:pPr marL="342900" indent="-342900">
              <a:buAutoNum type="arabicPeriod"/>
            </a:pPr>
            <a:r>
              <a:rPr lang="de-DE" sz="1200" dirty="0">
                <a:latin typeface="Arial" panose="020B0604020202020204" pitchFamily="34" charset="0"/>
                <a:cs typeface="Arial" panose="020B0604020202020204" pitchFamily="34" charset="0"/>
              </a:rPr>
              <a:t>Einfügen – „Fuß- und Kopfzeile“</a:t>
            </a:r>
          </a:p>
          <a:p>
            <a:pPr marL="342900" indent="-342900">
              <a:buAutoNum type="arabicPeriod"/>
            </a:pPr>
            <a:r>
              <a:rPr lang="de-DE" sz="1200" dirty="0">
                <a:latin typeface="Arial" panose="020B0604020202020204" pitchFamily="34" charset="0"/>
                <a:cs typeface="Arial" panose="020B0604020202020204" pitchFamily="34" charset="0"/>
              </a:rPr>
              <a:t>Fußzeile anpassen. Dabei bitte auf die richtige Schreibweise achten (Autor | Präsentationstitel)</a:t>
            </a:r>
          </a:p>
          <a:p>
            <a:pPr marL="342900" indent="-342900">
              <a:buAutoNum type="arabicPeriod"/>
            </a:pPr>
            <a:r>
              <a:rPr lang="de-DE" sz="1200" dirty="0">
                <a:latin typeface="Arial" panose="020B0604020202020204" pitchFamily="34" charset="0"/>
                <a:cs typeface="Arial" panose="020B0604020202020204" pitchFamily="34" charset="0"/>
              </a:rPr>
              <a:t>Für alle übernehmen</a:t>
            </a:r>
          </a:p>
          <a:p>
            <a:endParaRPr lang="de-DE" dirty="0"/>
          </a:p>
        </p:txBody>
      </p:sp>
      <p:sp>
        <p:nvSpPr>
          <p:cNvPr id="4" name="Foliennummernplatzhalter 3"/>
          <p:cNvSpPr>
            <a:spLocks noGrp="1"/>
          </p:cNvSpPr>
          <p:nvPr>
            <p:ph type="sldNum" sz="quarter" idx="5"/>
          </p:nvPr>
        </p:nvSpPr>
        <p:spPr/>
        <p:txBody>
          <a:bodyPr/>
          <a:lstStyle/>
          <a:p>
            <a:fld id="{420A706B-F588-9243-B437-921D3BA4FEA5}" type="slidenum">
              <a:rPr lang="de-DE" smtClean="0"/>
              <a:t>21</a:t>
            </a:fld>
            <a:endParaRPr lang="de-DE"/>
          </a:p>
        </p:txBody>
      </p:sp>
    </p:spTree>
    <p:extLst>
      <p:ext uri="{BB962C8B-B14F-4D97-AF65-F5344CB8AC3E}">
        <p14:creationId xmlns:p14="http://schemas.microsoft.com/office/powerpoint/2010/main" val="333375222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Master" Target="../slideMasters/slideMaster2.xml"/><Relationship Id="rId4" Type="http://schemas.openxmlformats.org/officeDocument/2006/relationships/image" Target="../media/image7.sv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jpg"/><Relationship Id="rId1" Type="http://schemas.openxmlformats.org/officeDocument/2006/relationships/slideMaster" Target="../slideMasters/slideMaster2.xml"/><Relationship Id="rId4" Type="http://schemas.openxmlformats.org/officeDocument/2006/relationships/image" Target="../media/image9.svg"/></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_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5" name="Textplatzhalter 6">
            <a:extLst>
              <a:ext uri="{FF2B5EF4-FFF2-40B4-BE49-F238E27FC236}">
                <a16:creationId xmlns:a16="http://schemas.microsoft.com/office/drawing/2014/main" id="{A751DA69-DC19-2E45-BC33-C42E4585AF7D}"/>
              </a:ext>
            </a:extLst>
          </p:cNvPr>
          <p:cNvSpPr>
            <a:spLocks noGrp="1"/>
          </p:cNvSpPr>
          <p:nvPr>
            <p:ph type="body" sz="quarter" idx="10" hasCustomPrompt="1"/>
          </p:nvPr>
        </p:nvSpPr>
        <p:spPr>
          <a:xfrm>
            <a:off x="271764" y="1286176"/>
            <a:ext cx="9673924" cy="1410643"/>
          </a:xfrm>
          <a:prstGeom prst="rect">
            <a:avLst/>
          </a:prstGeom>
        </p:spPr>
        <p:txBody>
          <a:bodyPr wrap="square" lIns="0" tIns="0" rIns="0" bIns="0">
            <a:spAutoFit/>
          </a:bodyPr>
          <a:lstStyle>
            <a:lvl1pPr marL="0" indent="0">
              <a:lnSpc>
                <a:spcPts val="5500"/>
              </a:lnSpc>
              <a:spcBef>
                <a:spcPts val="0"/>
              </a:spcBef>
              <a:buFontTx/>
              <a:buNone/>
              <a:defRPr sz="5500" b="1" i="0">
                <a:solidFill>
                  <a:schemeClr val="tx1"/>
                </a:solidFill>
                <a:latin typeface="Arial" panose="020B0604020202020204" pitchFamily="34" charset="0"/>
                <a:cs typeface="Arial" panose="020B0604020202020204" pitchFamily="34" charset="0"/>
              </a:defRPr>
            </a:lvl1pPr>
          </a:lstStyle>
          <a:p>
            <a:r>
              <a:rPr lang="de-DE" dirty="0"/>
              <a:t>Präsentationstitel in </a:t>
            </a:r>
            <a:r>
              <a:rPr lang="de-DE" dirty="0" err="1"/>
              <a:t>Bold</a:t>
            </a:r>
            <a:br>
              <a:rPr lang="de-DE" dirty="0"/>
            </a:br>
            <a:r>
              <a:rPr lang="de-DE" dirty="0"/>
              <a:t>über zwei Zeilen, 55pt</a:t>
            </a:r>
          </a:p>
        </p:txBody>
      </p:sp>
      <p:sp>
        <p:nvSpPr>
          <p:cNvPr id="20" name="Textplatzhalter 19">
            <a:extLst>
              <a:ext uri="{FF2B5EF4-FFF2-40B4-BE49-F238E27FC236}">
                <a16:creationId xmlns:a16="http://schemas.microsoft.com/office/drawing/2014/main" id="{DFF06F52-9A02-5B47-B0AF-E735DEE3C91E}"/>
              </a:ext>
            </a:extLst>
          </p:cNvPr>
          <p:cNvSpPr>
            <a:spLocks noGrp="1"/>
          </p:cNvSpPr>
          <p:nvPr>
            <p:ph type="body" sz="quarter" idx="12" hasCustomPrompt="1"/>
          </p:nvPr>
        </p:nvSpPr>
        <p:spPr>
          <a:xfrm>
            <a:off x="270000" y="5791200"/>
            <a:ext cx="1812925" cy="570450"/>
          </a:xfrm>
          <a:prstGeom prst="rect">
            <a:avLst/>
          </a:prstGeom>
        </p:spPr>
        <p:txBody>
          <a:bodyPr lIns="0" tIns="0" rIns="0" bIns="0" anchor="b" anchorCtr="0">
            <a:spAutoFit/>
          </a:bodyPr>
          <a:lstStyle>
            <a:lvl1pPr marL="0" indent="0">
              <a:lnSpc>
                <a:spcPct val="100000"/>
              </a:lnSpc>
              <a:spcBef>
                <a:spcPts val="0"/>
              </a:spcBef>
              <a:buFontTx/>
              <a:buNone/>
              <a:defRPr sz="1800">
                <a:latin typeface="Arial" panose="020B0604020202020204" pitchFamily="34" charset="0"/>
                <a:cs typeface="Arial" panose="020B0604020202020204" pitchFamily="34" charset="0"/>
              </a:defRPr>
            </a:lvl1pPr>
          </a:lstStyle>
          <a:p>
            <a:r>
              <a:rPr lang="de-DE" dirty="0"/>
              <a:t>Ort,</a:t>
            </a:r>
            <a:br>
              <a:rPr lang="de-DE" dirty="0"/>
            </a:br>
            <a:r>
              <a:rPr lang="de-DE" dirty="0"/>
              <a:t>00.00.0000</a:t>
            </a:r>
          </a:p>
        </p:txBody>
      </p:sp>
      <p:sp>
        <p:nvSpPr>
          <p:cNvPr id="5" name="Textplatzhalter 10">
            <a:extLst>
              <a:ext uri="{FF2B5EF4-FFF2-40B4-BE49-F238E27FC236}">
                <a16:creationId xmlns:a16="http://schemas.microsoft.com/office/drawing/2014/main" id="{CD25B968-31E3-9B44-8C15-257D372051C0}"/>
              </a:ext>
            </a:extLst>
          </p:cNvPr>
          <p:cNvSpPr>
            <a:spLocks noGrp="1"/>
          </p:cNvSpPr>
          <p:nvPr>
            <p:ph type="body" sz="quarter" idx="11" hasCustomPrompt="1"/>
          </p:nvPr>
        </p:nvSpPr>
        <p:spPr>
          <a:xfrm>
            <a:off x="263524" y="2696819"/>
            <a:ext cx="4765675" cy="889644"/>
          </a:xfrm>
          <a:prstGeom prst="rect">
            <a:avLst/>
          </a:prstGeom>
        </p:spPr>
        <p:txBody>
          <a:bodyPr wrap="square" lIns="0" tIns="180000" rIns="0" bIns="0">
            <a:spAutoFit/>
          </a:bodyPr>
          <a:lstStyle>
            <a:lvl1pPr marL="0" indent="0">
              <a:lnSpc>
                <a:spcPct val="100000"/>
              </a:lnSpc>
              <a:spcBef>
                <a:spcPts val="0"/>
              </a:spcBef>
              <a:buFontTx/>
              <a:buNone/>
              <a:defRPr sz="2300" b="1">
                <a:solidFill>
                  <a:schemeClr val="accent1"/>
                </a:solidFill>
                <a:latin typeface="Arial" panose="020B0604020202020204" pitchFamily="34" charset="0"/>
                <a:cs typeface="Arial" panose="020B0604020202020204" pitchFamily="34" charset="0"/>
              </a:defRPr>
            </a:lvl1pPr>
          </a:lstStyle>
          <a:p>
            <a:r>
              <a:rPr lang="de-DE" dirty="0"/>
              <a:t>Untertitel in Arial </a:t>
            </a:r>
            <a:r>
              <a:rPr lang="de-DE" dirty="0" err="1"/>
              <a:t>Bold</a:t>
            </a:r>
            <a:br>
              <a:rPr lang="de-DE" dirty="0"/>
            </a:br>
            <a:r>
              <a:rPr lang="de-DE" dirty="0"/>
              <a:t>Schriftgröße 23pt</a:t>
            </a:r>
          </a:p>
        </p:txBody>
      </p:sp>
    </p:spTree>
    <p:extLst>
      <p:ext uri="{BB962C8B-B14F-4D97-AF65-F5344CB8AC3E}">
        <p14:creationId xmlns:p14="http://schemas.microsoft.com/office/powerpoint/2010/main" val="9666931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folie_B">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extplatzhalter 6">
            <a:extLst>
              <a:ext uri="{FF2B5EF4-FFF2-40B4-BE49-F238E27FC236}">
                <a16:creationId xmlns:a16="http://schemas.microsoft.com/office/drawing/2014/main" id="{28829180-1932-5F45-B425-49E849C35373}"/>
              </a:ext>
            </a:extLst>
          </p:cNvPr>
          <p:cNvSpPr>
            <a:spLocks noGrp="1"/>
          </p:cNvSpPr>
          <p:nvPr>
            <p:ph type="body" sz="quarter" idx="10" hasCustomPrompt="1"/>
          </p:nvPr>
        </p:nvSpPr>
        <p:spPr>
          <a:xfrm>
            <a:off x="271764" y="1286176"/>
            <a:ext cx="6724350" cy="1410643"/>
          </a:xfrm>
          <a:prstGeom prst="rect">
            <a:avLst/>
          </a:prstGeom>
        </p:spPr>
        <p:txBody>
          <a:bodyPr wrap="square" lIns="0" tIns="0" rIns="0" bIns="0">
            <a:spAutoFit/>
          </a:bodyPr>
          <a:lstStyle>
            <a:lvl1pPr marL="0" indent="0">
              <a:lnSpc>
                <a:spcPts val="5500"/>
              </a:lnSpc>
              <a:spcBef>
                <a:spcPts val="0"/>
              </a:spcBef>
              <a:buFontTx/>
              <a:buNone/>
              <a:defRPr sz="5500" b="1" i="0">
                <a:solidFill>
                  <a:schemeClr val="tx1"/>
                </a:solidFill>
                <a:latin typeface="Arial" panose="020B0604020202020204" pitchFamily="34" charset="0"/>
                <a:cs typeface="Arial" panose="020B0604020202020204" pitchFamily="34" charset="0"/>
              </a:defRPr>
            </a:lvl1pPr>
          </a:lstStyle>
          <a:p>
            <a:r>
              <a:rPr lang="de-DE" dirty="0"/>
              <a:t>Präsentationstitel </a:t>
            </a:r>
            <a:br>
              <a:rPr lang="de-DE" dirty="0"/>
            </a:br>
            <a:r>
              <a:rPr lang="de-DE" dirty="0"/>
              <a:t>in </a:t>
            </a:r>
            <a:r>
              <a:rPr lang="de-DE" dirty="0" err="1"/>
              <a:t>Bold</a:t>
            </a:r>
            <a:r>
              <a:rPr lang="de-DE" dirty="0"/>
              <a:t>, 55pt</a:t>
            </a:r>
          </a:p>
        </p:txBody>
      </p:sp>
      <p:sp>
        <p:nvSpPr>
          <p:cNvPr id="8" name="Textplatzhalter 10">
            <a:extLst>
              <a:ext uri="{FF2B5EF4-FFF2-40B4-BE49-F238E27FC236}">
                <a16:creationId xmlns:a16="http://schemas.microsoft.com/office/drawing/2014/main" id="{051F0514-1506-9C48-9BDF-74FC45561EF4}"/>
              </a:ext>
            </a:extLst>
          </p:cNvPr>
          <p:cNvSpPr>
            <a:spLocks noGrp="1"/>
          </p:cNvSpPr>
          <p:nvPr>
            <p:ph type="body" sz="quarter" idx="11" hasCustomPrompt="1"/>
          </p:nvPr>
        </p:nvSpPr>
        <p:spPr>
          <a:xfrm>
            <a:off x="263524" y="2696819"/>
            <a:ext cx="4765675" cy="889644"/>
          </a:xfrm>
          <a:prstGeom prst="rect">
            <a:avLst/>
          </a:prstGeom>
        </p:spPr>
        <p:txBody>
          <a:bodyPr wrap="square" lIns="0" tIns="180000" rIns="0" bIns="0">
            <a:spAutoFit/>
          </a:bodyPr>
          <a:lstStyle>
            <a:lvl1pPr marL="0" indent="0">
              <a:lnSpc>
                <a:spcPct val="100000"/>
              </a:lnSpc>
              <a:spcBef>
                <a:spcPts val="0"/>
              </a:spcBef>
              <a:buFontTx/>
              <a:buNone/>
              <a:defRPr sz="2300" b="1">
                <a:solidFill>
                  <a:schemeClr val="accent1"/>
                </a:solidFill>
                <a:latin typeface="Arial" panose="020B0604020202020204" pitchFamily="34" charset="0"/>
                <a:cs typeface="Arial" panose="020B0604020202020204" pitchFamily="34" charset="0"/>
              </a:defRPr>
            </a:lvl1pPr>
          </a:lstStyle>
          <a:p>
            <a:r>
              <a:rPr lang="de-DE" dirty="0"/>
              <a:t>Untertitel in Arial </a:t>
            </a:r>
            <a:r>
              <a:rPr lang="de-DE" dirty="0" err="1"/>
              <a:t>Bold</a:t>
            </a:r>
            <a:br>
              <a:rPr lang="de-DE" dirty="0"/>
            </a:br>
            <a:r>
              <a:rPr lang="de-DE" dirty="0"/>
              <a:t>Schriftgröße 23pt</a:t>
            </a:r>
          </a:p>
        </p:txBody>
      </p:sp>
      <p:sp>
        <p:nvSpPr>
          <p:cNvPr id="10" name="Textplatzhalter 19">
            <a:extLst>
              <a:ext uri="{FF2B5EF4-FFF2-40B4-BE49-F238E27FC236}">
                <a16:creationId xmlns:a16="http://schemas.microsoft.com/office/drawing/2014/main" id="{AEC9E7B3-7C82-2C4A-AFB4-59E8BB66AA35}"/>
              </a:ext>
            </a:extLst>
          </p:cNvPr>
          <p:cNvSpPr>
            <a:spLocks noGrp="1"/>
          </p:cNvSpPr>
          <p:nvPr>
            <p:ph type="body" sz="quarter" idx="12" hasCustomPrompt="1"/>
          </p:nvPr>
        </p:nvSpPr>
        <p:spPr>
          <a:xfrm>
            <a:off x="270000" y="5807652"/>
            <a:ext cx="1812925" cy="553998"/>
          </a:xfrm>
          <a:prstGeom prst="rect">
            <a:avLst/>
          </a:prstGeom>
        </p:spPr>
        <p:txBody>
          <a:bodyPr lIns="0" tIns="0" rIns="0" bIns="0" anchor="b" anchorCtr="0">
            <a:spAutoFit/>
          </a:bodyPr>
          <a:lstStyle>
            <a:lvl1pPr marL="0" indent="0">
              <a:lnSpc>
                <a:spcPct val="100000"/>
              </a:lnSpc>
              <a:spcBef>
                <a:spcPts val="0"/>
              </a:spcBef>
              <a:buFontTx/>
              <a:buNone/>
              <a:defRPr sz="1800">
                <a:latin typeface="Arial" panose="020B0604020202020204" pitchFamily="34" charset="0"/>
                <a:cs typeface="Arial" panose="020B0604020202020204" pitchFamily="34" charset="0"/>
              </a:defRPr>
            </a:lvl1pPr>
          </a:lstStyle>
          <a:p>
            <a:r>
              <a:rPr lang="de-DE" dirty="0"/>
              <a:t>Ort,</a:t>
            </a:r>
            <a:br>
              <a:rPr lang="de-DE" dirty="0"/>
            </a:br>
            <a:r>
              <a:rPr lang="de-DE" dirty="0"/>
              <a:t>00.00.0000</a:t>
            </a:r>
          </a:p>
        </p:txBody>
      </p:sp>
    </p:spTree>
    <p:extLst>
      <p:ext uri="{BB962C8B-B14F-4D97-AF65-F5344CB8AC3E}">
        <p14:creationId xmlns:p14="http://schemas.microsoft.com/office/powerpoint/2010/main" val="29812080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chlussfoli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extplatzhalter 6">
            <a:extLst>
              <a:ext uri="{FF2B5EF4-FFF2-40B4-BE49-F238E27FC236}">
                <a16:creationId xmlns:a16="http://schemas.microsoft.com/office/drawing/2014/main" id="{28829180-1932-5F45-B425-49E849C35373}"/>
              </a:ext>
            </a:extLst>
          </p:cNvPr>
          <p:cNvSpPr>
            <a:spLocks noGrp="1"/>
          </p:cNvSpPr>
          <p:nvPr>
            <p:ph type="body" sz="quarter" idx="10" hasCustomPrompt="1"/>
          </p:nvPr>
        </p:nvSpPr>
        <p:spPr>
          <a:xfrm>
            <a:off x="271764" y="1202414"/>
            <a:ext cx="6724350" cy="1282402"/>
          </a:xfrm>
          <a:prstGeom prst="rect">
            <a:avLst/>
          </a:prstGeom>
        </p:spPr>
        <p:txBody>
          <a:bodyPr wrap="square" lIns="0" tIns="0" rIns="0" bIns="0">
            <a:spAutoFit/>
          </a:bodyPr>
          <a:lstStyle>
            <a:lvl1pPr marL="0" indent="0">
              <a:lnSpc>
                <a:spcPts val="10000"/>
              </a:lnSpc>
              <a:spcBef>
                <a:spcPts val="0"/>
              </a:spcBef>
              <a:buFontTx/>
              <a:buNone/>
              <a:defRPr sz="10000" b="1" i="0">
                <a:solidFill>
                  <a:schemeClr val="tx1"/>
                </a:solidFill>
                <a:latin typeface="Arial" panose="020B0604020202020204" pitchFamily="34" charset="0"/>
                <a:cs typeface="Arial" panose="020B0604020202020204" pitchFamily="34" charset="0"/>
              </a:defRPr>
            </a:lvl1pPr>
          </a:lstStyle>
          <a:p>
            <a:r>
              <a:rPr lang="de-DE" dirty="0"/>
              <a:t>Danke.</a:t>
            </a:r>
          </a:p>
        </p:txBody>
      </p:sp>
      <p:sp>
        <p:nvSpPr>
          <p:cNvPr id="10" name="Textplatzhalter 19">
            <a:extLst>
              <a:ext uri="{FF2B5EF4-FFF2-40B4-BE49-F238E27FC236}">
                <a16:creationId xmlns:a16="http://schemas.microsoft.com/office/drawing/2014/main" id="{AEC9E7B3-7C82-2C4A-AFB4-59E8BB66AA35}"/>
              </a:ext>
            </a:extLst>
          </p:cNvPr>
          <p:cNvSpPr>
            <a:spLocks noGrp="1"/>
          </p:cNvSpPr>
          <p:nvPr>
            <p:ph type="body" sz="quarter" idx="12" hasCustomPrompt="1"/>
          </p:nvPr>
        </p:nvSpPr>
        <p:spPr>
          <a:xfrm>
            <a:off x="270001" y="5529934"/>
            <a:ext cx="3773362" cy="830997"/>
          </a:xfrm>
          <a:prstGeom prst="rect">
            <a:avLst/>
          </a:prstGeom>
        </p:spPr>
        <p:txBody>
          <a:bodyPr wrap="square" lIns="0" tIns="0" rIns="0" bIns="0" anchor="b" anchorCtr="0">
            <a:spAutoFit/>
          </a:bodyPr>
          <a:lstStyle>
            <a:lvl1pPr marL="0" indent="0">
              <a:lnSpc>
                <a:spcPct val="100000"/>
              </a:lnSpc>
              <a:spcBef>
                <a:spcPts val="0"/>
              </a:spcBef>
              <a:buFontTx/>
              <a:buNone/>
              <a:defRPr sz="1800">
                <a:latin typeface="Arial" panose="020B0604020202020204" pitchFamily="34" charset="0"/>
                <a:cs typeface="Arial" panose="020B0604020202020204" pitchFamily="34" charset="0"/>
              </a:defRPr>
            </a:lvl1pPr>
          </a:lstStyle>
          <a:p>
            <a:r>
              <a:rPr lang="de-DE" dirty="0"/>
              <a:t>Name</a:t>
            </a:r>
            <a:br>
              <a:rPr lang="de-DE" dirty="0"/>
            </a:br>
            <a:r>
              <a:rPr lang="de-DE" dirty="0"/>
              <a:t>Absender</a:t>
            </a:r>
            <a:br>
              <a:rPr lang="de-DE" dirty="0"/>
            </a:br>
            <a:r>
              <a:rPr lang="de-DE" dirty="0"/>
              <a:t>00.00.0000</a:t>
            </a:r>
          </a:p>
        </p:txBody>
      </p:sp>
    </p:spTree>
    <p:extLst>
      <p:ext uri="{BB962C8B-B14F-4D97-AF65-F5344CB8AC3E}">
        <p14:creationId xmlns:p14="http://schemas.microsoft.com/office/powerpoint/2010/main" val="21749783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Leer_Grauer Hintergrun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Fußzeilenplatzhalter 1">
            <a:extLst>
              <a:ext uri="{FF2B5EF4-FFF2-40B4-BE49-F238E27FC236}">
                <a16:creationId xmlns:a16="http://schemas.microsoft.com/office/drawing/2014/main" id="{4730C1F4-2D47-5647-9A27-A6C574243CF7}"/>
              </a:ext>
            </a:extLst>
          </p:cNvPr>
          <p:cNvSpPr>
            <a:spLocks noGrp="1"/>
          </p:cNvSpPr>
          <p:nvPr>
            <p:ph type="ftr" sz="quarter" idx="12"/>
          </p:nvPr>
        </p:nvSpPr>
        <p:spPr>
          <a:xfrm>
            <a:off x="7473600" y="6559767"/>
            <a:ext cx="4114800" cy="288000"/>
          </a:xfrm>
          <a:prstGeom prst="rect">
            <a:avLst/>
          </a:prstGeom>
        </p:spPr>
        <p:txBody>
          <a:bodyPr/>
          <a:lstStyle>
            <a:lvl1pPr marL="171450" indent="-171450">
              <a:buFont typeface="Arial" panose="020B0604020202020204" pitchFamily="34" charset="0"/>
              <a:buChar char="•"/>
              <a:defRPr/>
            </a:lvl1pPr>
          </a:lstStyle>
          <a:p>
            <a:r>
              <a:rPr lang="de-DE" dirty="0"/>
              <a:t>Gesellschafterversammlung BOAM</a:t>
            </a:r>
          </a:p>
        </p:txBody>
      </p:sp>
      <p:sp>
        <p:nvSpPr>
          <p:cNvPr id="22" name="Titel 21">
            <a:extLst>
              <a:ext uri="{FF2B5EF4-FFF2-40B4-BE49-F238E27FC236}">
                <a16:creationId xmlns:a16="http://schemas.microsoft.com/office/drawing/2014/main" id="{E874B51C-579F-1B4C-ABBB-44F3EC84595E}"/>
              </a:ext>
            </a:extLst>
          </p:cNvPr>
          <p:cNvSpPr>
            <a:spLocks noGrp="1"/>
          </p:cNvSpPr>
          <p:nvPr>
            <p:ph type="title" hasCustomPrompt="1"/>
          </p:nvPr>
        </p:nvSpPr>
        <p:spPr>
          <a:xfrm>
            <a:off x="270000" y="197131"/>
            <a:ext cx="9674187" cy="707886"/>
          </a:xfrm>
        </p:spPr>
        <p:txBody>
          <a:bodyPr/>
          <a:lstStyle>
            <a:lvl1pPr>
              <a:defRPr/>
            </a:lvl1pPr>
          </a:lstStyle>
          <a:p>
            <a:r>
              <a:rPr lang="de-DE" dirty="0"/>
              <a:t>Titel hinzufügen, Arial </a:t>
            </a:r>
            <a:r>
              <a:rPr lang="de-DE" dirty="0" err="1"/>
              <a:t>Bold</a:t>
            </a:r>
            <a:r>
              <a:rPr lang="de-DE" dirty="0"/>
              <a:t>, Schriftgröße 23pt, Zeilenabstand 1-fach</a:t>
            </a:r>
            <a:br>
              <a:rPr lang="de-DE" dirty="0"/>
            </a:br>
            <a:r>
              <a:rPr lang="de-DE" dirty="0"/>
              <a:t>Zwei Zeilen möglich</a:t>
            </a:r>
          </a:p>
        </p:txBody>
      </p:sp>
    </p:spTree>
    <p:extLst>
      <p:ext uri="{BB962C8B-B14F-4D97-AF65-F5344CB8AC3E}">
        <p14:creationId xmlns:p14="http://schemas.microsoft.com/office/powerpoint/2010/main" val="21864140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Leer_Weißer Hintergrun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0024BF3-489E-4241-9956-FED8C59140F6}"/>
              </a:ext>
            </a:extLst>
          </p:cNvPr>
          <p:cNvSpPr>
            <a:spLocks noGrp="1"/>
          </p:cNvSpPr>
          <p:nvPr>
            <p:ph type="title" hasCustomPrompt="1"/>
          </p:nvPr>
        </p:nvSpPr>
        <p:spPr>
          <a:xfrm>
            <a:off x="270000" y="215746"/>
            <a:ext cx="9671012" cy="707886"/>
          </a:xfrm>
          <a:prstGeom prst="rect">
            <a:avLst/>
          </a:prstGeom>
        </p:spPr>
        <p:txBody>
          <a:bodyPr/>
          <a:lstStyle>
            <a:lvl1pPr>
              <a:defRPr/>
            </a:lvl1pPr>
          </a:lstStyle>
          <a:p>
            <a:r>
              <a:rPr lang="de-DE" dirty="0"/>
              <a:t>Titel hinzufügen, Arial </a:t>
            </a:r>
            <a:r>
              <a:rPr lang="de-DE" dirty="0" err="1"/>
              <a:t>Bold</a:t>
            </a:r>
            <a:r>
              <a:rPr lang="de-DE" dirty="0"/>
              <a:t>, Schriftgröße 23pt, Zeilenabstand 1-fach</a:t>
            </a:r>
            <a:br>
              <a:rPr lang="de-DE" dirty="0"/>
            </a:br>
            <a:r>
              <a:rPr lang="de-DE" dirty="0"/>
              <a:t>Zwei Zeilen möglich</a:t>
            </a:r>
          </a:p>
        </p:txBody>
      </p:sp>
      <p:sp>
        <p:nvSpPr>
          <p:cNvPr id="3" name="Fußzeilenplatzhalter 2">
            <a:extLst>
              <a:ext uri="{FF2B5EF4-FFF2-40B4-BE49-F238E27FC236}">
                <a16:creationId xmlns:a16="http://schemas.microsoft.com/office/drawing/2014/main" id="{B7EA09D0-42FB-5543-AE35-5214D36B3E73}"/>
              </a:ext>
            </a:extLst>
          </p:cNvPr>
          <p:cNvSpPr>
            <a:spLocks noGrp="1"/>
          </p:cNvSpPr>
          <p:nvPr>
            <p:ph type="ftr" sz="quarter" idx="10"/>
          </p:nvPr>
        </p:nvSpPr>
        <p:spPr/>
        <p:txBody>
          <a:bodyPr/>
          <a:lstStyle/>
          <a:p>
            <a:r>
              <a:rPr lang="de-DE" dirty="0"/>
              <a:t>Gesellschafterversammlung BOAM</a:t>
            </a:r>
          </a:p>
        </p:txBody>
      </p:sp>
    </p:spTree>
    <p:extLst>
      <p:ext uri="{BB962C8B-B14F-4D97-AF65-F5344CB8AC3E}">
        <p14:creationId xmlns:p14="http://schemas.microsoft.com/office/powerpoint/2010/main" val="20303461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Zitat_Löwi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extplatzhalter 6">
            <a:extLst>
              <a:ext uri="{FF2B5EF4-FFF2-40B4-BE49-F238E27FC236}">
                <a16:creationId xmlns:a16="http://schemas.microsoft.com/office/drawing/2014/main" id="{0E2ACC57-5983-8541-A1AA-F49BE85B4C6B}"/>
              </a:ext>
            </a:extLst>
          </p:cNvPr>
          <p:cNvSpPr>
            <a:spLocks noGrp="1"/>
          </p:cNvSpPr>
          <p:nvPr>
            <p:ph type="body" sz="quarter" idx="11" hasCustomPrompt="1"/>
          </p:nvPr>
        </p:nvSpPr>
        <p:spPr>
          <a:xfrm>
            <a:off x="6169025" y="0"/>
            <a:ext cx="4765675" cy="6858000"/>
          </a:xfrm>
          <a:prstGeom prst="rect">
            <a:avLst/>
          </a:prstGeom>
        </p:spPr>
        <p:txBody>
          <a:bodyPr lIns="0" tIns="0" rIns="0" bIns="0" anchor="ctr" anchorCtr="0"/>
          <a:lstStyle>
            <a:lvl1pPr marL="0" indent="0">
              <a:lnSpc>
                <a:spcPts val="4500"/>
              </a:lnSpc>
              <a:spcBef>
                <a:spcPts val="0"/>
              </a:spcBef>
              <a:buFontTx/>
              <a:buNone/>
              <a:defRPr sz="4000"/>
            </a:lvl1pPr>
          </a:lstStyle>
          <a:p>
            <a:r>
              <a:rPr lang="de-DE" dirty="0"/>
              <a:t>»Hier steht ein Zitat oder Statement in Arial Regular, 40pt und Zeilenabstand 45pt, das vertikal zentriert ist.«</a:t>
            </a:r>
          </a:p>
        </p:txBody>
      </p:sp>
      <p:pic>
        <p:nvPicPr>
          <p:cNvPr id="10" name="Grafik 9">
            <a:extLst>
              <a:ext uri="{FF2B5EF4-FFF2-40B4-BE49-F238E27FC236}">
                <a16:creationId xmlns:a16="http://schemas.microsoft.com/office/drawing/2014/main" id="{C4475CA9-0F98-1C4D-9C0A-1CEBD8DD8FB3}"/>
              </a:ext>
            </a:extLst>
          </p:cNvPr>
          <p:cNvPicPr>
            <a:picLocks noChangeAspect="1"/>
          </p:cNvPicPr>
          <p:nvPr userDrawn="1"/>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555713" y="609600"/>
            <a:ext cx="4356306" cy="5829300"/>
          </a:xfrm>
          <a:prstGeom prst="rect">
            <a:avLst/>
          </a:prstGeom>
        </p:spPr>
      </p:pic>
      <p:sp>
        <p:nvSpPr>
          <p:cNvPr id="2" name="Fußzeilenplatzhalter 1">
            <a:extLst>
              <a:ext uri="{FF2B5EF4-FFF2-40B4-BE49-F238E27FC236}">
                <a16:creationId xmlns:a16="http://schemas.microsoft.com/office/drawing/2014/main" id="{4730C1F4-2D47-5647-9A27-A6C574243CF7}"/>
              </a:ext>
            </a:extLst>
          </p:cNvPr>
          <p:cNvSpPr>
            <a:spLocks noGrp="1"/>
          </p:cNvSpPr>
          <p:nvPr>
            <p:ph type="ftr" sz="quarter" idx="12"/>
          </p:nvPr>
        </p:nvSpPr>
        <p:spPr>
          <a:xfrm>
            <a:off x="7473600" y="6559767"/>
            <a:ext cx="4114800" cy="288000"/>
          </a:xfrm>
          <a:prstGeom prst="rect">
            <a:avLst/>
          </a:prstGeom>
        </p:spPr>
        <p:txBody>
          <a:bodyPr/>
          <a:lstStyle/>
          <a:p>
            <a:r>
              <a:rPr lang="de-DE" dirty="0"/>
              <a:t>Gesellschafterversammlung BOAM</a:t>
            </a:r>
          </a:p>
        </p:txBody>
      </p:sp>
    </p:spTree>
    <p:extLst>
      <p:ext uri="{BB962C8B-B14F-4D97-AF65-F5344CB8AC3E}">
        <p14:creationId xmlns:p14="http://schemas.microsoft.com/office/powerpoint/2010/main" val="5441808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Zitat_Junglöw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extplatzhalter 6">
            <a:extLst>
              <a:ext uri="{FF2B5EF4-FFF2-40B4-BE49-F238E27FC236}">
                <a16:creationId xmlns:a16="http://schemas.microsoft.com/office/drawing/2014/main" id="{0E2ACC57-5983-8541-A1AA-F49BE85B4C6B}"/>
              </a:ext>
            </a:extLst>
          </p:cNvPr>
          <p:cNvSpPr>
            <a:spLocks noGrp="1"/>
          </p:cNvSpPr>
          <p:nvPr>
            <p:ph type="body" sz="quarter" idx="11" hasCustomPrompt="1"/>
          </p:nvPr>
        </p:nvSpPr>
        <p:spPr>
          <a:xfrm>
            <a:off x="1258888" y="0"/>
            <a:ext cx="4765675" cy="6858000"/>
          </a:xfrm>
          <a:prstGeom prst="rect">
            <a:avLst/>
          </a:prstGeom>
        </p:spPr>
        <p:txBody>
          <a:bodyPr lIns="0" tIns="0" rIns="0" bIns="0" anchor="ctr" anchorCtr="0"/>
          <a:lstStyle>
            <a:lvl1pPr marL="0" indent="0">
              <a:lnSpc>
                <a:spcPts val="4500"/>
              </a:lnSpc>
              <a:spcBef>
                <a:spcPts val="0"/>
              </a:spcBef>
              <a:buFontTx/>
              <a:buNone/>
              <a:defRPr sz="4000"/>
            </a:lvl1pPr>
          </a:lstStyle>
          <a:p>
            <a:r>
              <a:rPr lang="de-DE" dirty="0"/>
              <a:t>»Hier steht ein Zitat oder Statement in Arial Regular, 40pt und Zeilenabstand 45pt, das vertikal zentriert ist.«</a:t>
            </a:r>
          </a:p>
        </p:txBody>
      </p:sp>
      <p:pic>
        <p:nvPicPr>
          <p:cNvPr id="4" name="Grafik 3">
            <a:extLst>
              <a:ext uri="{FF2B5EF4-FFF2-40B4-BE49-F238E27FC236}">
                <a16:creationId xmlns:a16="http://schemas.microsoft.com/office/drawing/2014/main" id="{9A700622-4A13-BD45-A7B8-08CD13883D91}"/>
              </a:ext>
            </a:extLst>
          </p:cNvPr>
          <p:cNvPicPr>
            <a:picLocks noChangeAspect="1"/>
          </p:cNvPicPr>
          <p:nvPr userDrawn="1"/>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6686573" y="1581149"/>
            <a:ext cx="3973022" cy="4308475"/>
          </a:xfrm>
          <a:prstGeom prst="rect">
            <a:avLst/>
          </a:prstGeom>
        </p:spPr>
      </p:pic>
      <p:sp>
        <p:nvSpPr>
          <p:cNvPr id="2" name="Fußzeilenplatzhalter 1">
            <a:extLst>
              <a:ext uri="{FF2B5EF4-FFF2-40B4-BE49-F238E27FC236}">
                <a16:creationId xmlns:a16="http://schemas.microsoft.com/office/drawing/2014/main" id="{98ADC2DA-185F-8441-B96A-1F53A6C30EA3}"/>
              </a:ext>
            </a:extLst>
          </p:cNvPr>
          <p:cNvSpPr>
            <a:spLocks noGrp="1"/>
          </p:cNvSpPr>
          <p:nvPr>
            <p:ph type="ftr" sz="quarter" idx="12"/>
          </p:nvPr>
        </p:nvSpPr>
        <p:spPr>
          <a:xfrm>
            <a:off x="7473600" y="6559767"/>
            <a:ext cx="4114800" cy="288000"/>
          </a:xfrm>
          <a:prstGeom prst="rect">
            <a:avLst/>
          </a:prstGeom>
        </p:spPr>
        <p:txBody>
          <a:bodyPr/>
          <a:lstStyle/>
          <a:p>
            <a:r>
              <a:rPr lang="de-DE" dirty="0"/>
              <a:t>Gesellschafterversammlung BOAM</a:t>
            </a:r>
          </a:p>
        </p:txBody>
      </p:sp>
    </p:spTree>
    <p:extLst>
      <p:ext uri="{BB962C8B-B14F-4D97-AF65-F5344CB8AC3E}">
        <p14:creationId xmlns:p14="http://schemas.microsoft.com/office/powerpoint/2010/main" val="36139522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xtfolie_Aufzählung">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5E68092-B17A-3E4D-803C-306863A9712F}"/>
              </a:ext>
            </a:extLst>
          </p:cNvPr>
          <p:cNvSpPr>
            <a:spLocks noGrp="1"/>
          </p:cNvSpPr>
          <p:nvPr>
            <p:ph type="title" hasCustomPrompt="1"/>
          </p:nvPr>
        </p:nvSpPr>
        <p:spPr>
          <a:xfrm>
            <a:off x="270000" y="215746"/>
            <a:ext cx="9671012" cy="707886"/>
          </a:xfrm>
          <a:prstGeom prst="rect">
            <a:avLst/>
          </a:prstGeom>
        </p:spPr>
        <p:txBody>
          <a:bodyPr/>
          <a:lstStyle>
            <a:lvl1pPr>
              <a:defRPr/>
            </a:lvl1pPr>
          </a:lstStyle>
          <a:p>
            <a:r>
              <a:rPr lang="de-DE" dirty="0"/>
              <a:t>Titel hinzufügen, Arial </a:t>
            </a:r>
            <a:r>
              <a:rPr lang="de-DE" dirty="0" err="1"/>
              <a:t>Bold</a:t>
            </a:r>
            <a:r>
              <a:rPr lang="de-DE" dirty="0"/>
              <a:t>, Schriftgröße 23pt, Zeilenabstand 1-fach</a:t>
            </a:r>
            <a:br>
              <a:rPr lang="de-DE" dirty="0"/>
            </a:br>
            <a:r>
              <a:rPr lang="de-DE" dirty="0"/>
              <a:t>Zwei Zeilen möglich</a:t>
            </a:r>
          </a:p>
        </p:txBody>
      </p:sp>
      <p:sp>
        <p:nvSpPr>
          <p:cNvPr id="5" name="Fußzeilenplatzhalter 4">
            <a:extLst>
              <a:ext uri="{FF2B5EF4-FFF2-40B4-BE49-F238E27FC236}">
                <a16:creationId xmlns:a16="http://schemas.microsoft.com/office/drawing/2014/main" id="{EE819B18-AEF3-834D-A1CD-02F239FA728A}"/>
              </a:ext>
            </a:extLst>
          </p:cNvPr>
          <p:cNvSpPr>
            <a:spLocks noGrp="1"/>
          </p:cNvSpPr>
          <p:nvPr>
            <p:ph type="ftr" sz="quarter" idx="10"/>
          </p:nvPr>
        </p:nvSpPr>
        <p:spPr/>
        <p:txBody>
          <a:bodyPr/>
          <a:lstStyle/>
          <a:p>
            <a:r>
              <a:rPr lang="de-DE" dirty="0"/>
              <a:t>Gesellschafterversammlung BOAM</a:t>
            </a:r>
          </a:p>
        </p:txBody>
      </p:sp>
      <p:sp>
        <p:nvSpPr>
          <p:cNvPr id="9" name="Textplatzhalter 8">
            <a:extLst>
              <a:ext uri="{FF2B5EF4-FFF2-40B4-BE49-F238E27FC236}">
                <a16:creationId xmlns:a16="http://schemas.microsoft.com/office/drawing/2014/main" id="{EE167DA0-619D-A24B-879C-FF30230BDAE7}"/>
              </a:ext>
            </a:extLst>
          </p:cNvPr>
          <p:cNvSpPr>
            <a:spLocks noGrp="1"/>
          </p:cNvSpPr>
          <p:nvPr>
            <p:ph type="body" sz="quarter" idx="11" hasCustomPrompt="1"/>
          </p:nvPr>
        </p:nvSpPr>
        <p:spPr>
          <a:xfrm>
            <a:off x="263525" y="1268413"/>
            <a:ext cx="11657013" cy="2055556"/>
          </a:xfrm>
          <a:prstGeom prst="rect">
            <a:avLst/>
          </a:prstGeom>
        </p:spPr>
        <p:txBody>
          <a:bodyPr/>
          <a:lstStyle>
            <a:lvl1pPr marL="180000" indent="-180000" defTabSz="180000">
              <a:lnSpc>
                <a:spcPct val="100000"/>
              </a:lnSpc>
              <a:spcBef>
                <a:spcPts val="500"/>
              </a:spcBef>
              <a:buClr>
                <a:schemeClr val="accent1"/>
              </a:buClr>
              <a:buFont typeface="Wingdings" pitchFamily="2" charset="2"/>
              <a:buChar char="§"/>
              <a:tabLst>
                <a:tab pos="180000" algn="l"/>
              </a:tabLst>
              <a:defRPr sz="1800"/>
            </a:lvl1pPr>
            <a:lvl2pPr marL="720000" indent="-180000" defTabSz="180000">
              <a:lnSpc>
                <a:spcPct val="100000"/>
              </a:lnSpc>
              <a:spcBef>
                <a:spcPts val="500"/>
              </a:spcBef>
              <a:buClr>
                <a:schemeClr val="accent1"/>
              </a:buClr>
              <a:buFont typeface="Arial" panose="020B0604020202020204" pitchFamily="34" charset="0"/>
              <a:buChar char="•"/>
              <a:tabLst>
                <a:tab pos="180000" algn="l"/>
              </a:tabLst>
              <a:defRPr sz="1800"/>
            </a:lvl2pPr>
            <a:lvl3pPr marL="1260000" indent="-180000">
              <a:lnSpc>
                <a:spcPct val="100000"/>
              </a:lnSpc>
              <a:spcBef>
                <a:spcPts val="500"/>
              </a:spcBef>
              <a:buClr>
                <a:schemeClr val="accent1"/>
              </a:buClr>
              <a:buFont typeface="Symbol" pitchFamily="2" charset="2"/>
              <a:buChar char="-"/>
              <a:tabLst>
                <a:tab pos="180000" algn="l"/>
              </a:tabLst>
              <a:defRPr sz="1800"/>
            </a:lvl3pPr>
          </a:lstStyle>
          <a:p>
            <a:r>
              <a:rPr lang="de-DE" dirty="0"/>
              <a:t>Erste Ebene
Aufzählung</a:t>
            </a:r>
          </a:p>
          <a:p>
            <a:pPr lvl="1"/>
            <a:r>
              <a:rPr lang="de-DE" dirty="0"/>
              <a:t>Zweite Ebene</a:t>
            </a:r>
          </a:p>
          <a:p>
            <a:pPr lvl="1"/>
            <a:r>
              <a:rPr lang="de-DE" dirty="0"/>
              <a:t>Aufzählung</a:t>
            </a:r>
          </a:p>
          <a:p>
            <a:pPr lvl="2"/>
            <a:r>
              <a:rPr lang="de-DE" dirty="0"/>
              <a:t>Dritte Ebene</a:t>
            </a:r>
          </a:p>
          <a:p>
            <a:pPr lvl="2"/>
            <a:r>
              <a:rPr lang="de-DE" dirty="0"/>
              <a:t>Aufzählung</a:t>
            </a:r>
          </a:p>
        </p:txBody>
      </p:sp>
    </p:spTree>
    <p:extLst>
      <p:ext uri="{BB962C8B-B14F-4D97-AF65-F5344CB8AC3E}">
        <p14:creationId xmlns:p14="http://schemas.microsoft.com/office/powerpoint/2010/main" val="3799235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folie-weiß_Aufzählung">
    <p:bg>
      <p:bgPr>
        <a:solidFill>
          <a:srgbClr val="FFFFFF"/>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5E68092-B17A-3E4D-803C-306863A9712F}"/>
              </a:ext>
            </a:extLst>
          </p:cNvPr>
          <p:cNvSpPr>
            <a:spLocks noGrp="1"/>
          </p:cNvSpPr>
          <p:nvPr>
            <p:ph type="title" hasCustomPrompt="1"/>
          </p:nvPr>
        </p:nvSpPr>
        <p:spPr>
          <a:xfrm>
            <a:off x="270000" y="215746"/>
            <a:ext cx="9671012" cy="707886"/>
          </a:xfrm>
          <a:prstGeom prst="rect">
            <a:avLst/>
          </a:prstGeom>
        </p:spPr>
        <p:txBody>
          <a:bodyPr/>
          <a:lstStyle>
            <a:lvl1pPr>
              <a:defRPr/>
            </a:lvl1pPr>
          </a:lstStyle>
          <a:p>
            <a:r>
              <a:rPr lang="de-DE" dirty="0"/>
              <a:t>Titel hinzufügen, Arial </a:t>
            </a:r>
            <a:r>
              <a:rPr lang="de-DE" dirty="0" err="1"/>
              <a:t>Bold</a:t>
            </a:r>
            <a:r>
              <a:rPr lang="de-DE" dirty="0"/>
              <a:t>, Schriftgröße 23pt, Zeilenabstand 1-fach</a:t>
            </a:r>
            <a:br>
              <a:rPr lang="de-DE" dirty="0"/>
            </a:br>
            <a:r>
              <a:rPr lang="de-DE" dirty="0"/>
              <a:t>Zwei Zeilen möglich</a:t>
            </a:r>
          </a:p>
        </p:txBody>
      </p:sp>
      <p:sp>
        <p:nvSpPr>
          <p:cNvPr id="5" name="Fußzeilenplatzhalter 4">
            <a:extLst>
              <a:ext uri="{FF2B5EF4-FFF2-40B4-BE49-F238E27FC236}">
                <a16:creationId xmlns:a16="http://schemas.microsoft.com/office/drawing/2014/main" id="{EE819B18-AEF3-834D-A1CD-02F239FA728A}"/>
              </a:ext>
            </a:extLst>
          </p:cNvPr>
          <p:cNvSpPr>
            <a:spLocks noGrp="1"/>
          </p:cNvSpPr>
          <p:nvPr>
            <p:ph type="ftr" sz="quarter" idx="10"/>
          </p:nvPr>
        </p:nvSpPr>
        <p:spPr/>
        <p:txBody>
          <a:bodyPr/>
          <a:lstStyle/>
          <a:p>
            <a:r>
              <a:rPr lang="de-DE" dirty="0"/>
              <a:t>Kooperation DELA &amp; die Bayerische</a:t>
            </a:r>
          </a:p>
        </p:txBody>
      </p:sp>
      <p:sp>
        <p:nvSpPr>
          <p:cNvPr id="9" name="Textplatzhalter 8">
            <a:extLst>
              <a:ext uri="{FF2B5EF4-FFF2-40B4-BE49-F238E27FC236}">
                <a16:creationId xmlns:a16="http://schemas.microsoft.com/office/drawing/2014/main" id="{EE167DA0-619D-A24B-879C-FF30230BDAE7}"/>
              </a:ext>
            </a:extLst>
          </p:cNvPr>
          <p:cNvSpPr>
            <a:spLocks noGrp="1"/>
          </p:cNvSpPr>
          <p:nvPr>
            <p:ph type="body" sz="quarter" idx="11" hasCustomPrompt="1"/>
          </p:nvPr>
        </p:nvSpPr>
        <p:spPr>
          <a:xfrm>
            <a:off x="263525" y="1268413"/>
            <a:ext cx="11657013" cy="2055556"/>
          </a:xfrm>
          <a:prstGeom prst="rect">
            <a:avLst/>
          </a:prstGeom>
        </p:spPr>
        <p:txBody>
          <a:bodyPr/>
          <a:lstStyle>
            <a:lvl1pPr marL="180000" indent="-180000" defTabSz="180000">
              <a:lnSpc>
                <a:spcPct val="100000"/>
              </a:lnSpc>
              <a:spcBef>
                <a:spcPts val="500"/>
              </a:spcBef>
              <a:buClr>
                <a:schemeClr val="accent1"/>
              </a:buClr>
              <a:buFont typeface="Wingdings" pitchFamily="2" charset="2"/>
              <a:buChar char="§"/>
              <a:tabLst>
                <a:tab pos="180000" algn="l"/>
              </a:tabLst>
              <a:defRPr sz="1800"/>
            </a:lvl1pPr>
            <a:lvl2pPr marL="720000" indent="-180000" defTabSz="180000">
              <a:lnSpc>
                <a:spcPct val="100000"/>
              </a:lnSpc>
              <a:spcBef>
                <a:spcPts val="500"/>
              </a:spcBef>
              <a:buClr>
                <a:schemeClr val="accent1"/>
              </a:buClr>
              <a:buFont typeface="Arial" panose="020B0604020202020204" pitchFamily="34" charset="0"/>
              <a:buChar char="•"/>
              <a:tabLst>
                <a:tab pos="180000" algn="l"/>
              </a:tabLst>
              <a:defRPr sz="1800"/>
            </a:lvl2pPr>
            <a:lvl3pPr marL="1260000" indent="-180000">
              <a:lnSpc>
                <a:spcPct val="100000"/>
              </a:lnSpc>
              <a:spcBef>
                <a:spcPts val="500"/>
              </a:spcBef>
              <a:buClr>
                <a:schemeClr val="accent1"/>
              </a:buClr>
              <a:buFont typeface="Symbol" pitchFamily="2" charset="2"/>
              <a:buChar char="-"/>
              <a:tabLst>
                <a:tab pos="180000" algn="l"/>
              </a:tabLst>
              <a:defRPr sz="1800"/>
            </a:lvl3pPr>
          </a:lstStyle>
          <a:p>
            <a:r>
              <a:rPr lang="de-DE" dirty="0"/>
              <a:t>Erste Ebene
Aufzählung</a:t>
            </a:r>
          </a:p>
          <a:p>
            <a:pPr lvl="1"/>
            <a:r>
              <a:rPr lang="de-DE" dirty="0"/>
              <a:t>Zweite Ebene</a:t>
            </a:r>
          </a:p>
          <a:p>
            <a:pPr lvl="1"/>
            <a:r>
              <a:rPr lang="de-DE" dirty="0"/>
              <a:t>Aufzählung</a:t>
            </a:r>
          </a:p>
          <a:p>
            <a:pPr lvl="2"/>
            <a:r>
              <a:rPr lang="de-DE" dirty="0"/>
              <a:t>Dritte Ebene</a:t>
            </a:r>
          </a:p>
          <a:p>
            <a:pPr lvl="2"/>
            <a:r>
              <a:rPr lang="de-DE" dirty="0"/>
              <a:t>Aufzählung</a:t>
            </a:r>
          </a:p>
        </p:txBody>
      </p:sp>
    </p:spTree>
    <p:extLst>
      <p:ext uri="{BB962C8B-B14F-4D97-AF65-F5344CB8AC3E}">
        <p14:creationId xmlns:p14="http://schemas.microsoft.com/office/powerpoint/2010/main" val="7909959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xtfoli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74EDB9F-DBCA-BC4E-920C-0AA041155F54}"/>
              </a:ext>
            </a:extLst>
          </p:cNvPr>
          <p:cNvSpPr>
            <a:spLocks noGrp="1"/>
          </p:cNvSpPr>
          <p:nvPr>
            <p:ph type="title" hasCustomPrompt="1"/>
          </p:nvPr>
        </p:nvSpPr>
        <p:spPr>
          <a:xfrm>
            <a:off x="270000" y="215746"/>
            <a:ext cx="9671012" cy="707886"/>
          </a:xfrm>
          <a:prstGeom prst="rect">
            <a:avLst/>
          </a:prstGeom>
        </p:spPr>
        <p:txBody>
          <a:bodyPr/>
          <a:lstStyle>
            <a:lvl1pPr>
              <a:defRPr/>
            </a:lvl1pPr>
          </a:lstStyle>
          <a:p>
            <a:r>
              <a:rPr lang="de-DE" dirty="0"/>
              <a:t>Titel hinzufügen, Arial </a:t>
            </a:r>
            <a:r>
              <a:rPr lang="de-DE" dirty="0" err="1"/>
              <a:t>Bold</a:t>
            </a:r>
            <a:r>
              <a:rPr lang="de-DE" dirty="0"/>
              <a:t>, Schriftgröße 23pt, Zeilenabstand 1-fach</a:t>
            </a:r>
            <a:br>
              <a:rPr lang="de-DE" dirty="0"/>
            </a:br>
            <a:r>
              <a:rPr lang="de-DE" dirty="0"/>
              <a:t>Zwei Zeilen möglich</a:t>
            </a:r>
          </a:p>
        </p:txBody>
      </p:sp>
      <p:sp>
        <p:nvSpPr>
          <p:cNvPr id="5" name="Fußzeilenplatzhalter 4">
            <a:extLst>
              <a:ext uri="{FF2B5EF4-FFF2-40B4-BE49-F238E27FC236}">
                <a16:creationId xmlns:a16="http://schemas.microsoft.com/office/drawing/2014/main" id="{1132FBB8-2717-6344-8F47-850BCBBB911A}"/>
              </a:ext>
            </a:extLst>
          </p:cNvPr>
          <p:cNvSpPr>
            <a:spLocks noGrp="1"/>
          </p:cNvSpPr>
          <p:nvPr>
            <p:ph type="ftr" sz="quarter" idx="10"/>
          </p:nvPr>
        </p:nvSpPr>
        <p:spPr/>
        <p:txBody>
          <a:bodyPr/>
          <a:lstStyle/>
          <a:p>
            <a:r>
              <a:rPr lang="de-DE" dirty="0"/>
              <a:t>Gesellschafterversammlung BOAM</a:t>
            </a:r>
          </a:p>
        </p:txBody>
      </p:sp>
      <p:sp>
        <p:nvSpPr>
          <p:cNvPr id="6" name="Textplatzhalter 5">
            <a:extLst>
              <a:ext uri="{FF2B5EF4-FFF2-40B4-BE49-F238E27FC236}">
                <a16:creationId xmlns:a16="http://schemas.microsoft.com/office/drawing/2014/main" id="{BD1228F3-882F-8845-BC4C-5C98DE019D55}"/>
              </a:ext>
            </a:extLst>
          </p:cNvPr>
          <p:cNvSpPr>
            <a:spLocks noGrp="1"/>
          </p:cNvSpPr>
          <p:nvPr>
            <p:ph type="body" sz="quarter" idx="11" hasCustomPrompt="1"/>
          </p:nvPr>
        </p:nvSpPr>
        <p:spPr>
          <a:xfrm>
            <a:off x="263525" y="1268413"/>
            <a:ext cx="11657013" cy="1661993"/>
          </a:xfrm>
          <a:prstGeom prst="rect">
            <a:avLst/>
          </a:prstGeom>
        </p:spPr>
        <p:txBody>
          <a:bodyPr lIns="0" tIns="0" rIns="0" bIns="0">
            <a:spAutoFit/>
          </a:bodyPr>
          <a:lstStyle>
            <a:lvl1pPr marL="0" indent="0">
              <a:lnSpc>
                <a:spcPct val="100000"/>
              </a:lnSpc>
              <a:spcBef>
                <a:spcPts val="0"/>
              </a:spcBef>
              <a:buClr>
                <a:schemeClr val="accent1"/>
              </a:buClr>
              <a:buFontTx/>
              <a:buNone/>
              <a:tabLst/>
              <a:defRPr sz="1800"/>
            </a:lvl1pPr>
          </a:lstStyle>
          <a:p>
            <a:pPr marL="0" indent="0">
              <a:buClr>
                <a:schemeClr val="accent1"/>
              </a:buClr>
              <a:buFontTx/>
              <a:buNone/>
              <a:tabLst/>
            </a:pPr>
            <a:r>
              <a:rPr lang="de-DE" b="0" dirty="0"/>
              <a:t>Fließtext, Arial Regular, Schriftgröße 18pt, Zeilenabstand 1-fach: </a:t>
            </a:r>
            <a:r>
              <a:rPr lang="de-DE" b="0" dirty="0" err="1"/>
              <a:t>Lorem</a:t>
            </a:r>
            <a:r>
              <a:rPr lang="de-DE" b="0" dirty="0"/>
              <a:t> </a:t>
            </a:r>
            <a:r>
              <a:rPr lang="de-DE" b="0" dirty="0" err="1"/>
              <a:t>ipsum</a:t>
            </a:r>
            <a:r>
              <a:rPr lang="de-DE" b="0" dirty="0"/>
              <a:t> </a:t>
            </a:r>
            <a:r>
              <a:rPr lang="de-DE" b="0" dirty="0" err="1"/>
              <a:t>dolor</a:t>
            </a:r>
            <a:r>
              <a:rPr lang="de-DE" b="0" dirty="0"/>
              <a:t> </a:t>
            </a:r>
            <a:r>
              <a:rPr lang="de-DE" b="0" dirty="0" err="1"/>
              <a:t>sit</a:t>
            </a:r>
            <a:r>
              <a:rPr lang="de-DE" b="0" dirty="0"/>
              <a:t> </a:t>
            </a:r>
            <a:r>
              <a:rPr lang="de-DE" b="0" dirty="0" err="1"/>
              <a:t>amet</a:t>
            </a:r>
            <a:r>
              <a:rPr lang="de-DE" b="0" dirty="0"/>
              <a:t>, </a:t>
            </a:r>
            <a:r>
              <a:rPr lang="de-DE" b="0" dirty="0" err="1"/>
              <a:t>consetetur</a:t>
            </a:r>
            <a:r>
              <a:rPr lang="de-DE" b="0" dirty="0"/>
              <a:t> </a:t>
            </a:r>
            <a:r>
              <a:rPr lang="de-DE" b="0" dirty="0" err="1"/>
              <a:t>sadipscing</a:t>
            </a:r>
            <a:r>
              <a:rPr lang="de-DE" b="0" dirty="0"/>
              <a:t> </a:t>
            </a:r>
            <a:r>
              <a:rPr lang="de-DE" b="0" dirty="0" err="1"/>
              <a:t>elitr</a:t>
            </a:r>
            <a:r>
              <a:rPr lang="de-DE" b="0" dirty="0"/>
              <a:t>, </a:t>
            </a:r>
            <a:r>
              <a:rPr lang="de-DE" b="0" dirty="0" err="1"/>
              <a:t>sed</a:t>
            </a:r>
            <a:r>
              <a:rPr lang="de-DE" b="0" dirty="0"/>
              <a:t> </a:t>
            </a:r>
            <a:r>
              <a:rPr lang="de-DE" b="0" dirty="0" err="1"/>
              <a:t>diam</a:t>
            </a:r>
            <a:r>
              <a:rPr lang="de-DE" b="0" dirty="0"/>
              <a:t> </a:t>
            </a:r>
            <a:r>
              <a:rPr lang="de-DE" b="0" dirty="0" err="1"/>
              <a:t>nonumy</a:t>
            </a:r>
            <a:r>
              <a:rPr lang="de-DE" b="0" dirty="0"/>
              <a:t> </a:t>
            </a:r>
            <a:r>
              <a:rPr lang="de-DE" b="0" dirty="0" err="1"/>
              <a:t>eirmod</a:t>
            </a:r>
            <a:r>
              <a:rPr lang="de-DE" b="0" dirty="0"/>
              <a:t> </a:t>
            </a:r>
            <a:r>
              <a:rPr lang="de-DE" b="0" dirty="0" err="1"/>
              <a:t>tempor</a:t>
            </a:r>
            <a:r>
              <a:rPr lang="de-DE" b="0" dirty="0"/>
              <a:t> </a:t>
            </a:r>
            <a:r>
              <a:rPr lang="de-DE" b="0" dirty="0" err="1"/>
              <a:t>invidunt</a:t>
            </a:r>
            <a:r>
              <a:rPr lang="de-DE" b="0" dirty="0"/>
              <a:t> </a:t>
            </a:r>
            <a:r>
              <a:rPr lang="de-DE" b="0" dirty="0" err="1"/>
              <a:t>ut</a:t>
            </a:r>
            <a:r>
              <a:rPr lang="de-DE" b="0" dirty="0"/>
              <a:t> </a:t>
            </a:r>
            <a:r>
              <a:rPr lang="de-DE" b="0" dirty="0" err="1"/>
              <a:t>labore</a:t>
            </a:r>
            <a:r>
              <a:rPr lang="de-DE" b="0" dirty="0"/>
              <a:t> et </a:t>
            </a:r>
            <a:r>
              <a:rPr lang="de-DE" b="0" dirty="0" err="1"/>
              <a:t>dolore</a:t>
            </a:r>
            <a:r>
              <a:rPr lang="de-DE" b="0" dirty="0"/>
              <a:t> magna </a:t>
            </a:r>
            <a:r>
              <a:rPr lang="de-DE" b="0" dirty="0" err="1"/>
              <a:t>aliquyam</a:t>
            </a:r>
            <a:r>
              <a:rPr lang="de-DE" b="0" dirty="0"/>
              <a:t> </a:t>
            </a:r>
            <a:r>
              <a:rPr lang="de-DE" b="0" dirty="0" err="1"/>
              <a:t>erat</a:t>
            </a:r>
            <a:r>
              <a:rPr lang="de-DE" b="0" dirty="0"/>
              <a:t>, </a:t>
            </a:r>
            <a:r>
              <a:rPr lang="de-DE" b="0" dirty="0" err="1"/>
              <a:t>sed</a:t>
            </a:r>
            <a:r>
              <a:rPr lang="de-DE" b="0" dirty="0"/>
              <a:t> </a:t>
            </a:r>
            <a:r>
              <a:rPr lang="de-DE" b="0" dirty="0" err="1"/>
              <a:t>diam</a:t>
            </a:r>
            <a:r>
              <a:rPr lang="de-DE" b="0" dirty="0"/>
              <a:t> </a:t>
            </a:r>
            <a:r>
              <a:rPr lang="de-DE" b="0" dirty="0" err="1"/>
              <a:t>voluptua</a:t>
            </a:r>
            <a:r>
              <a:rPr lang="de-DE" b="0" dirty="0"/>
              <a:t>. At </a:t>
            </a:r>
            <a:r>
              <a:rPr lang="de-DE" b="0" dirty="0" err="1"/>
              <a:t>vero</a:t>
            </a:r>
            <a:r>
              <a:rPr lang="de-DE" b="0" dirty="0"/>
              <a:t> </a:t>
            </a:r>
            <a:r>
              <a:rPr lang="de-DE" b="0" dirty="0" err="1"/>
              <a:t>eos</a:t>
            </a:r>
            <a:r>
              <a:rPr lang="de-DE" b="0" dirty="0"/>
              <a:t> et </a:t>
            </a:r>
            <a:r>
              <a:rPr lang="de-DE" b="0" dirty="0" err="1"/>
              <a:t>accusam</a:t>
            </a:r>
            <a:r>
              <a:rPr lang="de-DE" b="0" dirty="0"/>
              <a:t> et </a:t>
            </a:r>
            <a:r>
              <a:rPr lang="de-DE" b="0" dirty="0" err="1"/>
              <a:t>justo</a:t>
            </a:r>
            <a:r>
              <a:rPr lang="de-DE" b="0" dirty="0"/>
              <a:t> </a:t>
            </a:r>
            <a:r>
              <a:rPr lang="de-DE" b="0" dirty="0" err="1"/>
              <a:t>duo</a:t>
            </a:r>
            <a:r>
              <a:rPr lang="de-DE" b="0" dirty="0"/>
              <a:t> </a:t>
            </a:r>
            <a:r>
              <a:rPr lang="de-DE" b="0" dirty="0" err="1"/>
              <a:t>dolores</a:t>
            </a:r>
            <a:r>
              <a:rPr lang="de-DE" b="0" dirty="0"/>
              <a:t> et </a:t>
            </a:r>
            <a:r>
              <a:rPr lang="de-DE" b="0" dirty="0" err="1"/>
              <a:t>ea</a:t>
            </a:r>
            <a:r>
              <a:rPr lang="de-DE" b="0" dirty="0"/>
              <a:t> </a:t>
            </a:r>
            <a:r>
              <a:rPr lang="de-DE" b="0" dirty="0" err="1"/>
              <a:t>rebum</a:t>
            </a:r>
            <a:r>
              <a:rPr lang="de-DE" b="0" dirty="0"/>
              <a:t>. Stet </a:t>
            </a:r>
            <a:r>
              <a:rPr lang="de-DE" b="0" dirty="0" err="1"/>
              <a:t>clita</a:t>
            </a:r>
            <a:r>
              <a:rPr lang="de-DE" b="0" dirty="0"/>
              <a:t> </a:t>
            </a:r>
            <a:r>
              <a:rPr lang="de-DE" b="0" dirty="0" err="1"/>
              <a:t>kasd</a:t>
            </a:r>
            <a:r>
              <a:rPr lang="de-DE" b="0" dirty="0"/>
              <a:t> </a:t>
            </a:r>
            <a:r>
              <a:rPr lang="de-DE" b="0" dirty="0" err="1"/>
              <a:t>gubergren</a:t>
            </a:r>
            <a:r>
              <a:rPr lang="de-DE" b="0" dirty="0"/>
              <a:t>, </a:t>
            </a:r>
            <a:r>
              <a:rPr lang="de-DE" b="0" dirty="0" err="1"/>
              <a:t>no</a:t>
            </a:r>
            <a:r>
              <a:rPr lang="de-DE" b="0" dirty="0"/>
              <a:t> </a:t>
            </a:r>
            <a:r>
              <a:rPr lang="de-DE" b="0" dirty="0" err="1"/>
              <a:t>sea</a:t>
            </a:r>
            <a:r>
              <a:rPr lang="de-DE" b="0" dirty="0"/>
              <a:t> </a:t>
            </a:r>
            <a:r>
              <a:rPr lang="de-DE" b="0" dirty="0" err="1"/>
              <a:t>takimata</a:t>
            </a:r>
            <a:r>
              <a:rPr lang="de-DE" b="0" dirty="0"/>
              <a:t> sanctus </a:t>
            </a:r>
            <a:r>
              <a:rPr lang="de-DE" b="0" dirty="0" err="1"/>
              <a:t>est</a:t>
            </a:r>
            <a:r>
              <a:rPr lang="de-DE" b="0" dirty="0"/>
              <a:t> </a:t>
            </a:r>
            <a:r>
              <a:rPr lang="de-DE" b="0" dirty="0" err="1"/>
              <a:t>Lorem</a:t>
            </a:r>
            <a:r>
              <a:rPr lang="de-DE" b="0" dirty="0"/>
              <a:t> </a:t>
            </a:r>
            <a:r>
              <a:rPr lang="de-DE" b="0" dirty="0" err="1"/>
              <a:t>ipsum</a:t>
            </a:r>
            <a:r>
              <a:rPr lang="de-DE" b="0" dirty="0"/>
              <a:t> </a:t>
            </a:r>
            <a:r>
              <a:rPr lang="de-DE" b="0" dirty="0" err="1"/>
              <a:t>dolor</a:t>
            </a:r>
            <a:r>
              <a:rPr lang="de-DE" b="0" dirty="0"/>
              <a:t> </a:t>
            </a:r>
            <a:r>
              <a:rPr lang="de-DE" b="0" dirty="0" err="1"/>
              <a:t>sit</a:t>
            </a:r>
            <a:r>
              <a:rPr lang="de-DE" b="0" dirty="0"/>
              <a:t> </a:t>
            </a:r>
            <a:r>
              <a:rPr lang="de-DE" b="0" dirty="0" err="1"/>
              <a:t>amet</a:t>
            </a:r>
            <a:r>
              <a:rPr lang="de-DE" b="0" dirty="0"/>
              <a:t>. </a:t>
            </a:r>
            <a:r>
              <a:rPr lang="de-DE" b="0" dirty="0" err="1"/>
              <a:t>Lorem</a:t>
            </a:r>
            <a:r>
              <a:rPr lang="de-DE" b="0" dirty="0"/>
              <a:t> </a:t>
            </a:r>
            <a:r>
              <a:rPr lang="de-DE" b="0" dirty="0" err="1"/>
              <a:t>ipsum</a:t>
            </a:r>
            <a:r>
              <a:rPr lang="de-DE" b="0" dirty="0"/>
              <a:t> </a:t>
            </a:r>
            <a:r>
              <a:rPr lang="de-DE" b="0" dirty="0" err="1"/>
              <a:t>dolor</a:t>
            </a:r>
            <a:r>
              <a:rPr lang="de-DE" b="0" dirty="0"/>
              <a:t> </a:t>
            </a:r>
            <a:r>
              <a:rPr lang="de-DE" b="0" dirty="0" err="1"/>
              <a:t>sit</a:t>
            </a:r>
            <a:r>
              <a:rPr lang="de-DE" b="0" dirty="0"/>
              <a:t> </a:t>
            </a:r>
            <a:r>
              <a:rPr lang="de-DE" b="0" dirty="0" err="1"/>
              <a:t>amet</a:t>
            </a:r>
            <a:r>
              <a:rPr lang="de-DE" b="0" dirty="0"/>
              <a:t>, </a:t>
            </a:r>
            <a:r>
              <a:rPr lang="de-DE" b="0" dirty="0" err="1"/>
              <a:t>consetetur</a:t>
            </a:r>
            <a:r>
              <a:rPr lang="de-DE" b="0" dirty="0"/>
              <a:t> </a:t>
            </a:r>
            <a:r>
              <a:rPr lang="de-DE" b="0" dirty="0" err="1"/>
              <a:t>sadipscing</a:t>
            </a:r>
            <a:r>
              <a:rPr lang="de-DE" b="0" dirty="0"/>
              <a:t> </a:t>
            </a:r>
            <a:r>
              <a:rPr lang="de-DE" b="0" dirty="0" err="1"/>
              <a:t>elitr</a:t>
            </a:r>
            <a:r>
              <a:rPr lang="de-DE" b="0" dirty="0"/>
              <a:t>, </a:t>
            </a:r>
            <a:r>
              <a:rPr lang="de-DE" b="0" dirty="0" err="1"/>
              <a:t>sed</a:t>
            </a:r>
            <a:r>
              <a:rPr lang="de-DE" b="0" dirty="0"/>
              <a:t> </a:t>
            </a:r>
            <a:r>
              <a:rPr lang="de-DE" b="0" dirty="0" err="1"/>
              <a:t>diam</a:t>
            </a:r>
            <a:r>
              <a:rPr lang="de-DE" b="0" dirty="0"/>
              <a:t> </a:t>
            </a:r>
            <a:r>
              <a:rPr lang="de-DE" b="0" dirty="0" err="1"/>
              <a:t>nonumy</a:t>
            </a:r>
            <a:r>
              <a:rPr lang="de-DE" b="0" dirty="0"/>
              <a:t> </a:t>
            </a:r>
            <a:r>
              <a:rPr lang="de-DE" b="0" dirty="0" err="1"/>
              <a:t>eirmod</a:t>
            </a:r>
            <a:r>
              <a:rPr lang="de-DE" b="0" dirty="0"/>
              <a:t> </a:t>
            </a:r>
            <a:r>
              <a:rPr lang="de-DE" b="0" dirty="0" err="1"/>
              <a:t>tempor</a:t>
            </a:r>
            <a:r>
              <a:rPr lang="de-DE" b="0" dirty="0"/>
              <a:t> </a:t>
            </a:r>
            <a:r>
              <a:rPr lang="de-DE" b="0" dirty="0" err="1"/>
              <a:t>invidunt</a:t>
            </a:r>
            <a:r>
              <a:rPr lang="de-DE" b="0" dirty="0"/>
              <a:t> </a:t>
            </a:r>
            <a:r>
              <a:rPr lang="de-DE" b="0" dirty="0" err="1"/>
              <a:t>ut</a:t>
            </a:r>
            <a:r>
              <a:rPr lang="de-DE" b="0" dirty="0"/>
              <a:t> </a:t>
            </a:r>
            <a:r>
              <a:rPr lang="de-DE" b="0" dirty="0" err="1"/>
              <a:t>labore</a:t>
            </a:r>
            <a:r>
              <a:rPr lang="de-DE" b="0" dirty="0"/>
              <a:t> et </a:t>
            </a:r>
            <a:r>
              <a:rPr lang="de-DE" b="0" dirty="0" err="1"/>
              <a:t>dolore</a:t>
            </a:r>
            <a:r>
              <a:rPr lang="de-DE" b="0" dirty="0"/>
              <a:t> magna </a:t>
            </a:r>
            <a:r>
              <a:rPr lang="de-DE" b="0" dirty="0" err="1"/>
              <a:t>aliquyam</a:t>
            </a:r>
            <a:r>
              <a:rPr lang="de-DE" b="0" dirty="0"/>
              <a:t> </a:t>
            </a:r>
            <a:r>
              <a:rPr lang="de-DE" b="0" dirty="0" err="1"/>
              <a:t>erat</a:t>
            </a:r>
            <a:r>
              <a:rPr lang="de-DE" b="0" dirty="0"/>
              <a:t>, </a:t>
            </a:r>
            <a:r>
              <a:rPr lang="de-DE" b="0" dirty="0" err="1"/>
              <a:t>sed</a:t>
            </a:r>
            <a:r>
              <a:rPr lang="de-DE" b="0" dirty="0"/>
              <a:t> </a:t>
            </a:r>
            <a:r>
              <a:rPr lang="de-DE" b="0" dirty="0" err="1"/>
              <a:t>diam</a:t>
            </a:r>
            <a:r>
              <a:rPr lang="de-DE" b="0" dirty="0"/>
              <a:t> </a:t>
            </a:r>
            <a:r>
              <a:rPr lang="de-DE" b="0" dirty="0" err="1"/>
              <a:t>voluptua</a:t>
            </a:r>
            <a:r>
              <a:rPr lang="de-DE" b="0" dirty="0"/>
              <a:t>. At </a:t>
            </a:r>
            <a:r>
              <a:rPr lang="de-DE" b="0" dirty="0" err="1"/>
              <a:t>vero</a:t>
            </a:r>
            <a:r>
              <a:rPr lang="de-DE" b="0" dirty="0"/>
              <a:t> </a:t>
            </a:r>
            <a:r>
              <a:rPr lang="de-DE" b="0" dirty="0" err="1"/>
              <a:t>eos</a:t>
            </a:r>
            <a:r>
              <a:rPr lang="de-DE" b="0" dirty="0"/>
              <a:t> et </a:t>
            </a:r>
            <a:r>
              <a:rPr lang="de-DE" b="0" dirty="0" err="1"/>
              <a:t>accusam</a:t>
            </a:r>
            <a:r>
              <a:rPr lang="de-DE" b="0" dirty="0"/>
              <a:t> et </a:t>
            </a:r>
            <a:r>
              <a:rPr lang="de-DE" b="0" dirty="0" err="1"/>
              <a:t>justo</a:t>
            </a:r>
            <a:r>
              <a:rPr lang="de-DE" b="0" dirty="0"/>
              <a:t> </a:t>
            </a:r>
            <a:r>
              <a:rPr lang="de-DE" b="0" dirty="0" err="1"/>
              <a:t>duo</a:t>
            </a:r>
            <a:r>
              <a:rPr lang="de-DE" b="0" dirty="0"/>
              <a:t> </a:t>
            </a:r>
            <a:r>
              <a:rPr lang="de-DE" b="0" dirty="0" err="1"/>
              <a:t>dolores</a:t>
            </a:r>
            <a:r>
              <a:rPr lang="de-DE" b="0" dirty="0"/>
              <a:t> et </a:t>
            </a:r>
            <a:r>
              <a:rPr lang="de-DE" b="0" dirty="0" err="1"/>
              <a:t>ea</a:t>
            </a:r>
            <a:r>
              <a:rPr lang="de-DE" b="0" dirty="0"/>
              <a:t> </a:t>
            </a:r>
            <a:r>
              <a:rPr lang="de-DE" b="0" dirty="0" err="1"/>
              <a:t>rebum</a:t>
            </a:r>
            <a:r>
              <a:rPr lang="de-DE" b="0" dirty="0"/>
              <a:t>. Stet </a:t>
            </a:r>
            <a:r>
              <a:rPr lang="de-DE" b="0" dirty="0" err="1"/>
              <a:t>clita</a:t>
            </a:r>
            <a:r>
              <a:rPr lang="de-DE" b="0" dirty="0"/>
              <a:t> </a:t>
            </a:r>
            <a:r>
              <a:rPr lang="de-DE" b="0" dirty="0" err="1"/>
              <a:t>kasd</a:t>
            </a:r>
            <a:r>
              <a:rPr lang="de-DE" b="0" dirty="0"/>
              <a:t> </a:t>
            </a:r>
            <a:r>
              <a:rPr lang="de-DE" b="0" dirty="0" err="1"/>
              <a:t>gubergren</a:t>
            </a:r>
            <a:r>
              <a:rPr lang="de-DE" b="0" dirty="0"/>
              <a:t>, </a:t>
            </a:r>
            <a:r>
              <a:rPr lang="de-DE" b="0" dirty="0" err="1"/>
              <a:t>no</a:t>
            </a:r>
            <a:r>
              <a:rPr lang="de-DE" b="0" dirty="0"/>
              <a:t> </a:t>
            </a:r>
            <a:r>
              <a:rPr lang="de-DE" b="0" dirty="0" err="1"/>
              <a:t>sea</a:t>
            </a:r>
            <a:r>
              <a:rPr lang="de-DE" b="0" dirty="0"/>
              <a:t> </a:t>
            </a:r>
            <a:r>
              <a:rPr lang="de-DE" b="0" dirty="0" err="1"/>
              <a:t>takimata</a:t>
            </a:r>
            <a:r>
              <a:rPr lang="de-DE" b="0" dirty="0"/>
              <a:t> sanctus </a:t>
            </a:r>
            <a:r>
              <a:rPr lang="de-DE" b="0" dirty="0" err="1"/>
              <a:t>est</a:t>
            </a:r>
            <a:r>
              <a:rPr lang="de-DE" b="0" dirty="0"/>
              <a:t> </a:t>
            </a:r>
            <a:r>
              <a:rPr lang="de-DE" b="0" dirty="0" err="1"/>
              <a:t>Lorem</a:t>
            </a:r>
            <a:r>
              <a:rPr lang="de-DE" b="0" dirty="0"/>
              <a:t> </a:t>
            </a:r>
            <a:r>
              <a:rPr lang="de-DE" b="0" dirty="0" err="1"/>
              <a:t>ipsum</a:t>
            </a:r>
            <a:r>
              <a:rPr lang="de-DE" b="0" dirty="0"/>
              <a:t> </a:t>
            </a:r>
            <a:r>
              <a:rPr lang="de-DE" b="0" dirty="0" err="1"/>
              <a:t>dolor</a:t>
            </a:r>
            <a:r>
              <a:rPr lang="de-DE" b="0" dirty="0"/>
              <a:t> </a:t>
            </a:r>
            <a:r>
              <a:rPr lang="de-DE" b="0" dirty="0" err="1"/>
              <a:t>sit</a:t>
            </a:r>
            <a:r>
              <a:rPr lang="de-DE" b="0" dirty="0"/>
              <a:t> </a:t>
            </a:r>
            <a:r>
              <a:rPr lang="de-DE" b="0" dirty="0" err="1"/>
              <a:t>amet</a:t>
            </a:r>
            <a:r>
              <a:rPr lang="de-DE" b="0" dirty="0"/>
              <a:t>.</a:t>
            </a:r>
          </a:p>
        </p:txBody>
      </p:sp>
    </p:spTree>
    <p:extLst>
      <p:ext uri="{BB962C8B-B14F-4D97-AF65-F5344CB8AC3E}">
        <p14:creationId xmlns:p14="http://schemas.microsoft.com/office/powerpoint/2010/main" val="26799014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xtfolie-weiß">
    <p:bg>
      <p:bgPr>
        <a:solidFill>
          <a:srgbClr val="FFFFFF"/>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74EDB9F-DBCA-BC4E-920C-0AA041155F54}"/>
              </a:ext>
            </a:extLst>
          </p:cNvPr>
          <p:cNvSpPr>
            <a:spLocks noGrp="1"/>
          </p:cNvSpPr>
          <p:nvPr>
            <p:ph type="title" hasCustomPrompt="1"/>
          </p:nvPr>
        </p:nvSpPr>
        <p:spPr>
          <a:xfrm>
            <a:off x="270000" y="215746"/>
            <a:ext cx="9671012" cy="707886"/>
          </a:xfrm>
          <a:prstGeom prst="rect">
            <a:avLst/>
          </a:prstGeom>
        </p:spPr>
        <p:txBody>
          <a:bodyPr/>
          <a:lstStyle>
            <a:lvl1pPr>
              <a:defRPr/>
            </a:lvl1pPr>
          </a:lstStyle>
          <a:p>
            <a:r>
              <a:rPr lang="de-DE" dirty="0"/>
              <a:t>Titel hinzufügen, Arial </a:t>
            </a:r>
            <a:r>
              <a:rPr lang="de-DE" dirty="0" err="1"/>
              <a:t>Bold</a:t>
            </a:r>
            <a:r>
              <a:rPr lang="de-DE" dirty="0"/>
              <a:t>, Schriftgröße 23pt, Zeilenabstand 1-fach</a:t>
            </a:r>
            <a:br>
              <a:rPr lang="de-DE" dirty="0"/>
            </a:br>
            <a:r>
              <a:rPr lang="de-DE" dirty="0"/>
              <a:t>Zwei Zeilen möglich</a:t>
            </a:r>
          </a:p>
        </p:txBody>
      </p:sp>
      <p:sp>
        <p:nvSpPr>
          <p:cNvPr id="5" name="Fußzeilenplatzhalter 4">
            <a:extLst>
              <a:ext uri="{FF2B5EF4-FFF2-40B4-BE49-F238E27FC236}">
                <a16:creationId xmlns:a16="http://schemas.microsoft.com/office/drawing/2014/main" id="{1132FBB8-2717-6344-8F47-850BCBBB911A}"/>
              </a:ext>
            </a:extLst>
          </p:cNvPr>
          <p:cNvSpPr>
            <a:spLocks noGrp="1"/>
          </p:cNvSpPr>
          <p:nvPr>
            <p:ph type="ftr" sz="quarter" idx="10"/>
          </p:nvPr>
        </p:nvSpPr>
        <p:spPr/>
        <p:txBody>
          <a:bodyPr/>
          <a:lstStyle/>
          <a:p>
            <a:r>
              <a:rPr lang="de-DE" dirty="0"/>
              <a:t>Gesellschafterversammlung BOAM</a:t>
            </a:r>
          </a:p>
        </p:txBody>
      </p:sp>
      <p:sp>
        <p:nvSpPr>
          <p:cNvPr id="6" name="Textplatzhalter 5">
            <a:extLst>
              <a:ext uri="{FF2B5EF4-FFF2-40B4-BE49-F238E27FC236}">
                <a16:creationId xmlns:a16="http://schemas.microsoft.com/office/drawing/2014/main" id="{BD1228F3-882F-8845-BC4C-5C98DE019D55}"/>
              </a:ext>
            </a:extLst>
          </p:cNvPr>
          <p:cNvSpPr>
            <a:spLocks noGrp="1"/>
          </p:cNvSpPr>
          <p:nvPr>
            <p:ph type="body" sz="quarter" idx="11" hasCustomPrompt="1"/>
          </p:nvPr>
        </p:nvSpPr>
        <p:spPr>
          <a:xfrm>
            <a:off x="263525" y="1268413"/>
            <a:ext cx="11657013" cy="1661993"/>
          </a:xfrm>
          <a:prstGeom prst="rect">
            <a:avLst/>
          </a:prstGeom>
        </p:spPr>
        <p:txBody>
          <a:bodyPr lIns="0" tIns="0" rIns="0" bIns="0">
            <a:spAutoFit/>
          </a:bodyPr>
          <a:lstStyle>
            <a:lvl1pPr marL="0" indent="0">
              <a:lnSpc>
                <a:spcPct val="100000"/>
              </a:lnSpc>
              <a:spcBef>
                <a:spcPts val="0"/>
              </a:spcBef>
              <a:buClr>
                <a:schemeClr val="accent1"/>
              </a:buClr>
              <a:buFontTx/>
              <a:buNone/>
              <a:tabLst/>
              <a:defRPr sz="1800"/>
            </a:lvl1pPr>
          </a:lstStyle>
          <a:p>
            <a:pPr marL="0" indent="0">
              <a:buClr>
                <a:schemeClr val="accent1"/>
              </a:buClr>
              <a:buFontTx/>
              <a:buNone/>
              <a:tabLst/>
            </a:pPr>
            <a:r>
              <a:rPr lang="de-DE" b="0" dirty="0"/>
              <a:t>Fließtext, Arial Regular, Schriftgröße 18pt, Zeilenabstand 1-fach: </a:t>
            </a:r>
            <a:r>
              <a:rPr lang="de-DE" b="0" dirty="0" err="1"/>
              <a:t>Lorem</a:t>
            </a:r>
            <a:r>
              <a:rPr lang="de-DE" b="0" dirty="0"/>
              <a:t> </a:t>
            </a:r>
            <a:r>
              <a:rPr lang="de-DE" b="0" dirty="0" err="1"/>
              <a:t>ipsum</a:t>
            </a:r>
            <a:r>
              <a:rPr lang="de-DE" b="0" dirty="0"/>
              <a:t> </a:t>
            </a:r>
            <a:r>
              <a:rPr lang="de-DE" b="0" dirty="0" err="1"/>
              <a:t>dolor</a:t>
            </a:r>
            <a:r>
              <a:rPr lang="de-DE" b="0" dirty="0"/>
              <a:t> </a:t>
            </a:r>
            <a:r>
              <a:rPr lang="de-DE" b="0" dirty="0" err="1"/>
              <a:t>sit</a:t>
            </a:r>
            <a:r>
              <a:rPr lang="de-DE" b="0" dirty="0"/>
              <a:t> </a:t>
            </a:r>
            <a:r>
              <a:rPr lang="de-DE" b="0" dirty="0" err="1"/>
              <a:t>amet</a:t>
            </a:r>
            <a:r>
              <a:rPr lang="de-DE" b="0" dirty="0"/>
              <a:t>, </a:t>
            </a:r>
            <a:r>
              <a:rPr lang="de-DE" b="0" dirty="0" err="1"/>
              <a:t>consetetur</a:t>
            </a:r>
            <a:r>
              <a:rPr lang="de-DE" b="0" dirty="0"/>
              <a:t> </a:t>
            </a:r>
            <a:r>
              <a:rPr lang="de-DE" b="0" dirty="0" err="1"/>
              <a:t>sadipscing</a:t>
            </a:r>
            <a:r>
              <a:rPr lang="de-DE" b="0" dirty="0"/>
              <a:t> </a:t>
            </a:r>
            <a:r>
              <a:rPr lang="de-DE" b="0" dirty="0" err="1"/>
              <a:t>elitr</a:t>
            </a:r>
            <a:r>
              <a:rPr lang="de-DE" b="0" dirty="0"/>
              <a:t>, </a:t>
            </a:r>
            <a:r>
              <a:rPr lang="de-DE" b="0" dirty="0" err="1"/>
              <a:t>sed</a:t>
            </a:r>
            <a:r>
              <a:rPr lang="de-DE" b="0" dirty="0"/>
              <a:t> </a:t>
            </a:r>
            <a:r>
              <a:rPr lang="de-DE" b="0" dirty="0" err="1"/>
              <a:t>diam</a:t>
            </a:r>
            <a:r>
              <a:rPr lang="de-DE" b="0" dirty="0"/>
              <a:t> </a:t>
            </a:r>
            <a:r>
              <a:rPr lang="de-DE" b="0" dirty="0" err="1"/>
              <a:t>nonumy</a:t>
            </a:r>
            <a:r>
              <a:rPr lang="de-DE" b="0" dirty="0"/>
              <a:t> </a:t>
            </a:r>
            <a:r>
              <a:rPr lang="de-DE" b="0" dirty="0" err="1"/>
              <a:t>eirmod</a:t>
            </a:r>
            <a:r>
              <a:rPr lang="de-DE" b="0" dirty="0"/>
              <a:t> </a:t>
            </a:r>
            <a:r>
              <a:rPr lang="de-DE" b="0" dirty="0" err="1"/>
              <a:t>tempor</a:t>
            </a:r>
            <a:r>
              <a:rPr lang="de-DE" b="0" dirty="0"/>
              <a:t> </a:t>
            </a:r>
            <a:r>
              <a:rPr lang="de-DE" b="0" dirty="0" err="1"/>
              <a:t>invidunt</a:t>
            </a:r>
            <a:r>
              <a:rPr lang="de-DE" b="0" dirty="0"/>
              <a:t> </a:t>
            </a:r>
            <a:r>
              <a:rPr lang="de-DE" b="0" dirty="0" err="1"/>
              <a:t>ut</a:t>
            </a:r>
            <a:r>
              <a:rPr lang="de-DE" b="0" dirty="0"/>
              <a:t> </a:t>
            </a:r>
            <a:r>
              <a:rPr lang="de-DE" b="0" dirty="0" err="1"/>
              <a:t>labore</a:t>
            </a:r>
            <a:r>
              <a:rPr lang="de-DE" b="0" dirty="0"/>
              <a:t> et </a:t>
            </a:r>
            <a:r>
              <a:rPr lang="de-DE" b="0" dirty="0" err="1"/>
              <a:t>dolore</a:t>
            </a:r>
            <a:r>
              <a:rPr lang="de-DE" b="0" dirty="0"/>
              <a:t> magna </a:t>
            </a:r>
            <a:r>
              <a:rPr lang="de-DE" b="0" dirty="0" err="1"/>
              <a:t>aliquyam</a:t>
            </a:r>
            <a:r>
              <a:rPr lang="de-DE" b="0" dirty="0"/>
              <a:t> </a:t>
            </a:r>
            <a:r>
              <a:rPr lang="de-DE" b="0" dirty="0" err="1"/>
              <a:t>erat</a:t>
            </a:r>
            <a:r>
              <a:rPr lang="de-DE" b="0" dirty="0"/>
              <a:t>, </a:t>
            </a:r>
            <a:r>
              <a:rPr lang="de-DE" b="0" dirty="0" err="1"/>
              <a:t>sed</a:t>
            </a:r>
            <a:r>
              <a:rPr lang="de-DE" b="0" dirty="0"/>
              <a:t> </a:t>
            </a:r>
            <a:r>
              <a:rPr lang="de-DE" b="0" dirty="0" err="1"/>
              <a:t>diam</a:t>
            </a:r>
            <a:r>
              <a:rPr lang="de-DE" b="0" dirty="0"/>
              <a:t> </a:t>
            </a:r>
            <a:r>
              <a:rPr lang="de-DE" b="0" dirty="0" err="1"/>
              <a:t>voluptua</a:t>
            </a:r>
            <a:r>
              <a:rPr lang="de-DE" b="0" dirty="0"/>
              <a:t>. At </a:t>
            </a:r>
            <a:r>
              <a:rPr lang="de-DE" b="0" dirty="0" err="1"/>
              <a:t>vero</a:t>
            </a:r>
            <a:r>
              <a:rPr lang="de-DE" b="0" dirty="0"/>
              <a:t> </a:t>
            </a:r>
            <a:r>
              <a:rPr lang="de-DE" b="0" dirty="0" err="1"/>
              <a:t>eos</a:t>
            </a:r>
            <a:r>
              <a:rPr lang="de-DE" b="0" dirty="0"/>
              <a:t> et </a:t>
            </a:r>
            <a:r>
              <a:rPr lang="de-DE" b="0" dirty="0" err="1"/>
              <a:t>accusam</a:t>
            </a:r>
            <a:r>
              <a:rPr lang="de-DE" b="0" dirty="0"/>
              <a:t> et </a:t>
            </a:r>
            <a:r>
              <a:rPr lang="de-DE" b="0" dirty="0" err="1"/>
              <a:t>justo</a:t>
            </a:r>
            <a:r>
              <a:rPr lang="de-DE" b="0" dirty="0"/>
              <a:t> </a:t>
            </a:r>
            <a:r>
              <a:rPr lang="de-DE" b="0" dirty="0" err="1"/>
              <a:t>duo</a:t>
            </a:r>
            <a:r>
              <a:rPr lang="de-DE" b="0" dirty="0"/>
              <a:t> </a:t>
            </a:r>
            <a:r>
              <a:rPr lang="de-DE" b="0" dirty="0" err="1"/>
              <a:t>dolores</a:t>
            </a:r>
            <a:r>
              <a:rPr lang="de-DE" b="0" dirty="0"/>
              <a:t> et </a:t>
            </a:r>
            <a:r>
              <a:rPr lang="de-DE" b="0" dirty="0" err="1"/>
              <a:t>ea</a:t>
            </a:r>
            <a:r>
              <a:rPr lang="de-DE" b="0" dirty="0"/>
              <a:t> </a:t>
            </a:r>
            <a:r>
              <a:rPr lang="de-DE" b="0" dirty="0" err="1"/>
              <a:t>rebum</a:t>
            </a:r>
            <a:r>
              <a:rPr lang="de-DE" b="0" dirty="0"/>
              <a:t>. Stet </a:t>
            </a:r>
            <a:r>
              <a:rPr lang="de-DE" b="0" dirty="0" err="1"/>
              <a:t>clita</a:t>
            </a:r>
            <a:r>
              <a:rPr lang="de-DE" b="0" dirty="0"/>
              <a:t> </a:t>
            </a:r>
            <a:r>
              <a:rPr lang="de-DE" b="0" dirty="0" err="1"/>
              <a:t>kasd</a:t>
            </a:r>
            <a:r>
              <a:rPr lang="de-DE" b="0" dirty="0"/>
              <a:t> </a:t>
            </a:r>
            <a:r>
              <a:rPr lang="de-DE" b="0" dirty="0" err="1"/>
              <a:t>gubergren</a:t>
            </a:r>
            <a:r>
              <a:rPr lang="de-DE" b="0" dirty="0"/>
              <a:t>, </a:t>
            </a:r>
            <a:r>
              <a:rPr lang="de-DE" b="0" dirty="0" err="1"/>
              <a:t>no</a:t>
            </a:r>
            <a:r>
              <a:rPr lang="de-DE" b="0" dirty="0"/>
              <a:t> </a:t>
            </a:r>
            <a:r>
              <a:rPr lang="de-DE" b="0" dirty="0" err="1"/>
              <a:t>sea</a:t>
            </a:r>
            <a:r>
              <a:rPr lang="de-DE" b="0" dirty="0"/>
              <a:t> </a:t>
            </a:r>
            <a:r>
              <a:rPr lang="de-DE" b="0" dirty="0" err="1"/>
              <a:t>takimata</a:t>
            </a:r>
            <a:r>
              <a:rPr lang="de-DE" b="0" dirty="0"/>
              <a:t> sanctus </a:t>
            </a:r>
            <a:r>
              <a:rPr lang="de-DE" b="0" dirty="0" err="1"/>
              <a:t>est</a:t>
            </a:r>
            <a:r>
              <a:rPr lang="de-DE" b="0" dirty="0"/>
              <a:t> </a:t>
            </a:r>
            <a:r>
              <a:rPr lang="de-DE" b="0" dirty="0" err="1"/>
              <a:t>Lorem</a:t>
            </a:r>
            <a:r>
              <a:rPr lang="de-DE" b="0" dirty="0"/>
              <a:t> </a:t>
            </a:r>
            <a:r>
              <a:rPr lang="de-DE" b="0" dirty="0" err="1"/>
              <a:t>ipsum</a:t>
            </a:r>
            <a:r>
              <a:rPr lang="de-DE" b="0" dirty="0"/>
              <a:t> </a:t>
            </a:r>
            <a:r>
              <a:rPr lang="de-DE" b="0" dirty="0" err="1"/>
              <a:t>dolor</a:t>
            </a:r>
            <a:r>
              <a:rPr lang="de-DE" b="0" dirty="0"/>
              <a:t> </a:t>
            </a:r>
            <a:r>
              <a:rPr lang="de-DE" b="0" dirty="0" err="1"/>
              <a:t>sit</a:t>
            </a:r>
            <a:r>
              <a:rPr lang="de-DE" b="0" dirty="0"/>
              <a:t> </a:t>
            </a:r>
            <a:r>
              <a:rPr lang="de-DE" b="0" dirty="0" err="1"/>
              <a:t>amet</a:t>
            </a:r>
            <a:r>
              <a:rPr lang="de-DE" b="0" dirty="0"/>
              <a:t>. </a:t>
            </a:r>
            <a:r>
              <a:rPr lang="de-DE" b="0" dirty="0" err="1"/>
              <a:t>Lorem</a:t>
            </a:r>
            <a:r>
              <a:rPr lang="de-DE" b="0" dirty="0"/>
              <a:t> </a:t>
            </a:r>
            <a:r>
              <a:rPr lang="de-DE" b="0" dirty="0" err="1"/>
              <a:t>ipsum</a:t>
            </a:r>
            <a:r>
              <a:rPr lang="de-DE" b="0" dirty="0"/>
              <a:t> </a:t>
            </a:r>
            <a:r>
              <a:rPr lang="de-DE" b="0" dirty="0" err="1"/>
              <a:t>dolor</a:t>
            </a:r>
            <a:r>
              <a:rPr lang="de-DE" b="0" dirty="0"/>
              <a:t> </a:t>
            </a:r>
            <a:r>
              <a:rPr lang="de-DE" b="0" dirty="0" err="1"/>
              <a:t>sit</a:t>
            </a:r>
            <a:r>
              <a:rPr lang="de-DE" b="0" dirty="0"/>
              <a:t> </a:t>
            </a:r>
            <a:r>
              <a:rPr lang="de-DE" b="0" dirty="0" err="1"/>
              <a:t>amet</a:t>
            </a:r>
            <a:r>
              <a:rPr lang="de-DE" b="0" dirty="0"/>
              <a:t>, </a:t>
            </a:r>
            <a:r>
              <a:rPr lang="de-DE" b="0" dirty="0" err="1"/>
              <a:t>consetetur</a:t>
            </a:r>
            <a:r>
              <a:rPr lang="de-DE" b="0" dirty="0"/>
              <a:t> </a:t>
            </a:r>
            <a:r>
              <a:rPr lang="de-DE" b="0" dirty="0" err="1"/>
              <a:t>sadipscing</a:t>
            </a:r>
            <a:r>
              <a:rPr lang="de-DE" b="0" dirty="0"/>
              <a:t> </a:t>
            </a:r>
            <a:r>
              <a:rPr lang="de-DE" b="0" dirty="0" err="1"/>
              <a:t>elitr</a:t>
            </a:r>
            <a:r>
              <a:rPr lang="de-DE" b="0" dirty="0"/>
              <a:t>, </a:t>
            </a:r>
            <a:r>
              <a:rPr lang="de-DE" b="0" dirty="0" err="1"/>
              <a:t>sed</a:t>
            </a:r>
            <a:r>
              <a:rPr lang="de-DE" b="0" dirty="0"/>
              <a:t> </a:t>
            </a:r>
            <a:r>
              <a:rPr lang="de-DE" b="0" dirty="0" err="1"/>
              <a:t>diam</a:t>
            </a:r>
            <a:r>
              <a:rPr lang="de-DE" b="0" dirty="0"/>
              <a:t> </a:t>
            </a:r>
            <a:r>
              <a:rPr lang="de-DE" b="0" dirty="0" err="1"/>
              <a:t>nonumy</a:t>
            </a:r>
            <a:r>
              <a:rPr lang="de-DE" b="0" dirty="0"/>
              <a:t> </a:t>
            </a:r>
            <a:r>
              <a:rPr lang="de-DE" b="0" dirty="0" err="1"/>
              <a:t>eirmod</a:t>
            </a:r>
            <a:r>
              <a:rPr lang="de-DE" b="0" dirty="0"/>
              <a:t> </a:t>
            </a:r>
            <a:r>
              <a:rPr lang="de-DE" b="0" dirty="0" err="1"/>
              <a:t>tempor</a:t>
            </a:r>
            <a:r>
              <a:rPr lang="de-DE" b="0" dirty="0"/>
              <a:t> </a:t>
            </a:r>
            <a:r>
              <a:rPr lang="de-DE" b="0" dirty="0" err="1"/>
              <a:t>invidunt</a:t>
            </a:r>
            <a:r>
              <a:rPr lang="de-DE" b="0" dirty="0"/>
              <a:t> </a:t>
            </a:r>
            <a:r>
              <a:rPr lang="de-DE" b="0" dirty="0" err="1"/>
              <a:t>ut</a:t>
            </a:r>
            <a:r>
              <a:rPr lang="de-DE" b="0" dirty="0"/>
              <a:t> </a:t>
            </a:r>
            <a:r>
              <a:rPr lang="de-DE" b="0" dirty="0" err="1"/>
              <a:t>labore</a:t>
            </a:r>
            <a:r>
              <a:rPr lang="de-DE" b="0" dirty="0"/>
              <a:t> et </a:t>
            </a:r>
            <a:r>
              <a:rPr lang="de-DE" b="0" dirty="0" err="1"/>
              <a:t>dolore</a:t>
            </a:r>
            <a:r>
              <a:rPr lang="de-DE" b="0" dirty="0"/>
              <a:t> magna </a:t>
            </a:r>
            <a:r>
              <a:rPr lang="de-DE" b="0" dirty="0" err="1"/>
              <a:t>aliquyam</a:t>
            </a:r>
            <a:r>
              <a:rPr lang="de-DE" b="0" dirty="0"/>
              <a:t> </a:t>
            </a:r>
            <a:r>
              <a:rPr lang="de-DE" b="0" dirty="0" err="1"/>
              <a:t>erat</a:t>
            </a:r>
            <a:r>
              <a:rPr lang="de-DE" b="0" dirty="0"/>
              <a:t>, </a:t>
            </a:r>
            <a:r>
              <a:rPr lang="de-DE" b="0" dirty="0" err="1"/>
              <a:t>sed</a:t>
            </a:r>
            <a:r>
              <a:rPr lang="de-DE" b="0" dirty="0"/>
              <a:t> </a:t>
            </a:r>
            <a:r>
              <a:rPr lang="de-DE" b="0" dirty="0" err="1"/>
              <a:t>diam</a:t>
            </a:r>
            <a:r>
              <a:rPr lang="de-DE" b="0" dirty="0"/>
              <a:t> </a:t>
            </a:r>
            <a:r>
              <a:rPr lang="de-DE" b="0" dirty="0" err="1"/>
              <a:t>voluptua</a:t>
            </a:r>
            <a:r>
              <a:rPr lang="de-DE" b="0" dirty="0"/>
              <a:t>. At </a:t>
            </a:r>
            <a:r>
              <a:rPr lang="de-DE" b="0" dirty="0" err="1"/>
              <a:t>vero</a:t>
            </a:r>
            <a:r>
              <a:rPr lang="de-DE" b="0" dirty="0"/>
              <a:t> </a:t>
            </a:r>
            <a:r>
              <a:rPr lang="de-DE" b="0" dirty="0" err="1"/>
              <a:t>eos</a:t>
            </a:r>
            <a:r>
              <a:rPr lang="de-DE" b="0" dirty="0"/>
              <a:t> et </a:t>
            </a:r>
            <a:r>
              <a:rPr lang="de-DE" b="0" dirty="0" err="1"/>
              <a:t>accusam</a:t>
            </a:r>
            <a:r>
              <a:rPr lang="de-DE" b="0" dirty="0"/>
              <a:t> et </a:t>
            </a:r>
            <a:r>
              <a:rPr lang="de-DE" b="0" dirty="0" err="1"/>
              <a:t>justo</a:t>
            </a:r>
            <a:r>
              <a:rPr lang="de-DE" b="0" dirty="0"/>
              <a:t> </a:t>
            </a:r>
            <a:r>
              <a:rPr lang="de-DE" b="0" dirty="0" err="1"/>
              <a:t>duo</a:t>
            </a:r>
            <a:r>
              <a:rPr lang="de-DE" b="0" dirty="0"/>
              <a:t> </a:t>
            </a:r>
            <a:r>
              <a:rPr lang="de-DE" b="0" dirty="0" err="1"/>
              <a:t>dolores</a:t>
            </a:r>
            <a:r>
              <a:rPr lang="de-DE" b="0" dirty="0"/>
              <a:t> et </a:t>
            </a:r>
            <a:r>
              <a:rPr lang="de-DE" b="0" dirty="0" err="1"/>
              <a:t>ea</a:t>
            </a:r>
            <a:r>
              <a:rPr lang="de-DE" b="0" dirty="0"/>
              <a:t> </a:t>
            </a:r>
            <a:r>
              <a:rPr lang="de-DE" b="0" dirty="0" err="1"/>
              <a:t>rebum</a:t>
            </a:r>
            <a:r>
              <a:rPr lang="de-DE" b="0" dirty="0"/>
              <a:t>. Stet </a:t>
            </a:r>
            <a:r>
              <a:rPr lang="de-DE" b="0" dirty="0" err="1"/>
              <a:t>clita</a:t>
            </a:r>
            <a:r>
              <a:rPr lang="de-DE" b="0" dirty="0"/>
              <a:t> </a:t>
            </a:r>
            <a:r>
              <a:rPr lang="de-DE" b="0" dirty="0" err="1"/>
              <a:t>kasd</a:t>
            </a:r>
            <a:r>
              <a:rPr lang="de-DE" b="0" dirty="0"/>
              <a:t> </a:t>
            </a:r>
            <a:r>
              <a:rPr lang="de-DE" b="0" dirty="0" err="1"/>
              <a:t>gubergren</a:t>
            </a:r>
            <a:r>
              <a:rPr lang="de-DE" b="0" dirty="0"/>
              <a:t>, </a:t>
            </a:r>
            <a:r>
              <a:rPr lang="de-DE" b="0" dirty="0" err="1"/>
              <a:t>no</a:t>
            </a:r>
            <a:r>
              <a:rPr lang="de-DE" b="0" dirty="0"/>
              <a:t> </a:t>
            </a:r>
            <a:r>
              <a:rPr lang="de-DE" b="0" dirty="0" err="1"/>
              <a:t>sea</a:t>
            </a:r>
            <a:r>
              <a:rPr lang="de-DE" b="0" dirty="0"/>
              <a:t> </a:t>
            </a:r>
            <a:r>
              <a:rPr lang="de-DE" b="0" dirty="0" err="1"/>
              <a:t>takimata</a:t>
            </a:r>
            <a:r>
              <a:rPr lang="de-DE" b="0" dirty="0"/>
              <a:t> sanctus </a:t>
            </a:r>
            <a:r>
              <a:rPr lang="de-DE" b="0" dirty="0" err="1"/>
              <a:t>est</a:t>
            </a:r>
            <a:r>
              <a:rPr lang="de-DE" b="0" dirty="0"/>
              <a:t> </a:t>
            </a:r>
            <a:r>
              <a:rPr lang="de-DE" b="0" dirty="0" err="1"/>
              <a:t>Lorem</a:t>
            </a:r>
            <a:r>
              <a:rPr lang="de-DE" b="0" dirty="0"/>
              <a:t> </a:t>
            </a:r>
            <a:r>
              <a:rPr lang="de-DE" b="0" dirty="0" err="1"/>
              <a:t>ipsum</a:t>
            </a:r>
            <a:r>
              <a:rPr lang="de-DE" b="0" dirty="0"/>
              <a:t> </a:t>
            </a:r>
            <a:r>
              <a:rPr lang="de-DE" b="0" dirty="0" err="1"/>
              <a:t>dolor</a:t>
            </a:r>
            <a:r>
              <a:rPr lang="de-DE" b="0" dirty="0"/>
              <a:t> </a:t>
            </a:r>
            <a:r>
              <a:rPr lang="de-DE" b="0" dirty="0" err="1"/>
              <a:t>sit</a:t>
            </a:r>
            <a:r>
              <a:rPr lang="de-DE" b="0" dirty="0"/>
              <a:t> </a:t>
            </a:r>
            <a:r>
              <a:rPr lang="de-DE" b="0" dirty="0" err="1"/>
              <a:t>amet</a:t>
            </a:r>
            <a:r>
              <a:rPr lang="de-DE" b="0" dirty="0"/>
              <a:t>.</a:t>
            </a:r>
          </a:p>
        </p:txBody>
      </p:sp>
    </p:spTree>
    <p:extLst>
      <p:ext uri="{BB962C8B-B14F-4D97-AF65-F5344CB8AC3E}">
        <p14:creationId xmlns:p14="http://schemas.microsoft.com/office/powerpoint/2010/main" val="78037585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ild-vollflächig">
    <p:spTree>
      <p:nvGrpSpPr>
        <p:cNvPr id="1" name=""/>
        <p:cNvGrpSpPr/>
        <p:nvPr/>
      </p:nvGrpSpPr>
      <p:grpSpPr>
        <a:xfrm>
          <a:off x="0" y="0"/>
          <a:ext cx="0" cy="0"/>
          <a:chOff x="0" y="0"/>
          <a:chExt cx="0" cy="0"/>
        </a:xfrm>
      </p:grpSpPr>
      <p:sp>
        <p:nvSpPr>
          <p:cNvPr id="9" name="Foliennummernplatzhalter 5">
            <a:extLst>
              <a:ext uri="{FF2B5EF4-FFF2-40B4-BE49-F238E27FC236}">
                <a16:creationId xmlns:a16="http://schemas.microsoft.com/office/drawing/2014/main" id="{2A7577BC-CB3C-4544-9B22-8BEB244E9B3E}"/>
              </a:ext>
            </a:extLst>
          </p:cNvPr>
          <p:cNvSpPr txBox="1">
            <a:spLocks/>
          </p:cNvSpPr>
          <p:nvPr userDrawn="1"/>
        </p:nvSpPr>
        <p:spPr>
          <a:xfrm>
            <a:off x="11588750" y="6551542"/>
            <a:ext cx="605491" cy="299295"/>
          </a:xfrm>
          <a:prstGeom prst="rect">
            <a:avLst/>
          </a:prstGeom>
        </p:spPr>
        <p:txBody>
          <a:bodyPr wrap="square" lIns="0" tIns="0" rIns="270000" bIns="144000" anchor="b" anchorCtr="0">
            <a:spAutoFit/>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999E2472-3F5B-B14C-B96D-F60C81712261}" type="slidenum">
              <a:rPr lang="de-DE" sz="1000" smtClean="0">
                <a:solidFill>
                  <a:srgbClr val="009CD7"/>
                </a:solidFill>
                <a:latin typeface="Arial" panose="020B0604020202020204" pitchFamily="34" charset="0"/>
                <a:cs typeface="Arial" panose="020B0604020202020204" pitchFamily="34" charset="0"/>
              </a:rPr>
              <a:t>‹Nr.›</a:t>
            </a:fld>
            <a:endParaRPr lang="de-DE" sz="1000" dirty="0">
              <a:solidFill>
                <a:srgbClr val="009CD7"/>
              </a:solidFill>
              <a:latin typeface="Arial" panose="020B0604020202020204" pitchFamily="34" charset="0"/>
              <a:cs typeface="Arial" panose="020B0604020202020204" pitchFamily="34" charset="0"/>
            </a:endParaRPr>
          </a:p>
        </p:txBody>
      </p:sp>
      <p:sp>
        <p:nvSpPr>
          <p:cNvPr id="8" name="Datumsplatzhalter 3">
            <a:extLst>
              <a:ext uri="{FF2B5EF4-FFF2-40B4-BE49-F238E27FC236}">
                <a16:creationId xmlns:a16="http://schemas.microsoft.com/office/drawing/2014/main" id="{26432D86-C581-F04A-91D9-9BF0EF475935}"/>
              </a:ext>
            </a:extLst>
          </p:cNvPr>
          <p:cNvSpPr txBox="1">
            <a:spLocks/>
          </p:cNvSpPr>
          <p:nvPr userDrawn="1"/>
        </p:nvSpPr>
        <p:spPr>
          <a:xfrm>
            <a:off x="0" y="6559200"/>
            <a:ext cx="3733800" cy="288000"/>
          </a:xfrm>
          <a:prstGeom prst="rect">
            <a:avLst/>
          </a:prstGeom>
        </p:spPr>
        <p:txBody>
          <a:bodyPr lIns="270000" tIns="0" rIns="0" bIns="144000" anchor="b" anchorCtr="0">
            <a:noAutofit/>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B719B3C-8ADE-B747-A54A-516E96B54424}" type="datetime4">
              <a:rPr lang="de-DE" sz="1000" smtClean="0">
                <a:solidFill>
                  <a:srgbClr val="009CD7"/>
                </a:solidFill>
                <a:latin typeface="Arial" panose="020B0604020202020204" pitchFamily="34" charset="0"/>
                <a:cs typeface="Arial" panose="020B0604020202020204" pitchFamily="34" charset="0"/>
              </a:rPr>
              <a:t>8. April 2020</a:t>
            </a:fld>
            <a:endParaRPr lang="de-DE" sz="1000" dirty="0">
              <a:solidFill>
                <a:srgbClr val="009CD7"/>
              </a:solidFill>
              <a:latin typeface="Arial" panose="020B0604020202020204" pitchFamily="34" charset="0"/>
              <a:cs typeface="Arial" panose="020B0604020202020204" pitchFamily="34" charset="0"/>
            </a:endParaRPr>
          </a:p>
        </p:txBody>
      </p:sp>
      <p:sp>
        <p:nvSpPr>
          <p:cNvPr id="5" name="Bildplatzhalter 4">
            <a:extLst>
              <a:ext uri="{FF2B5EF4-FFF2-40B4-BE49-F238E27FC236}">
                <a16:creationId xmlns:a16="http://schemas.microsoft.com/office/drawing/2014/main" id="{9995932F-2F79-534E-847F-4822BE32E4FF}"/>
              </a:ext>
            </a:extLst>
          </p:cNvPr>
          <p:cNvSpPr>
            <a:spLocks noGrp="1"/>
          </p:cNvSpPr>
          <p:nvPr>
            <p:ph type="pic" sz="quarter" idx="11"/>
          </p:nvPr>
        </p:nvSpPr>
        <p:spPr>
          <a:xfrm>
            <a:off x="0" y="0"/>
            <a:ext cx="12192000" cy="6847200"/>
          </a:xfrm>
          <a:prstGeom prst="rect">
            <a:avLst/>
          </a:prstGeom>
          <a:solidFill>
            <a:schemeClr val="accent5">
              <a:lumMod val="20000"/>
              <a:lumOff val="80000"/>
            </a:schemeClr>
          </a:solidFill>
        </p:spPr>
        <p:txBody>
          <a:bodyPr/>
          <a:lstStyle>
            <a:lvl1pPr marL="0" indent="0" algn="r">
              <a:buNone/>
              <a:defRPr sz="1500"/>
            </a:lvl1pPr>
          </a:lstStyle>
          <a:p>
            <a:endParaRPr lang="de-DE" dirty="0"/>
          </a:p>
        </p:txBody>
      </p:sp>
      <p:sp>
        <p:nvSpPr>
          <p:cNvPr id="10" name="Fußzeilenplatzhalter 1">
            <a:extLst>
              <a:ext uri="{FF2B5EF4-FFF2-40B4-BE49-F238E27FC236}">
                <a16:creationId xmlns:a16="http://schemas.microsoft.com/office/drawing/2014/main" id="{FA3F6115-1BC4-244D-BF5A-015C59284822}"/>
              </a:ext>
            </a:extLst>
          </p:cNvPr>
          <p:cNvSpPr>
            <a:spLocks noGrp="1"/>
          </p:cNvSpPr>
          <p:nvPr>
            <p:ph type="ftr" sz="quarter" idx="3"/>
          </p:nvPr>
        </p:nvSpPr>
        <p:spPr>
          <a:xfrm>
            <a:off x="7473600" y="6559200"/>
            <a:ext cx="4114800" cy="288000"/>
          </a:xfrm>
          <a:prstGeom prst="rect">
            <a:avLst/>
          </a:prstGeom>
        </p:spPr>
        <p:txBody>
          <a:bodyPr vert="horz" lIns="0" tIns="0" rIns="0" bIns="144000" rtlCol="0" anchor="b" anchorCtr="0"/>
          <a:lstStyle>
            <a:lvl1pPr algn="r">
              <a:defRPr sz="1000">
                <a:solidFill>
                  <a:srgbClr val="009CD7"/>
                </a:solidFill>
                <a:latin typeface="Arial" panose="020B0604020202020204" pitchFamily="34" charset="0"/>
                <a:cs typeface="Arial" panose="020B0604020202020204" pitchFamily="34" charset="0"/>
              </a:defRPr>
            </a:lvl1pPr>
          </a:lstStyle>
          <a:p>
            <a:r>
              <a:rPr lang="de-DE" dirty="0"/>
              <a:t>Gesellschafterversammlung BOAM</a:t>
            </a:r>
          </a:p>
        </p:txBody>
      </p:sp>
      <p:sp>
        <p:nvSpPr>
          <p:cNvPr id="2" name="Datumsplatzhalter 1">
            <a:extLst>
              <a:ext uri="{FF2B5EF4-FFF2-40B4-BE49-F238E27FC236}">
                <a16:creationId xmlns:a16="http://schemas.microsoft.com/office/drawing/2014/main" id="{617A4C3B-9872-0244-9514-830F9AA864CF}"/>
              </a:ext>
            </a:extLst>
          </p:cNvPr>
          <p:cNvSpPr>
            <a:spLocks noGrp="1"/>
          </p:cNvSpPr>
          <p:nvPr>
            <p:ph type="dt" sz="half" idx="13"/>
          </p:nvPr>
        </p:nvSpPr>
        <p:spPr>
          <a:xfrm>
            <a:off x="0" y="6559200"/>
            <a:ext cx="3733199" cy="288000"/>
          </a:xfrm>
          <a:prstGeom prst="rect">
            <a:avLst/>
          </a:prstGeom>
        </p:spPr>
        <p:txBody>
          <a:bodyPr lIns="270000" tIns="0" rIns="0" bIns="144000" anchor="b" anchorCtr="0"/>
          <a:lstStyle>
            <a:lvl1pPr>
              <a:defRPr sz="1000">
                <a:solidFill>
                  <a:srgbClr val="009CD7"/>
                </a:solidFill>
              </a:defRPr>
            </a:lvl1pPr>
          </a:lstStyle>
          <a:p>
            <a:endParaRPr lang="de-DE" dirty="0"/>
          </a:p>
        </p:txBody>
      </p:sp>
      <p:sp>
        <p:nvSpPr>
          <p:cNvPr id="3" name="Foliennummernplatzhalter 2">
            <a:extLst>
              <a:ext uri="{FF2B5EF4-FFF2-40B4-BE49-F238E27FC236}">
                <a16:creationId xmlns:a16="http://schemas.microsoft.com/office/drawing/2014/main" id="{1F1F1D6F-E338-594A-887A-1312884E4296}"/>
              </a:ext>
            </a:extLst>
          </p:cNvPr>
          <p:cNvSpPr>
            <a:spLocks noGrp="1"/>
          </p:cNvSpPr>
          <p:nvPr>
            <p:ph type="sldNum" sz="quarter" idx="14"/>
          </p:nvPr>
        </p:nvSpPr>
        <p:spPr>
          <a:xfrm>
            <a:off x="11588400" y="6548400"/>
            <a:ext cx="604800" cy="298800"/>
          </a:xfrm>
          <a:prstGeom prst="rect">
            <a:avLst/>
          </a:prstGeom>
        </p:spPr>
        <p:txBody>
          <a:bodyPr lIns="0" tIns="0" rIns="270000" bIns="144000" anchor="b" anchorCtr="0"/>
          <a:lstStyle>
            <a:lvl1pPr algn="r">
              <a:defRPr sz="1000">
                <a:solidFill>
                  <a:srgbClr val="009CD7"/>
                </a:solidFill>
              </a:defRPr>
            </a:lvl1pPr>
          </a:lstStyle>
          <a:p>
            <a:fld id="{E0E1C622-E1BD-0644-821F-B03B235A76D3}" type="slidenum">
              <a:rPr lang="de-DE" smtClean="0"/>
              <a:pPr/>
              <a:t>‹Nr.›</a:t>
            </a:fld>
            <a:endParaRPr lang="de-DE" dirty="0"/>
          </a:p>
        </p:txBody>
      </p:sp>
      <p:sp>
        <p:nvSpPr>
          <p:cNvPr id="4" name="Titel 3">
            <a:extLst>
              <a:ext uri="{FF2B5EF4-FFF2-40B4-BE49-F238E27FC236}">
                <a16:creationId xmlns:a16="http://schemas.microsoft.com/office/drawing/2014/main" id="{4E30EDE3-8518-364F-A3AB-3C73B946CEC2}"/>
              </a:ext>
            </a:extLst>
          </p:cNvPr>
          <p:cNvSpPr>
            <a:spLocks noGrp="1"/>
          </p:cNvSpPr>
          <p:nvPr>
            <p:ph type="title" hasCustomPrompt="1"/>
          </p:nvPr>
        </p:nvSpPr>
        <p:spPr>
          <a:xfrm>
            <a:off x="270000" y="215746"/>
            <a:ext cx="9671012" cy="707886"/>
          </a:xfrm>
          <a:prstGeom prst="rect">
            <a:avLst/>
          </a:prstGeom>
        </p:spPr>
        <p:txBody>
          <a:bodyPr/>
          <a:lstStyle>
            <a:lvl1pPr>
              <a:defRPr/>
            </a:lvl1pPr>
          </a:lstStyle>
          <a:p>
            <a:r>
              <a:rPr lang="de-DE" dirty="0"/>
              <a:t>Titel hinzufügen, Arial </a:t>
            </a:r>
            <a:r>
              <a:rPr lang="de-DE" dirty="0" err="1"/>
              <a:t>Bold</a:t>
            </a:r>
            <a:r>
              <a:rPr lang="de-DE" dirty="0"/>
              <a:t>, Schriftgröße 23pt, Zeilenabstand 1-fach</a:t>
            </a:r>
            <a:br>
              <a:rPr lang="de-DE" dirty="0"/>
            </a:br>
            <a:r>
              <a:rPr lang="de-DE" dirty="0"/>
              <a:t>Zwei Zeilen möglich</a:t>
            </a:r>
          </a:p>
        </p:txBody>
      </p:sp>
      <p:pic>
        <p:nvPicPr>
          <p:cNvPr id="13" name="Grafik 12">
            <a:extLst>
              <a:ext uri="{FF2B5EF4-FFF2-40B4-BE49-F238E27FC236}">
                <a16:creationId xmlns:a16="http://schemas.microsoft.com/office/drawing/2014/main" id="{66F05959-5E26-134A-A155-A8F15C1729F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63131" y="215868"/>
            <a:ext cx="1560581" cy="292164"/>
          </a:xfrm>
          <a:prstGeom prst="rect">
            <a:avLst/>
          </a:prstGeom>
        </p:spPr>
      </p:pic>
    </p:spTree>
    <p:extLst>
      <p:ext uri="{BB962C8B-B14F-4D97-AF65-F5344CB8AC3E}">
        <p14:creationId xmlns:p14="http://schemas.microsoft.com/office/powerpoint/2010/main" val="427336766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ild-vollflächig_Textfeld-links">
    <p:spTree>
      <p:nvGrpSpPr>
        <p:cNvPr id="1" name=""/>
        <p:cNvGrpSpPr/>
        <p:nvPr/>
      </p:nvGrpSpPr>
      <p:grpSpPr>
        <a:xfrm>
          <a:off x="0" y="0"/>
          <a:ext cx="0" cy="0"/>
          <a:chOff x="0" y="0"/>
          <a:chExt cx="0" cy="0"/>
        </a:xfrm>
      </p:grpSpPr>
      <p:sp>
        <p:nvSpPr>
          <p:cNvPr id="9" name="Foliennummernplatzhalter 5">
            <a:extLst>
              <a:ext uri="{FF2B5EF4-FFF2-40B4-BE49-F238E27FC236}">
                <a16:creationId xmlns:a16="http://schemas.microsoft.com/office/drawing/2014/main" id="{2A7577BC-CB3C-4544-9B22-8BEB244E9B3E}"/>
              </a:ext>
            </a:extLst>
          </p:cNvPr>
          <p:cNvSpPr txBox="1">
            <a:spLocks/>
          </p:cNvSpPr>
          <p:nvPr userDrawn="1"/>
        </p:nvSpPr>
        <p:spPr>
          <a:xfrm>
            <a:off x="11588750" y="6551542"/>
            <a:ext cx="605491" cy="299295"/>
          </a:xfrm>
          <a:prstGeom prst="rect">
            <a:avLst/>
          </a:prstGeom>
        </p:spPr>
        <p:txBody>
          <a:bodyPr wrap="square" lIns="0" tIns="0" rIns="270000" bIns="144000" anchor="b" anchorCtr="0">
            <a:spAutoFit/>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999E2472-3F5B-B14C-B96D-F60C81712261}" type="slidenum">
              <a:rPr lang="de-DE" sz="1000" smtClean="0">
                <a:solidFill>
                  <a:srgbClr val="009CD7"/>
                </a:solidFill>
                <a:latin typeface="Arial" panose="020B0604020202020204" pitchFamily="34" charset="0"/>
                <a:cs typeface="Arial" panose="020B0604020202020204" pitchFamily="34" charset="0"/>
              </a:rPr>
              <a:t>‹Nr.›</a:t>
            </a:fld>
            <a:endParaRPr lang="de-DE" sz="1000" dirty="0">
              <a:solidFill>
                <a:srgbClr val="009CD7"/>
              </a:solidFill>
              <a:latin typeface="Arial" panose="020B0604020202020204" pitchFamily="34" charset="0"/>
              <a:cs typeface="Arial" panose="020B0604020202020204" pitchFamily="34" charset="0"/>
            </a:endParaRPr>
          </a:p>
        </p:txBody>
      </p:sp>
      <p:sp>
        <p:nvSpPr>
          <p:cNvPr id="8" name="Datumsplatzhalter 3">
            <a:extLst>
              <a:ext uri="{FF2B5EF4-FFF2-40B4-BE49-F238E27FC236}">
                <a16:creationId xmlns:a16="http://schemas.microsoft.com/office/drawing/2014/main" id="{26432D86-C581-F04A-91D9-9BF0EF475935}"/>
              </a:ext>
            </a:extLst>
          </p:cNvPr>
          <p:cNvSpPr txBox="1">
            <a:spLocks/>
          </p:cNvSpPr>
          <p:nvPr userDrawn="1"/>
        </p:nvSpPr>
        <p:spPr>
          <a:xfrm>
            <a:off x="0" y="6559200"/>
            <a:ext cx="3733800" cy="288000"/>
          </a:xfrm>
          <a:prstGeom prst="rect">
            <a:avLst/>
          </a:prstGeom>
        </p:spPr>
        <p:txBody>
          <a:bodyPr lIns="270000" tIns="0" rIns="0" bIns="144000" anchor="b" anchorCtr="0">
            <a:noAutofit/>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B719B3C-8ADE-B747-A54A-516E96B54424}" type="datetime4">
              <a:rPr lang="de-DE" sz="1000" smtClean="0">
                <a:solidFill>
                  <a:srgbClr val="009CD7"/>
                </a:solidFill>
                <a:latin typeface="Arial" panose="020B0604020202020204" pitchFamily="34" charset="0"/>
                <a:cs typeface="Arial" panose="020B0604020202020204" pitchFamily="34" charset="0"/>
              </a:rPr>
              <a:t>8. April 2020</a:t>
            </a:fld>
            <a:endParaRPr lang="de-DE" sz="1000" dirty="0">
              <a:solidFill>
                <a:srgbClr val="009CD7"/>
              </a:solidFill>
              <a:latin typeface="Arial" panose="020B0604020202020204" pitchFamily="34" charset="0"/>
              <a:cs typeface="Arial" panose="020B0604020202020204" pitchFamily="34" charset="0"/>
            </a:endParaRPr>
          </a:p>
        </p:txBody>
      </p:sp>
      <p:sp>
        <p:nvSpPr>
          <p:cNvPr id="5" name="Bildplatzhalter 4">
            <a:extLst>
              <a:ext uri="{FF2B5EF4-FFF2-40B4-BE49-F238E27FC236}">
                <a16:creationId xmlns:a16="http://schemas.microsoft.com/office/drawing/2014/main" id="{9995932F-2F79-534E-847F-4822BE32E4FF}"/>
              </a:ext>
            </a:extLst>
          </p:cNvPr>
          <p:cNvSpPr>
            <a:spLocks noGrp="1"/>
          </p:cNvSpPr>
          <p:nvPr>
            <p:ph type="pic" sz="quarter" idx="11"/>
          </p:nvPr>
        </p:nvSpPr>
        <p:spPr>
          <a:xfrm>
            <a:off x="0" y="0"/>
            <a:ext cx="12192000" cy="6847200"/>
          </a:xfrm>
          <a:prstGeom prst="rect">
            <a:avLst/>
          </a:prstGeom>
          <a:solidFill>
            <a:schemeClr val="accent5">
              <a:lumMod val="20000"/>
              <a:lumOff val="80000"/>
            </a:schemeClr>
          </a:solidFill>
        </p:spPr>
        <p:txBody>
          <a:bodyPr/>
          <a:lstStyle>
            <a:lvl1pPr marL="0" indent="0" algn="r">
              <a:buNone/>
              <a:defRPr sz="1500"/>
            </a:lvl1pPr>
          </a:lstStyle>
          <a:p>
            <a:endParaRPr lang="de-DE" dirty="0"/>
          </a:p>
        </p:txBody>
      </p:sp>
      <p:sp>
        <p:nvSpPr>
          <p:cNvPr id="10" name="Fußzeilenplatzhalter 1">
            <a:extLst>
              <a:ext uri="{FF2B5EF4-FFF2-40B4-BE49-F238E27FC236}">
                <a16:creationId xmlns:a16="http://schemas.microsoft.com/office/drawing/2014/main" id="{FA3F6115-1BC4-244D-BF5A-015C59284822}"/>
              </a:ext>
            </a:extLst>
          </p:cNvPr>
          <p:cNvSpPr>
            <a:spLocks noGrp="1"/>
          </p:cNvSpPr>
          <p:nvPr>
            <p:ph type="ftr" sz="quarter" idx="3"/>
          </p:nvPr>
        </p:nvSpPr>
        <p:spPr>
          <a:xfrm>
            <a:off x="7473600" y="6559200"/>
            <a:ext cx="4114800" cy="288000"/>
          </a:xfrm>
          <a:prstGeom prst="rect">
            <a:avLst/>
          </a:prstGeom>
        </p:spPr>
        <p:txBody>
          <a:bodyPr vert="horz" lIns="0" tIns="0" rIns="0" bIns="144000" rtlCol="0" anchor="b" anchorCtr="0"/>
          <a:lstStyle>
            <a:lvl1pPr algn="r">
              <a:defRPr sz="1000">
                <a:solidFill>
                  <a:srgbClr val="009CD7"/>
                </a:solidFill>
                <a:latin typeface="Arial" panose="020B0604020202020204" pitchFamily="34" charset="0"/>
                <a:cs typeface="Arial" panose="020B0604020202020204" pitchFamily="34" charset="0"/>
              </a:defRPr>
            </a:lvl1pPr>
          </a:lstStyle>
          <a:p>
            <a:r>
              <a:rPr lang="de-DE" dirty="0"/>
              <a:t>Gesellschafterversammlung BOAM</a:t>
            </a:r>
          </a:p>
        </p:txBody>
      </p:sp>
      <p:sp>
        <p:nvSpPr>
          <p:cNvPr id="2" name="Datumsplatzhalter 1">
            <a:extLst>
              <a:ext uri="{FF2B5EF4-FFF2-40B4-BE49-F238E27FC236}">
                <a16:creationId xmlns:a16="http://schemas.microsoft.com/office/drawing/2014/main" id="{617A4C3B-9872-0244-9514-830F9AA864CF}"/>
              </a:ext>
            </a:extLst>
          </p:cNvPr>
          <p:cNvSpPr>
            <a:spLocks noGrp="1"/>
          </p:cNvSpPr>
          <p:nvPr>
            <p:ph type="dt" sz="half" idx="13"/>
          </p:nvPr>
        </p:nvSpPr>
        <p:spPr>
          <a:xfrm>
            <a:off x="0" y="6559200"/>
            <a:ext cx="3733199" cy="288000"/>
          </a:xfrm>
          <a:prstGeom prst="rect">
            <a:avLst/>
          </a:prstGeom>
        </p:spPr>
        <p:txBody>
          <a:bodyPr lIns="270000" tIns="0" rIns="0" bIns="144000" anchor="b" anchorCtr="0"/>
          <a:lstStyle>
            <a:lvl1pPr>
              <a:defRPr sz="1000">
                <a:solidFill>
                  <a:srgbClr val="009CD7"/>
                </a:solidFill>
              </a:defRPr>
            </a:lvl1pPr>
          </a:lstStyle>
          <a:p>
            <a:endParaRPr lang="de-DE" dirty="0"/>
          </a:p>
        </p:txBody>
      </p:sp>
      <p:sp>
        <p:nvSpPr>
          <p:cNvPr id="3" name="Foliennummernplatzhalter 2">
            <a:extLst>
              <a:ext uri="{FF2B5EF4-FFF2-40B4-BE49-F238E27FC236}">
                <a16:creationId xmlns:a16="http://schemas.microsoft.com/office/drawing/2014/main" id="{1F1F1D6F-E338-594A-887A-1312884E4296}"/>
              </a:ext>
            </a:extLst>
          </p:cNvPr>
          <p:cNvSpPr>
            <a:spLocks noGrp="1"/>
          </p:cNvSpPr>
          <p:nvPr>
            <p:ph type="sldNum" sz="quarter" idx="14"/>
          </p:nvPr>
        </p:nvSpPr>
        <p:spPr>
          <a:xfrm>
            <a:off x="11588400" y="6548400"/>
            <a:ext cx="604800" cy="298800"/>
          </a:xfrm>
          <a:prstGeom prst="rect">
            <a:avLst/>
          </a:prstGeom>
        </p:spPr>
        <p:txBody>
          <a:bodyPr lIns="0" tIns="0" rIns="270000" bIns="144000" anchor="b" anchorCtr="0"/>
          <a:lstStyle>
            <a:lvl1pPr algn="r">
              <a:defRPr sz="1000">
                <a:solidFill>
                  <a:srgbClr val="009CD7"/>
                </a:solidFill>
              </a:defRPr>
            </a:lvl1pPr>
          </a:lstStyle>
          <a:p>
            <a:fld id="{E0E1C622-E1BD-0644-821F-B03B235A76D3}" type="slidenum">
              <a:rPr lang="de-DE" smtClean="0"/>
              <a:pPr/>
              <a:t>‹Nr.›</a:t>
            </a:fld>
            <a:endParaRPr lang="de-DE" dirty="0"/>
          </a:p>
        </p:txBody>
      </p:sp>
      <p:sp>
        <p:nvSpPr>
          <p:cNvPr id="4" name="Titel 3">
            <a:extLst>
              <a:ext uri="{FF2B5EF4-FFF2-40B4-BE49-F238E27FC236}">
                <a16:creationId xmlns:a16="http://schemas.microsoft.com/office/drawing/2014/main" id="{4E30EDE3-8518-364F-A3AB-3C73B946CEC2}"/>
              </a:ext>
            </a:extLst>
          </p:cNvPr>
          <p:cNvSpPr>
            <a:spLocks noGrp="1"/>
          </p:cNvSpPr>
          <p:nvPr>
            <p:ph type="title" hasCustomPrompt="1"/>
          </p:nvPr>
        </p:nvSpPr>
        <p:spPr>
          <a:xfrm>
            <a:off x="270000" y="215746"/>
            <a:ext cx="9671012" cy="230832"/>
          </a:xfrm>
          <a:prstGeom prst="rect">
            <a:avLst/>
          </a:prstGeom>
        </p:spPr>
        <p:txBody>
          <a:bodyPr/>
          <a:lstStyle/>
          <a:p>
            <a:r>
              <a:rPr lang="de-DE" dirty="0"/>
              <a:t>Titel hinzufügen, Arial </a:t>
            </a:r>
            <a:r>
              <a:rPr lang="de-DE" dirty="0" err="1"/>
              <a:t>Bold</a:t>
            </a:r>
            <a:r>
              <a:rPr lang="de-DE" dirty="0"/>
              <a:t>, Schriftgröße 15pt, Zeilenabstand 18pt</a:t>
            </a:r>
          </a:p>
        </p:txBody>
      </p:sp>
      <p:sp>
        <p:nvSpPr>
          <p:cNvPr id="11" name="Textplatzhalter 15">
            <a:extLst>
              <a:ext uri="{FF2B5EF4-FFF2-40B4-BE49-F238E27FC236}">
                <a16:creationId xmlns:a16="http://schemas.microsoft.com/office/drawing/2014/main" id="{08ADD52C-9929-7A40-9FD4-B9496D1F62AE}"/>
              </a:ext>
            </a:extLst>
          </p:cNvPr>
          <p:cNvSpPr>
            <a:spLocks noGrp="1"/>
          </p:cNvSpPr>
          <p:nvPr>
            <p:ph type="body" sz="quarter" idx="15" hasCustomPrompt="1"/>
          </p:nvPr>
        </p:nvSpPr>
        <p:spPr>
          <a:xfrm>
            <a:off x="274676" y="1268412"/>
            <a:ext cx="3768687" cy="5049837"/>
          </a:xfrm>
          <a:prstGeom prst="rect">
            <a:avLst/>
          </a:prstGeom>
          <a:solidFill>
            <a:schemeClr val="bg1">
              <a:alpha val="50000"/>
            </a:schemeClr>
          </a:solidFill>
        </p:spPr>
        <p:txBody>
          <a:bodyPr wrap="square" lIns="144000" tIns="144000" rIns="144000" bIns="144000">
            <a:noAutofit/>
          </a:bodyPr>
          <a:lstStyle>
            <a:lvl1pPr marL="180000" indent="-180000" defTabSz="180000">
              <a:lnSpc>
                <a:spcPct val="100000"/>
              </a:lnSpc>
              <a:spcBef>
                <a:spcPts val="0"/>
              </a:spcBef>
              <a:buClr>
                <a:schemeClr val="accent1"/>
              </a:buClr>
              <a:buFont typeface="Wingdings" pitchFamily="2" charset="2"/>
              <a:buChar char="§"/>
              <a:tabLst>
                <a:tab pos="180000" algn="l"/>
              </a:tabLst>
              <a:defRPr sz="1800"/>
            </a:lvl1pPr>
            <a:lvl2pPr defTabSz="180000">
              <a:lnSpc>
                <a:spcPct val="100000"/>
              </a:lnSpc>
              <a:spcBef>
                <a:spcPts val="0"/>
              </a:spcBef>
              <a:buClr>
                <a:schemeClr val="accent1"/>
              </a:buClr>
              <a:tabLst>
                <a:tab pos="180000" algn="l"/>
              </a:tabLst>
              <a:defRPr sz="1800"/>
            </a:lvl2pPr>
            <a:lvl3pPr marL="1143000" indent="-228600" defTabSz="180000">
              <a:lnSpc>
                <a:spcPct val="100000"/>
              </a:lnSpc>
              <a:spcBef>
                <a:spcPts val="0"/>
              </a:spcBef>
              <a:buClr>
                <a:schemeClr val="accent1"/>
              </a:buClr>
              <a:buFont typeface="Symbol" pitchFamily="2" charset="2"/>
              <a:buChar char="-"/>
              <a:tabLst>
                <a:tab pos="180000" algn="l"/>
              </a:tabLst>
              <a:defRPr sz="1800"/>
            </a:lvl3pPr>
          </a:lstStyle>
          <a:p>
            <a:r>
              <a:rPr lang="de-DE" dirty="0"/>
              <a:t>Erste Ebene: Hier steht ein Aufzählungspunkt oder ein beschreibender Text, Arial Regular, Schriftgröße 18pt, Zeilenabstand 1-fach, über mehrere Zeilen in schwarz.</a:t>
            </a:r>
          </a:p>
          <a:p>
            <a:pPr lvl="1"/>
            <a:r>
              <a:rPr lang="de-DE" dirty="0"/>
              <a:t>Zweite Ebene</a:t>
            </a:r>
          </a:p>
          <a:p>
            <a:pPr lvl="2"/>
            <a:r>
              <a:rPr lang="de-DE" dirty="0"/>
              <a:t>Dritte Ebene</a:t>
            </a:r>
          </a:p>
        </p:txBody>
      </p:sp>
      <p:sp>
        <p:nvSpPr>
          <p:cNvPr id="12" name="Textplatzhalter 7">
            <a:extLst>
              <a:ext uri="{FF2B5EF4-FFF2-40B4-BE49-F238E27FC236}">
                <a16:creationId xmlns:a16="http://schemas.microsoft.com/office/drawing/2014/main" id="{569F2256-D1C6-4A4E-9FC2-C6100A097426}"/>
              </a:ext>
            </a:extLst>
          </p:cNvPr>
          <p:cNvSpPr>
            <a:spLocks noGrp="1"/>
          </p:cNvSpPr>
          <p:nvPr>
            <p:ph type="body" sz="quarter" idx="17" hasCustomPrompt="1"/>
          </p:nvPr>
        </p:nvSpPr>
        <p:spPr>
          <a:xfrm>
            <a:off x="282576" y="6018955"/>
            <a:ext cx="3760788" cy="299295"/>
          </a:xfrm>
          <a:prstGeom prst="rect">
            <a:avLst/>
          </a:prstGeom>
        </p:spPr>
        <p:txBody>
          <a:bodyPr wrap="square" lIns="144000" tIns="0" rIns="144000" bIns="144000" anchor="b" anchorCtr="0">
            <a:spAutoFit/>
          </a:bodyPr>
          <a:lstStyle>
            <a:lvl1pPr marL="0" indent="0">
              <a:lnSpc>
                <a:spcPts val="1200"/>
              </a:lnSpc>
              <a:spcBef>
                <a:spcPts val="0"/>
              </a:spcBef>
              <a:buFontTx/>
              <a:buNone/>
              <a:defRPr sz="1000">
                <a:solidFill>
                  <a:schemeClr val="tx2"/>
                </a:solidFill>
              </a:defRPr>
            </a:lvl1pPr>
          </a:lstStyle>
          <a:p>
            <a:r>
              <a:rPr lang="de-DE" dirty="0"/>
              <a:t>Bildunterschrift in Grau: </a:t>
            </a:r>
            <a:r>
              <a:rPr lang="de-DE" dirty="0" err="1"/>
              <a:t>Lorem</a:t>
            </a:r>
            <a:r>
              <a:rPr lang="de-DE" dirty="0"/>
              <a:t> </a:t>
            </a:r>
            <a:r>
              <a:rPr lang="de-DE" dirty="0" err="1"/>
              <a:t>Ipsumdolor</a:t>
            </a:r>
            <a:r>
              <a:rPr lang="de-DE" dirty="0"/>
              <a:t> </a:t>
            </a:r>
            <a:r>
              <a:rPr lang="de-DE" dirty="0" err="1"/>
              <a:t>sit</a:t>
            </a:r>
            <a:r>
              <a:rPr lang="de-DE" dirty="0"/>
              <a:t> </a:t>
            </a:r>
            <a:r>
              <a:rPr lang="de-DE" dirty="0" err="1"/>
              <a:t>amet</a:t>
            </a:r>
            <a:endParaRPr lang="de-DE" dirty="0"/>
          </a:p>
        </p:txBody>
      </p:sp>
      <p:pic>
        <p:nvPicPr>
          <p:cNvPr id="14" name="Grafik 13">
            <a:extLst>
              <a:ext uri="{FF2B5EF4-FFF2-40B4-BE49-F238E27FC236}">
                <a16:creationId xmlns:a16="http://schemas.microsoft.com/office/drawing/2014/main" id="{DE7C50C1-9B5D-9B49-8924-14781668CB3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63131" y="215868"/>
            <a:ext cx="1560581" cy="292164"/>
          </a:xfrm>
          <a:prstGeom prst="rect">
            <a:avLst/>
          </a:prstGeom>
        </p:spPr>
      </p:pic>
    </p:spTree>
    <p:extLst>
      <p:ext uri="{BB962C8B-B14F-4D97-AF65-F5344CB8AC3E}">
        <p14:creationId xmlns:p14="http://schemas.microsoft.com/office/powerpoint/2010/main" val="19934443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ild-vollflächig_Textfeld-rechts">
    <p:spTree>
      <p:nvGrpSpPr>
        <p:cNvPr id="1" name=""/>
        <p:cNvGrpSpPr/>
        <p:nvPr/>
      </p:nvGrpSpPr>
      <p:grpSpPr>
        <a:xfrm>
          <a:off x="0" y="0"/>
          <a:ext cx="0" cy="0"/>
          <a:chOff x="0" y="0"/>
          <a:chExt cx="0" cy="0"/>
        </a:xfrm>
      </p:grpSpPr>
      <p:sp>
        <p:nvSpPr>
          <p:cNvPr id="9" name="Foliennummernplatzhalter 5">
            <a:extLst>
              <a:ext uri="{FF2B5EF4-FFF2-40B4-BE49-F238E27FC236}">
                <a16:creationId xmlns:a16="http://schemas.microsoft.com/office/drawing/2014/main" id="{2A7577BC-CB3C-4544-9B22-8BEB244E9B3E}"/>
              </a:ext>
            </a:extLst>
          </p:cNvPr>
          <p:cNvSpPr txBox="1">
            <a:spLocks/>
          </p:cNvSpPr>
          <p:nvPr userDrawn="1"/>
        </p:nvSpPr>
        <p:spPr>
          <a:xfrm>
            <a:off x="11588750" y="6551542"/>
            <a:ext cx="605491" cy="299295"/>
          </a:xfrm>
          <a:prstGeom prst="rect">
            <a:avLst/>
          </a:prstGeom>
        </p:spPr>
        <p:txBody>
          <a:bodyPr wrap="square" lIns="0" tIns="0" rIns="270000" bIns="144000" anchor="b" anchorCtr="0">
            <a:spAutoFit/>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999E2472-3F5B-B14C-B96D-F60C81712261}" type="slidenum">
              <a:rPr lang="de-DE" sz="1000" smtClean="0">
                <a:solidFill>
                  <a:srgbClr val="009CD7"/>
                </a:solidFill>
                <a:latin typeface="Arial" panose="020B0604020202020204" pitchFamily="34" charset="0"/>
                <a:cs typeface="Arial" panose="020B0604020202020204" pitchFamily="34" charset="0"/>
              </a:rPr>
              <a:t>‹Nr.›</a:t>
            </a:fld>
            <a:endParaRPr lang="de-DE" sz="1000" dirty="0">
              <a:solidFill>
                <a:srgbClr val="009CD7"/>
              </a:solidFill>
              <a:latin typeface="Arial" panose="020B0604020202020204" pitchFamily="34" charset="0"/>
              <a:cs typeface="Arial" panose="020B0604020202020204" pitchFamily="34" charset="0"/>
            </a:endParaRPr>
          </a:p>
        </p:txBody>
      </p:sp>
      <p:sp>
        <p:nvSpPr>
          <p:cNvPr id="8" name="Datumsplatzhalter 3">
            <a:extLst>
              <a:ext uri="{FF2B5EF4-FFF2-40B4-BE49-F238E27FC236}">
                <a16:creationId xmlns:a16="http://schemas.microsoft.com/office/drawing/2014/main" id="{26432D86-C581-F04A-91D9-9BF0EF475935}"/>
              </a:ext>
            </a:extLst>
          </p:cNvPr>
          <p:cNvSpPr txBox="1">
            <a:spLocks/>
          </p:cNvSpPr>
          <p:nvPr userDrawn="1"/>
        </p:nvSpPr>
        <p:spPr>
          <a:xfrm>
            <a:off x="0" y="6559200"/>
            <a:ext cx="3733800" cy="288000"/>
          </a:xfrm>
          <a:prstGeom prst="rect">
            <a:avLst/>
          </a:prstGeom>
        </p:spPr>
        <p:txBody>
          <a:bodyPr lIns="270000" tIns="0" rIns="0" bIns="144000" anchor="b" anchorCtr="0">
            <a:noAutofit/>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B719B3C-8ADE-B747-A54A-516E96B54424}" type="datetime4">
              <a:rPr lang="de-DE" sz="1000" smtClean="0">
                <a:solidFill>
                  <a:srgbClr val="009CD7"/>
                </a:solidFill>
                <a:latin typeface="Arial" panose="020B0604020202020204" pitchFamily="34" charset="0"/>
                <a:cs typeface="Arial" panose="020B0604020202020204" pitchFamily="34" charset="0"/>
              </a:rPr>
              <a:t>8. April 2020</a:t>
            </a:fld>
            <a:endParaRPr lang="de-DE" sz="1000" dirty="0">
              <a:solidFill>
                <a:srgbClr val="009CD7"/>
              </a:solidFill>
              <a:latin typeface="Arial" panose="020B0604020202020204" pitchFamily="34" charset="0"/>
              <a:cs typeface="Arial" panose="020B0604020202020204" pitchFamily="34" charset="0"/>
            </a:endParaRPr>
          </a:p>
        </p:txBody>
      </p:sp>
      <p:sp>
        <p:nvSpPr>
          <p:cNvPr id="5" name="Bildplatzhalter 4">
            <a:extLst>
              <a:ext uri="{FF2B5EF4-FFF2-40B4-BE49-F238E27FC236}">
                <a16:creationId xmlns:a16="http://schemas.microsoft.com/office/drawing/2014/main" id="{9995932F-2F79-534E-847F-4822BE32E4FF}"/>
              </a:ext>
            </a:extLst>
          </p:cNvPr>
          <p:cNvSpPr>
            <a:spLocks noGrp="1"/>
          </p:cNvSpPr>
          <p:nvPr>
            <p:ph type="pic" sz="quarter" idx="11"/>
          </p:nvPr>
        </p:nvSpPr>
        <p:spPr>
          <a:xfrm>
            <a:off x="0" y="0"/>
            <a:ext cx="12192000" cy="6847200"/>
          </a:xfrm>
          <a:prstGeom prst="rect">
            <a:avLst/>
          </a:prstGeom>
          <a:solidFill>
            <a:schemeClr val="accent5">
              <a:lumMod val="20000"/>
              <a:lumOff val="80000"/>
            </a:schemeClr>
          </a:solidFill>
        </p:spPr>
        <p:txBody>
          <a:bodyPr/>
          <a:lstStyle>
            <a:lvl1pPr marL="0" indent="0" algn="r">
              <a:buNone/>
              <a:defRPr sz="1500"/>
            </a:lvl1pPr>
          </a:lstStyle>
          <a:p>
            <a:endParaRPr lang="de-DE" dirty="0"/>
          </a:p>
        </p:txBody>
      </p:sp>
      <p:sp>
        <p:nvSpPr>
          <p:cNvPr id="10" name="Fußzeilenplatzhalter 1">
            <a:extLst>
              <a:ext uri="{FF2B5EF4-FFF2-40B4-BE49-F238E27FC236}">
                <a16:creationId xmlns:a16="http://schemas.microsoft.com/office/drawing/2014/main" id="{FA3F6115-1BC4-244D-BF5A-015C59284822}"/>
              </a:ext>
            </a:extLst>
          </p:cNvPr>
          <p:cNvSpPr>
            <a:spLocks noGrp="1"/>
          </p:cNvSpPr>
          <p:nvPr>
            <p:ph type="ftr" sz="quarter" idx="3"/>
          </p:nvPr>
        </p:nvSpPr>
        <p:spPr>
          <a:xfrm>
            <a:off x="7473600" y="6559200"/>
            <a:ext cx="4114800" cy="288000"/>
          </a:xfrm>
          <a:prstGeom prst="rect">
            <a:avLst/>
          </a:prstGeom>
        </p:spPr>
        <p:txBody>
          <a:bodyPr vert="horz" lIns="0" tIns="0" rIns="0" bIns="144000" rtlCol="0" anchor="b" anchorCtr="0"/>
          <a:lstStyle>
            <a:lvl1pPr algn="r">
              <a:defRPr sz="1000">
                <a:solidFill>
                  <a:srgbClr val="009CD7"/>
                </a:solidFill>
                <a:latin typeface="Arial" panose="020B0604020202020204" pitchFamily="34" charset="0"/>
                <a:cs typeface="Arial" panose="020B0604020202020204" pitchFamily="34" charset="0"/>
              </a:defRPr>
            </a:lvl1pPr>
          </a:lstStyle>
          <a:p>
            <a:r>
              <a:rPr lang="de-DE" dirty="0"/>
              <a:t>Gesellschafterversammlung BOAM</a:t>
            </a:r>
          </a:p>
        </p:txBody>
      </p:sp>
      <p:sp>
        <p:nvSpPr>
          <p:cNvPr id="2" name="Datumsplatzhalter 1">
            <a:extLst>
              <a:ext uri="{FF2B5EF4-FFF2-40B4-BE49-F238E27FC236}">
                <a16:creationId xmlns:a16="http://schemas.microsoft.com/office/drawing/2014/main" id="{617A4C3B-9872-0244-9514-830F9AA864CF}"/>
              </a:ext>
            </a:extLst>
          </p:cNvPr>
          <p:cNvSpPr>
            <a:spLocks noGrp="1"/>
          </p:cNvSpPr>
          <p:nvPr>
            <p:ph type="dt" sz="half" idx="13"/>
          </p:nvPr>
        </p:nvSpPr>
        <p:spPr>
          <a:xfrm>
            <a:off x="0" y="6559200"/>
            <a:ext cx="3733199" cy="288000"/>
          </a:xfrm>
          <a:prstGeom prst="rect">
            <a:avLst/>
          </a:prstGeom>
        </p:spPr>
        <p:txBody>
          <a:bodyPr lIns="270000" tIns="0" rIns="0" bIns="144000" anchor="b" anchorCtr="0"/>
          <a:lstStyle>
            <a:lvl1pPr>
              <a:defRPr sz="1000">
                <a:solidFill>
                  <a:srgbClr val="009CD7"/>
                </a:solidFill>
              </a:defRPr>
            </a:lvl1pPr>
          </a:lstStyle>
          <a:p>
            <a:endParaRPr lang="de-DE" dirty="0"/>
          </a:p>
        </p:txBody>
      </p:sp>
      <p:sp>
        <p:nvSpPr>
          <p:cNvPr id="3" name="Foliennummernplatzhalter 2">
            <a:extLst>
              <a:ext uri="{FF2B5EF4-FFF2-40B4-BE49-F238E27FC236}">
                <a16:creationId xmlns:a16="http://schemas.microsoft.com/office/drawing/2014/main" id="{1F1F1D6F-E338-594A-887A-1312884E4296}"/>
              </a:ext>
            </a:extLst>
          </p:cNvPr>
          <p:cNvSpPr>
            <a:spLocks noGrp="1"/>
          </p:cNvSpPr>
          <p:nvPr>
            <p:ph type="sldNum" sz="quarter" idx="14"/>
          </p:nvPr>
        </p:nvSpPr>
        <p:spPr>
          <a:xfrm>
            <a:off x="11588400" y="6548400"/>
            <a:ext cx="604800" cy="298800"/>
          </a:xfrm>
          <a:prstGeom prst="rect">
            <a:avLst/>
          </a:prstGeom>
        </p:spPr>
        <p:txBody>
          <a:bodyPr lIns="0" tIns="0" rIns="270000" bIns="144000" anchor="b" anchorCtr="0"/>
          <a:lstStyle>
            <a:lvl1pPr algn="r">
              <a:defRPr sz="1000">
                <a:solidFill>
                  <a:srgbClr val="009CD7"/>
                </a:solidFill>
              </a:defRPr>
            </a:lvl1pPr>
          </a:lstStyle>
          <a:p>
            <a:fld id="{E0E1C622-E1BD-0644-821F-B03B235A76D3}" type="slidenum">
              <a:rPr lang="de-DE" smtClean="0"/>
              <a:pPr/>
              <a:t>‹Nr.›</a:t>
            </a:fld>
            <a:endParaRPr lang="de-DE" dirty="0"/>
          </a:p>
        </p:txBody>
      </p:sp>
      <p:sp>
        <p:nvSpPr>
          <p:cNvPr id="4" name="Titel 3">
            <a:extLst>
              <a:ext uri="{FF2B5EF4-FFF2-40B4-BE49-F238E27FC236}">
                <a16:creationId xmlns:a16="http://schemas.microsoft.com/office/drawing/2014/main" id="{4E30EDE3-8518-364F-A3AB-3C73B946CEC2}"/>
              </a:ext>
            </a:extLst>
          </p:cNvPr>
          <p:cNvSpPr>
            <a:spLocks noGrp="1"/>
          </p:cNvSpPr>
          <p:nvPr>
            <p:ph type="title" hasCustomPrompt="1"/>
          </p:nvPr>
        </p:nvSpPr>
        <p:spPr>
          <a:xfrm>
            <a:off x="270000" y="215746"/>
            <a:ext cx="9671012" cy="707886"/>
          </a:xfrm>
          <a:prstGeom prst="rect">
            <a:avLst/>
          </a:prstGeom>
        </p:spPr>
        <p:txBody>
          <a:bodyPr/>
          <a:lstStyle>
            <a:lvl1pPr>
              <a:defRPr/>
            </a:lvl1pPr>
          </a:lstStyle>
          <a:p>
            <a:r>
              <a:rPr lang="de-DE" dirty="0"/>
              <a:t>Titel hinzufügen, Arial </a:t>
            </a:r>
            <a:r>
              <a:rPr lang="de-DE" dirty="0" err="1"/>
              <a:t>Bold</a:t>
            </a:r>
            <a:r>
              <a:rPr lang="de-DE" dirty="0"/>
              <a:t>, Schriftgröße 23pt, Zeilenabstand 1-fach</a:t>
            </a:r>
            <a:br>
              <a:rPr lang="de-DE" dirty="0"/>
            </a:br>
            <a:r>
              <a:rPr lang="de-DE" dirty="0"/>
              <a:t>Zwei Zeilen möglich</a:t>
            </a:r>
          </a:p>
        </p:txBody>
      </p:sp>
      <p:sp>
        <p:nvSpPr>
          <p:cNvPr id="15" name="Textplatzhalter 15">
            <a:extLst>
              <a:ext uri="{FF2B5EF4-FFF2-40B4-BE49-F238E27FC236}">
                <a16:creationId xmlns:a16="http://schemas.microsoft.com/office/drawing/2014/main" id="{CFDE51E1-7DD9-1943-B8AB-88807B0E5170}"/>
              </a:ext>
            </a:extLst>
          </p:cNvPr>
          <p:cNvSpPr>
            <a:spLocks noGrp="1"/>
          </p:cNvSpPr>
          <p:nvPr>
            <p:ph type="body" sz="quarter" idx="15" hasCustomPrompt="1"/>
          </p:nvPr>
        </p:nvSpPr>
        <p:spPr>
          <a:xfrm>
            <a:off x="8149530" y="1268412"/>
            <a:ext cx="3768687" cy="5049837"/>
          </a:xfrm>
          <a:prstGeom prst="rect">
            <a:avLst/>
          </a:prstGeom>
          <a:solidFill>
            <a:schemeClr val="bg1">
              <a:alpha val="50000"/>
            </a:schemeClr>
          </a:solidFill>
        </p:spPr>
        <p:txBody>
          <a:bodyPr wrap="square" lIns="144000" tIns="144000" rIns="144000" bIns="144000">
            <a:noAutofit/>
          </a:bodyPr>
          <a:lstStyle>
            <a:lvl1pPr marL="180000" indent="-180000" defTabSz="180000">
              <a:lnSpc>
                <a:spcPct val="100000"/>
              </a:lnSpc>
              <a:spcBef>
                <a:spcPts val="0"/>
              </a:spcBef>
              <a:buClr>
                <a:schemeClr val="accent1"/>
              </a:buClr>
              <a:buFont typeface="Wingdings" pitchFamily="2" charset="2"/>
              <a:buChar char="§"/>
              <a:tabLst>
                <a:tab pos="180000" algn="l"/>
              </a:tabLst>
              <a:defRPr sz="1800"/>
            </a:lvl1pPr>
            <a:lvl2pPr defTabSz="180000">
              <a:lnSpc>
                <a:spcPct val="100000"/>
              </a:lnSpc>
              <a:spcBef>
                <a:spcPts val="0"/>
              </a:spcBef>
              <a:buClr>
                <a:schemeClr val="accent1"/>
              </a:buClr>
              <a:tabLst>
                <a:tab pos="180000" algn="l"/>
              </a:tabLst>
              <a:defRPr sz="1800"/>
            </a:lvl2pPr>
            <a:lvl3pPr marL="1143000" indent="-228600" defTabSz="180000">
              <a:lnSpc>
                <a:spcPct val="100000"/>
              </a:lnSpc>
              <a:spcBef>
                <a:spcPts val="0"/>
              </a:spcBef>
              <a:buClr>
                <a:schemeClr val="accent1"/>
              </a:buClr>
              <a:buFont typeface="Symbol" pitchFamily="2" charset="2"/>
              <a:buChar char="-"/>
              <a:tabLst>
                <a:tab pos="180000" algn="l"/>
              </a:tabLst>
              <a:defRPr sz="1800"/>
            </a:lvl3pPr>
          </a:lstStyle>
          <a:p>
            <a:r>
              <a:rPr lang="de-DE" dirty="0"/>
              <a:t>Erste Ebene: Hier steht ein Aufzählungspunkt oder ein beschreibender Text, Arial Regular, Schriftgröße 18pt, Zeilenabstand 1-fach, über mehrere Zeilen in schwarz.</a:t>
            </a:r>
          </a:p>
          <a:p>
            <a:pPr lvl="1"/>
            <a:r>
              <a:rPr lang="de-DE" dirty="0"/>
              <a:t>Zweite Ebene</a:t>
            </a:r>
          </a:p>
          <a:p>
            <a:pPr lvl="2"/>
            <a:r>
              <a:rPr lang="de-DE" dirty="0"/>
              <a:t>Dritte Ebene</a:t>
            </a:r>
          </a:p>
        </p:txBody>
      </p:sp>
      <p:sp>
        <p:nvSpPr>
          <p:cNvPr id="12" name="Textplatzhalter 7">
            <a:extLst>
              <a:ext uri="{FF2B5EF4-FFF2-40B4-BE49-F238E27FC236}">
                <a16:creationId xmlns:a16="http://schemas.microsoft.com/office/drawing/2014/main" id="{569F2256-D1C6-4A4E-9FC2-C6100A097426}"/>
              </a:ext>
            </a:extLst>
          </p:cNvPr>
          <p:cNvSpPr>
            <a:spLocks noGrp="1"/>
          </p:cNvSpPr>
          <p:nvPr>
            <p:ph type="body" sz="quarter" idx="17" hasCustomPrompt="1"/>
          </p:nvPr>
        </p:nvSpPr>
        <p:spPr>
          <a:xfrm>
            <a:off x="8147680" y="6018955"/>
            <a:ext cx="3776032" cy="299295"/>
          </a:xfrm>
          <a:prstGeom prst="rect">
            <a:avLst/>
          </a:prstGeom>
        </p:spPr>
        <p:txBody>
          <a:bodyPr wrap="square" lIns="144000" tIns="0" rIns="144000" bIns="144000" anchor="b" anchorCtr="0">
            <a:spAutoFit/>
          </a:bodyPr>
          <a:lstStyle>
            <a:lvl1pPr marL="0" indent="0">
              <a:lnSpc>
                <a:spcPts val="1200"/>
              </a:lnSpc>
              <a:spcBef>
                <a:spcPts val="0"/>
              </a:spcBef>
              <a:buFontTx/>
              <a:buNone/>
              <a:defRPr sz="1000">
                <a:solidFill>
                  <a:schemeClr val="tx2"/>
                </a:solidFill>
              </a:defRPr>
            </a:lvl1pPr>
          </a:lstStyle>
          <a:p>
            <a:r>
              <a:rPr lang="de-DE" dirty="0"/>
              <a:t>Bildunterschrift in Grau: </a:t>
            </a:r>
            <a:r>
              <a:rPr lang="de-DE" dirty="0" err="1"/>
              <a:t>Lorem</a:t>
            </a:r>
            <a:r>
              <a:rPr lang="de-DE" dirty="0"/>
              <a:t> </a:t>
            </a:r>
            <a:r>
              <a:rPr lang="de-DE" dirty="0" err="1"/>
              <a:t>Ipsumdolor</a:t>
            </a:r>
            <a:r>
              <a:rPr lang="de-DE" dirty="0"/>
              <a:t> </a:t>
            </a:r>
            <a:r>
              <a:rPr lang="de-DE" dirty="0" err="1"/>
              <a:t>sit</a:t>
            </a:r>
            <a:r>
              <a:rPr lang="de-DE" dirty="0"/>
              <a:t> </a:t>
            </a:r>
            <a:r>
              <a:rPr lang="de-DE" dirty="0" err="1"/>
              <a:t>amet</a:t>
            </a:r>
            <a:endParaRPr lang="de-DE" dirty="0"/>
          </a:p>
        </p:txBody>
      </p:sp>
      <p:pic>
        <p:nvPicPr>
          <p:cNvPr id="14" name="Grafik 13">
            <a:extLst>
              <a:ext uri="{FF2B5EF4-FFF2-40B4-BE49-F238E27FC236}">
                <a16:creationId xmlns:a16="http://schemas.microsoft.com/office/drawing/2014/main" id="{DE7C50C1-9B5D-9B49-8924-14781668CB3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63131" y="215868"/>
            <a:ext cx="1560581" cy="292164"/>
          </a:xfrm>
          <a:prstGeom prst="rect">
            <a:avLst/>
          </a:prstGeom>
        </p:spPr>
      </p:pic>
    </p:spTree>
    <p:extLst>
      <p:ext uri="{BB962C8B-B14F-4D97-AF65-F5344CB8AC3E}">
        <p14:creationId xmlns:p14="http://schemas.microsoft.com/office/powerpoint/2010/main" val="75028265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ext-Bild_1:2">
    <p:spTree>
      <p:nvGrpSpPr>
        <p:cNvPr id="1" name=""/>
        <p:cNvGrpSpPr/>
        <p:nvPr/>
      </p:nvGrpSpPr>
      <p:grpSpPr>
        <a:xfrm>
          <a:off x="0" y="0"/>
          <a:ext cx="0" cy="0"/>
          <a:chOff x="0" y="0"/>
          <a:chExt cx="0" cy="0"/>
        </a:xfrm>
      </p:grpSpPr>
      <p:sp>
        <p:nvSpPr>
          <p:cNvPr id="6" name="Bildplatzhalter 5">
            <a:extLst>
              <a:ext uri="{FF2B5EF4-FFF2-40B4-BE49-F238E27FC236}">
                <a16:creationId xmlns:a16="http://schemas.microsoft.com/office/drawing/2014/main" id="{CF7F0B3C-5510-8947-8A41-FA49811E14EC}"/>
              </a:ext>
            </a:extLst>
          </p:cNvPr>
          <p:cNvSpPr>
            <a:spLocks noGrp="1"/>
          </p:cNvSpPr>
          <p:nvPr>
            <p:ph type="pic" sz="quarter" idx="16"/>
          </p:nvPr>
        </p:nvSpPr>
        <p:spPr>
          <a:xfrm>
            <a:off x="4203700" y="1279525"/>
            <a:ext cx="7716839" cy="5038725"/>
          </a:xfrm>
          <a:prstGeom prst="rect">
            <a:avLst/>
          </a:prstGeom>
          <a:solidFill>
            <a:schemeClr val="accent5">
              <a:lumMod val="20000"/>
              <a:lumOff val="80000"/>
            </a:schemeClr>
          </a:solidFill>
        </p:spPr>
        <p:txBody>
          <a:bodyPr/>
          <a:lstStyle>
            <a:lvl1pPr marL="0" indent="0">
              <a:buFontTx/>
              <a:buNone/>
              <a:defRPr sz="1500"/>
            </a:lvl1pPr>
          </a:lstStyle>
          <a:p>
            <a:endParaRPr lang="de-DE" dirty="0"/>
          </a:p>
        </p:txBody>
      </p:sp>
      <p:sp>
        <p:nvSpPr>
          <p:cNvPr id="8" name="Textplatzhalter 7">
            <a:extLst>
              <a:ext uri="{FF2B5EF4-FFF2-40B4-BE49-F238E27FC236}">
                <a16:creationId xmlns:a16="http://schemas.microsoft.com/office/drawing/2014/main" id="{36836250-505B-4642-8F08-2EACD4F204F2}"/>
              </a:ext>
            </a:extLst>
          </p:cNvPr>
          <p:cNvSpPr>
            <a:spLocks noGrp="1"/>
          </p:cNvSpPr>
          <p:nvPr>
            <p:ph type="body" sz="quarter" idx="17" hasCustomPrompt="1"/>
          </p:nvPr>
        </p:nvSpPr>
        <p:spPr>
          <a:xfrm>
            <a:off x="269999" y="6010473"/>
            <a:ext cx="3773363" cy="307777"/>
          </a:xfrm>
          <a:prstGeom prst="rect">
            <a:avLst/>
          </a:prstGeom>
        </p:spPr>
        <p:txBody>
          <a:bodyPr wrap="square" lIns="0" tIns="0" rIns="0" bIns="0" anchor="b" anchorCtr="0">
            <a:spAutoFit/>
          </a:bodyPr>
          <a:lstStyle>
            <a:lvl1pPr marL="0" indent="0">
              <a:lnSpc>
                <a:spcPts val="1200"/>
              </a:lnSpc>
              <a:spcBef>
                <a:spcPts val="0"/>
              </a:spcBef>
              <a:buFontTx/>
              <a:buNone/>
              <a:defRPr sz="1000">
                <a:solidFill>
                  <a:schemeClr val="tx2"/>
                </a:solidFill>
              </a:defRPr>
            </a:lvl1pPr>
          </a:lstStyle>
          <a:p>
            <a:r>
              <a:rPr lang="de-DE" dirty="0"/>
              <a:t>Bildunterschrift in Grau: Arial Regular, Schriftgröße 10pt, Zeilenabstand 12pt. Unten ausgerichtet.</a:t>
            </a:r>
          </a:p>
        </p:txBody>
      </p:sp>
      <p:sp>
        <p:nvSpPr>
          <p:cNvPr id="9" name="Titel 8">
            <a:extLst>
              <a:ext uri="{FF2B5EF4-FFF2-40B4-BE49-F238E27FC236}">
                <a16:creationId xmlns:a16="http://schemas.microsoft.com/office/drawing/2014/main" id="{BD95E2A7-8179-5D40-AFBF-60B3F8A321C2}"/>
              </a:ext>
            </a:extLst>
          </p:cNvPr>
          <p:cNvSpPr>
            <a:spLocks noGrp="1"/>
          </p:cNvSpPr>
          <p:nvPr>
            <p:ph type="title" hasCustomPrompt="1"/>
          </p:nvPr>
        </p:nvSpPr>
        <p:spPr>
          <a:xfrm>
            <a:off x="270000" y="215746"/>
            <a:ext cx="9671012" cy="707886"/>
          </a:xfrm>
          <a:prstGeom prst="rect">
            <a:avLst/>
          </a:prstGeom>
        </p:spPr>
        <p:txBody>
          <a:bodyPr/>
          <a:lstStyle>
            <a:lvl1pPr>
              <a:defRPr/>
            </a:lvl1pPr>
          </a:lstStyle>
          <a:p>
            <a:r>
              <a:rPr lang="de-DE" dirty="0"/>
              <a:t>Titel hinzufügen, Arial </a:t>
            </a:r>
            <a:r>
              <a:rPr lang="de-DE" dirty="0" err="1"/>
              <a:t>Bold</a:t>
            </a:r>
            <a:r>
              <a:rPr lang="de-DE" dirty="0"/>
              <a:t>, Schriftgröße 23pt, Zeilenabstand 1-fach</a:t>
            </a:r>
            <a:br>
              <a:rPr lang="de-DE" dirty="0"/>
            </a:br>
            <a:r>
              <a:rPr lang="de-DE" dirty="0"/>
              <a:t>Zwei Zeilen möglich</a:t>
            </a:r>
          </a:p>
        </p:txBody>
      </p:sp>
      <p:sp>
        <p:nvSpPr>
          <p:cNvPr id="2" name="Fußzeilenplatzhalter 1">
            <a:extLst>
              <a:ext uri="{FF2B5EF4-FFF2-40B4-BE49-F238E27FC236}">
                <a16:creationId xmlns:a16="http://schemas.microsoft.com/office/drawing/2014/main" id="{BA9C6A16-41F8-B841-9CC7-F2211D8871B3}"/>
              </a:ext>
            </a:extLst>
          </p:cNvPr>
          <p:cNvSpPr>
            <a:spLocks noGrp="1"/>
          </p:cNvSpPr>
          <p:nvPr>
            <p:ph type="ftr" sz="quarter" idx="18"/>
          </p:nvPr>
        </p:nvSpPr>
        <p:spPr/>
        <p:txBody>
          <a:bodyPr/>
          <a:lstStyle/>
          <a:p>
            <a:r>
              <a:rPr lang="de-DE" dirty="0"/>
              <a:t>Gesellschafterversammlung BOAM</a:t>
            </a:r>
          </a:p>
        </p:txBody>
      </p:sp>
      <p:sp>
        <p:nvSpPr>
          <p:cNvPr id="5" name="Textplatzhalter 4">
            <a:extLst>
              <a:ext uri="{FF2B5EF4-FFF2-40B4-BE49-F238E27FC236}">
                <a16:creationId xmlns:a16="http://schemas.microsoft.com/office/drawing/2014/main" id="{521705E8-0885-7B47-8E42-D3794BC9F3AA}"/>
              </a:ext>
            </a:extLst>
          </p:cNvPr>
          <p:cNvSpPr>
            <a:spLocks noGrp="1"/>
          </p:cNvSpPr>
          <p:nvPr>
            <p:ph type="body" sz="quarter" idx="19" hasCustomPrompt="1"/>
          </p:nvPr>
        </p:nvSpPr>
        <p:spPr>
          <a:xfrm>
            <a:off x="270000" y="1268413"/>
            <a:ext cx="3773362" cy="3877985"/>
          </a:xfrm>
          <a:prstGeom prst="rect">
            <a:avLst/>
          </a:prstGeom>
        </p:spPr>
        <p:txBody>
          <a:bodyPr wrap="square" lIns="0" tIns="0" rIns="0" bIns="0">
            <a:spAutoFit/>
          </a:bodyPr>
          <a:lstStyle>
            <a:lvl1pPr marL="0" indent="0">
              <a:lnSpc>
                <a:spcPct val="100000"/>
              </a:lnSpc>
              <a:spcBef>
                <a:spcPts val="0"/>
              </a:spcBef>
              <a:buClr>
                <a:schemeClr val="accent1"/>
              </a:buClr>
              <a:buFontTx/>
              <a:buNone/>
              <a:tabLst/>
              <a:defRPr sz="1800"/>
            </a:lvl1pPr>
          </a:lstStyle>
          <a:p>
            <a:pPr marL="0" indent="0">
              <a:buClr>
                <a:schemeClr val="accent1"/>
              </a:buClr>
              <a:buFontTx/>
              <a:buNone/>
              <a:tabLst/>
            </a:pPr>
            <a:r>
              <a:rPr lang="de-DE" b="0" dirty="0"/>
              <a:t>Fließtext, Arial Regular, Schriftgröße 18pt, Zeilenabstand 1-fach: </a:t>
            </a:r>
            <a:r>
              <a:rPr lang="de-DE" b="0" dirty="0" err="1"/>
              <a:t>Lorem</a:t>
            </a:r>
            <a:r>
              <a:rPr lang="de-DE" b="0" dirty="0"/>
              <a:t> </a:t>
            </a:r>
            <a:r>
              <a:rPr lang="de-DE" b="0" dirty="0" err="1"/>
              <a:t>ipsum</a:t>
            </a:r>
            <a:r>
              <a:rPr lang="de-DE" b="0" dirty="0"/>
              <a:t> </a:t>
            </a:r>
            <a:r>
              <a:rPr lang="de-DE" b="0" dirty="0" err="1"/>
              <a:t>dolor</a:t>
            </a:r>
            <a:r>
              <a:rPr lang="de-DE" b="0" dirty="0"/>
              <a:t> </a:t>
            </a:r>
            <a:r>
              <a:rPr lang="de-DE" b="0" dirty="0" err="1"/>
              <a:t>sit</a:t>
            </a:r>
            <a:r>
              <a:rPr lang="de-DE" b="0" dirty="0"/>
              <a:t> </a:t>
            </a:r>
            <a:r>
              <a:rPr lang="de-DE" b="0" dirty="0" err="1"/>
              <a:t>amet</a:t>
            </a:r>
            <a:r>
              <a:rPr lang="de-DE" b="0" dirty="0"/>
              <a:t>, </a:t>
            </a:r>
            <a:r>
              <a:rPr lang="de-DE" b="0" dirty="0" err="1"/>
              <a:t>consetetur</a:t>
            </a:r>
            <a:r>
              <a:rPr lang="de-DE" b="0" dirty="0"/>
              <a:t> </a:t>
            </a:r>
            <a:r>
              <a:rPr lang="de-DE" b="0" dirty="0" err="1"/>
              <a:t>sadipscing</a:t>
            </a:r>
            <a:r>
              <a:rPr lang="de-DE" b="0" dirty="0"/>
              <a:t> </a:t>
            </a:r>
            <a:r>
              <a:rPr lang="de-DE" b="0" dirty="0" err="1"/>
              <a:t>elitr</a:t>
            </a:r>
            <a:r>
              <a:rPr lang="de-DE" b="0" dirty="0"/>
              <a:t>, </a:t>
            </a:r>
            <a:r>
              <a:rPr lang="de-DE" b="0" dirty="0" err="1"/>
              <a:t>sed</a:t>
            </a:r>
            <a:r>
              <a:rPr lang="de-DE" b="0" dirty="0"/>
              <a:t> </a:t>
            </a:r>
            <a:r>
              <a:rPr lang="de-DE" b="0" dirty="0" err="1"/>
              <a:t>diam</a:t>
            </a:r>
            <a:r>
              <a:rPr lang="de-DE" b="0" dirty="0"/>
              <a:t> </a:t>
            </a:r>
            <a:r>
              <a:rPr lang="de-DE" b="0" dirty="0" err="1"/>
              <a:t>nonumy</a:t>
            </a:r>
            <a:r>
              <a:rPr lang="de-DE" b="0" dirty="0"/>
              <a:t> </a:t>
            </a:r>
            <a:r>
              <a:rPr lang="de-DE" b="0" dirty="0" err="1"/>
              <a:t>eirmod</a:t>
            </a:r>
            <a:r>
              <a:rPr lang="de-DE" b="0" dirty="0"/>
              <a:t> </a:t>
            </a:r>
            <a:r>
              <a:rPr lang="de-DE" b="0" dirty="0" err="1"/>
              <a:t>tempor</a:t>
            </a:r>
            <a:r>
              <a:rPr lang="de-DE" b="0" dirty="0"/>
              <a:t> </a:t>
            </a:r>
            <a:r>
              <a:rPr lang="de-DE" b="0" dirty="0" err="1"/>
              <a:t>invidunt</a:t>
            </a:r>
            <a:r>
              <a:rPr lang="de-DE" b="0" dirty="0"/>
              <a:t> </a:t>
            </a:r>
            <a:r>
              <a:rPr lang="de-DE" b="0" dirty="0" err="1"/>
              <a:t>ut</a:t>
            </a:r>
            <a:r>
              <a:rPr lang="de-DE" b="0" dirty="0"/>
              <a:t> </a:t>
            </a:r>
            <a:r>
              <a:rPr lang="de-DE" b="0" dirty="0" err="1"/>
              <a:t>labore</a:t>
            </a:r>
            <a:r>
              <a:rPr lang="de-DE" b="0" dirty="0"/>
              <a:t> et </a:t>
            </a:r>
            <a:r>
              <a:rPr lang="de-DE" b="0" dirty="0" err="1"/>
              <a:t>dolore</a:t>
            </a:r>
            <a:r>
              <a:rPr lang="de-DE" b="0" dirty="0"/>
              <a:t> magna </a:t>
            </a:r>
            <a:r>
              <a:rPr lang="de-DE" b="0" dirty="0" err="1"/>
              <a:t>aliquyam</a:t>
            </a:r>
            <a:r>
              <a:rPr lang="de-DE" b="0" dirty="0"/>
              <a:t> </a:t>
            </a:r>
            <a:r>
              <a:rPr lang="de-DE" b="0" dirty="0" err="1"/>
              <a:t>erat</a:t>
            </a:r>
            <a:r>
              <a:rPr lang="de-DE" b="0" dirty="0"/>
              <a:t>, </a:t>
            </a:r>
            <a:r>
              <a:rPr lang="de-DE" b="0" dirty="0" err="1"/>
              <a:t>sed</a:t>
            </a:r>
            <a:r>
              <a:rPr lang="de-DE" b="0" dirty="0"/>
              <a:t> </a:t>
            </a:r>
            <a:r>
              <a:rPr lang="de-DE" b="0" dirty="0" err="1"/>
              <a:t>diam</a:t>
            </a:r>
            <a:r>
              <a:rPr lang="de-DE" b="0" dirty="0"/>
              <a:t> </a:t>
            </a:r>
            <a:r>
              <a:rPr lang="de-DE" b="0" dirty="0" err="1"/>
              <a:t>voluptua</a:t>
            </a:r>
            <a:r>
              <a:rPr lang="de-DE" b="0" dirty="0"/>
              <a:t>. At </a:t>
            </a:r>
            <a:r>
              <a:rPr lang="de-DE" b="0" dirty="0" err="1"/>
              <a:t>vero</a:t>
            </a:r>
            <a:r>
              <a:rPr lang="de-DE" b="0" dirty="0"/>
              <a:t> </a:t>
            </a:r>
            <a:r>
              <a:rPr lang="de-DE" b="0" dirty="0" err="1"/>
              <a:t>eos</a:t>
            </a:r>
            <a:r>
              <a:rPr lang="de-DE" b="0" dirty="0"/>
              <a:t> et </a:t>
            </a:r>
            <a:r>
              <a:rPr lang="de-DE" b="0" dirty="0" err="1"/>
              <a:t>accusam</a:t>
            </a:r>
            <a:r>
              <a:rPr lang="de-DE" b="0" dirty="0"/>
              <a:t> et </a:t>
            </a:r>
            <a:r>
              <a:rPr lang="de-DE" b="0" dirty="0" err="1"/>
              <a:t>justo</a:t>
            </a:r>
            <a:r>
              <a:rPr lang="de-DE" b="0" dirty="0"/>
              <a:t> </a:t>
            </a:r>
            <a:r>
              <a:rPr lang="de-DE" b="0" dirty="0" err="1"/>
              <a:t>duo</a:t>
            </a:r>
            <a:r>
              <a:rPr lang="de-DE" b="0" dirty="0"/>
              <a:t> </a:t>
            </a:r>
            <a:r>
              <a:rPr lang="de-DE" b="0" dirty="0" err="1"/>
              <a:t>dolores</a:t>
            </a:r>
            <a:r>
              <a:rPr lang="de-DE" b="0" dirty="0"/>
              <a:t> et </a:t>
            </a:r>
            <a:r>
              <a:rPr lang="de-DE" b="0" dirty="0" err="1"/>
              <a:t>ea</a:t>
            </a:r>
            <a:r>
              <a:rPr lang="de-DE" b="0" dirty="0"/>
              <a:t> </a:t>
            </a:r>
            <a:r>
              <a:rPr lang="de-DE" b="0" dirty="0" err="1"/>
              <a:t>rebum</a:t>
            </a:r>
            <a:r>
              <a:rPr lang="de-DE" b="0" dirty="0"/>
              <a:t>. Stet </a:t>
            </a:r>
            <a:r>
              <a:rPr lang="de-DE" b="0" dirty="0" err="1"/>
              <a:t>clita</a:t>
            </a:r>
            <a:r>
              <a:rPr lang="de-DE" b="0" dirty="0"/>
              <a:t> </a:t>
            </a:r>
            <a:r>
              <a:rPr lang="de-DE" b="0" dirty="0" err="1"/>
              <a:t>kasd</a:t>
            </a:r>
            <a:r>
              <a:rPr lang="de-DE" b="0" dirty="0"/>
              <a:t> </a:t>
            </a:r>
            <a:r>
              <a:rPr lang="de-DE" b="0" dirty="0" err="1"/>
              <a:t>gubergren</a:t>
            </a:r>
            <a:r>
              <a:rPr lang="de-DE" b="0" dirty="0"/>
              <a:t>, </a:t>
            </a:r>
            <a:r>
              <a:rPr lang="de-DE" b="0" dirty="0" err="1"/>
              <a:t>no</a:t>
            </a:r>
            <a:r>
              <a:rPr lang="de-DE" b="0" dirty="0"/>
              <a:t> </a:t>
            </a:r>
            <a:r>
              <a:rPr lang="de-DE" b="0" dirty="0" err="1"/>
              <a:t>sea</a:t>
            </a:r>
            <a:r>
              <a:rPr lang="de-DE" b="0" dirty="0"/>
              <a:t> </a:t>
            </a:r>
            <a:r>
              <a:rPr lang="de-DE" b="0" dirty="0" err="1"/>
              <a:t>takimata</a:t>
            </a:r>
            <a:r>
              <a:rPr lang="de-DE" b="0" dirty="0"/>
              <a:t> sanctus </a:t>
            </a:r>
            <a:r>
              <a:rPr lang="de-DE" b="0" dirty="0" err="1"/>
              <a:t>est</a:t>
            </a:r>
            <a:r>
              <a:rPr lang="de-DE" b="0" dirty="0"/>
              <a:t> </a:t>
            </a:r>
            <a:r>
              <a:rPr lang="de-DE" b="0" dirty="0" err="1"/>
              <a:t>Lorem</a:t>
            </a:r>
            <a:r>
              <a:rPr lang="de-DE" b="0" dirty="0"/>
              <a:t> </a:t>
            </a:r>
            <a:r>
              <a:rPr lang="de-DE" b="0" dirty="0" err="1"/>
              <a:t>ipsum</a:t>
            </a:r>
            <a:r>
              <a:rPr lang="de-DE" b="0" dirty="0"/>
              <a:t> </a:t>
            </a:r>
            <a:r>
              <a:rPr lang="de-DE" b="0" dirty="0" err="1"/>
              <a:t>dolor</a:t>
            </a:r>
            <a:r>
              <a:rPr lang="de-DE" b="0" dirty="0"/>
              <a:t> </a:t>
            </a:r>
            <a:r>
              <a:rPr lang="de-DE" b="0" dirty="0" err="1"/>
              <a:t>sit</a:t>
            </a:r>
            <a:r>
              <a:rPr lang="de-DE" b="0" dirty="0"/>
              <a:t> </a:t>
            </a:r>
            <a:r>
              <a:rPr lang="de-DE" b="0" dirty="0" err="1"/>
              <a:t>amet</a:t>
            </a:r>
            <a:r>
              <a:rPr lang="de-DE" b="0" dirty="0"/>
              <a:t>. </a:t>
            </a:r>
            <a:r>
              <a:rPr lang="de-DE" b="0" dirty="0" err="1"/>
              <a:t>Lorem</a:t>
            </a:r>
            <a:r>
              <a:rPr lang="de-DE" b="0" dirty="0"/>
              <a:t> </a:t>
            </a:r>
            <a:r>
              <a:rPr lang="de-DE" b="0" dirty="0" err="1"/>
              <a:t>ipsum</a:t>
            </a:r>
            <a:r>
              <a:rPr lang="de-DE" b="0" dirty="0"/>
              <a:t> </a:t>
            </a:r>
            <a:r>
              <a:rPr lang="de-DE" b="0" dirty="0" err="1"/>
              <a:t>dolor</a:t>
            </a:r>
            <a:r>
              <a:rPr lang="de-DE" b="0" dirty="0"/>
              <a:t> </a:t>
            </a:r>
            <a:r>
              <a:rPr lang="de-DE" b="0" dirty="0" err="1"/>
              <a:t>sit</a:t>
            </a:r>
            <a:r>
              <a:rPr lang="de-DE" b="0" dirty="0"/>
              <a:t> </a:t>
            </a:r>
            <a:r>
              <a:rPr lang="de-DE" b="0" dirty="0" err="1"/>
              <a:t>amet</a:t>
            </a:r>
            <a:r>
              <a:rPr lang="de-DE" b="0" dirty="0"/>
              <a:t>, </a:t>
            </a:r>
            <a:r>
              <a:rPr lang="de-DE" b="0" dirty="0" err="1"/>
              <a:t>consetetur</a:t>
            </a:r>
            <a:r>
              <a:rPr lang="de-DE" b="0" dirty="0"/>
              <a:t> </a:t>
            </a:r>
            <a:r>
              <a:rPr lang="de-DE" b="0" dirty="0" err="1"/>
              <a:t>sadipscing</a:t>
            </a:r>
            <a:r>
              <a:rPr lang="de-DE" b="0" dirty="0"/>
              <a:t> </a:t>
            </a:r>
            <a:r>
              <a:rPr lang="de-DE" b="0" dirty="0" err="1"/>
              <a:t>elitr</a:t>
            </a:r>
            <a:r>
              <a:rPr lang="de-DE" b="0" dirty="0"/>
              <a:t>, </a:t>
            </a:r>
            <a:r>
              <a:rPr lang="de-DE" b="0" dirty="0" err="1"/>
              <a:t>sed</a:t>
            </a:r>
            <a:r>
              <a:rPr lang="de-DE" b="0" dirty="0"/>
              <a:t> </a:t>
            </a:r>
            <a:r>
              <a:rPr lang="de-DE" b="0" dirty="0" err="1"/>
              <a:t>diam</a:t>
            </a:r>
            <a:r>
              <a:rPr lang="de-DE" b="0" dirty="0"/>
              <a:t> </a:t>
            </a:r>
            <a:r>
              <a:rPr lang="de-DE" b="0" dirty="0" err="1"/>
              <a:t>nonumy</a:t>
            </a:r>
            <a:r>
              <a:rPr lang="de-DE" b="0" dirty="0"/>
              <a:t> </a:t>
            </a:r>
            <a:r>
              <a:rPr lang="de-DE" b="0" dirty="0" err="1"/>
              <a:t>eirmod</a:t>
            </a:r>
            <a:r>
              <a:rPr lang="de-DE" b="0" dirty="0"/>
              <a:t> </a:t>
            </a:r>
            <a:r>
              <a:rPr lang="de-DE" b="0" dirty="0" err="1"/>
              <a:t>tempor</a:t>
            </a:r>
            <a:r>
              <a:rPr lang="de-DE" b="0" dirty="0"/>
              <a:t> </a:t>
            </a:r>
            <a:r>
              <a:rPr lang="de-DE" b="0" dirty="0" err="1"/>
              <a:t>invidunt</a:t>
            </a:r>
            <a:r>
              <a:rPr lang="de-DE" b="0" dirty="0"/>
              <a:t> </a:t>
            </a:r>
            <a:r>
              <a:rPr lang="de-DE" b="0" dirty="0" err="1"/>
              <a:t>ut</a:t>
            </a:r>
            <a:r>
              <a:rPr lang="de-DE" b="0" dirty="0"/>
              <a:t> </a:t>
            </a:r>
            <a:r>
              <a:rPr lang="de-DE" b="0" dirty="0" err="1"/>
              <a:t>labore</a:t>
            </a:r>
            <a:r>
              <a:rPr lang="de-DE" b="0" dirty="0"/>
              <a:t> et </a:t>
            </a:r>
            <a:r>
              <a:rPr lang="de-DE" b="0" dirty="0" err="1"/>
              <a:t>dolore</a:t>
            </a:r>
            <a:r>
              <a:rPr lang="de-DE" b="0" dirty="0"/>
              <a:t>.</a:t>
            </a:r>
          </a:p>
        </p:txBody>
      </p:sp>
    </p:spTree>
    <p:extLst>
      <p:ext uri="{BB962C8B-B14F-4D97-AF65-F5344CB8AC3E}">
        <p14:creationId xmlns:p14="http://schemas.microsoft.com/office/powerpoint/2010/main" val="399086672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Bild-Text_2:1">
    <p:spTree>
      <p:nvGrpSpPr>
        <p:cNvPr id="1" name=""/>
        <p:cNvGrpSpPr/>
        <p:nvPr/>
      </p:nvGrpSpPr>
      <p:grpSpPr>
        <a:xfrm>
          <a:off x="0" y="0"/>
          <a:ext cx="0" cy="0"/>
          <a:chOff x="0" y="0"/>
          <a:chExt cx="0" cy="0"/>
        </a:xfrm>
      </p:grpSpPr>
      <p:sp>
        <p:nvSpPr>
          <p:cNvPr id="6" name="Bildplatzhalter 5">
            <a:extLst>
              <a:ext uri="{FF2B5EF4-FFF2-40B4-BE49-F238E27FC236}">
                <a16:creationId xmlns:a16="http://schemas.microsoft.com/office/drawing/2014/main" id="{CF7F0B3C-5510-8947-8A41-FA49811E14EC}"/>
              </a:ext>
            </a:extLst>
          </p:cNvPr>
          <p:cNvSpPr>
            <a:spLocks noGrp="1"/>
          </p:cNvSpPr>
          <p:nvPr>
            <p:ph type="pic" sz="quarter" idx="16"/>
          </p:nvPr>
        </p:nvSpPr>
        <p:spPr>
          <a:xfrm>
            <a:off x="265111" y="1279525"/>
            <a:ext cx="7716839" cy="5038725"/>
          </a:xfrm>
          <a:prstGeom prst="rect">
            <a:avLst/>
          </a:prstGeom>
          <a:solidFill>
            <a:schemeClr val="accent5">
              <a:lumMod val="20000"/>
              <a:lumOff val="80000"/>
            </a:schemeClr>
          </a:solidFill>
        </p:spPr>
        <p:txBody>
          <a:bodyPr/>
          <a:lstStyle>
            <a:lvl1pPr marL="0" indent="0">
              <a:buFontTx/>
              <a:buNone/>
              <a:defRPr sz="1500"/>
            </a:lvl1pPr>
          </a:lstStyle>
          <a:p>
            <a:endParaRPr lang="de-DE" dirty="0"/>
          </a:p>
        </p:txBody>
      </p:sp>
      <p:sp>
        <p:nvSpPr>
          <p:cNvPr id="8" name="Textplatzhalter 7">
            <a:extLst>
              <a:ext uri="{FF2B5EF4-FFF2-40B4-BE49-F238E27FC236}">
                <a16:creationId xmlns:a16="http://schemas.microsoft.com/office/drawing/2014/main" id="{36836250-505B-4642-8F08-2EACD4F204F2}"/>
              </a:ext>
            </a:extLst>
          </p:cNvPr>
          <p:cNvSpPr>
            <a:spLocks noGrp="1"/>
          </p:cNvSpPr>
          <p:nvPr>
            <p:ph type="body" sz="quarter" idx="17" hasCustomPrompt="1"/>
          </p:nvPr>
        </p:nvSpPr>
        <p:spPr>
          <a:xfrm>
            <a:off x="8140701" y="6010473"/>
            <a:ext cx="3779838" cy="307777"/>
          </a:xfrm>
          <a:prstGeom prst="rect">
            <a:avLst/>
          </a:prstGeom>
        </p:spPr>
        <p:txBody>
          <a:bodyPr wrap="square" lIns="0" tIns="0" rIns="0" bIns="0" anchor="b" anchorCtr="0">
            <a:spAutoFit/>
          </a:bodyPr>
          <a:lstStyle>
            <a:lvl1pPr marL="0" indent="0">
              <a:lnSpc>
                <a:spcPts val="1200"/>
              </a:lnSpc>
              <a:spcBef>
                <a:spcPts val="0"/>
              </a:spcBef>
              <a:buFontTx/>
              <a:buNone/>
              <a:defRPr sz="1000">
                <a:solidFill>
                  <a:schemeClr val="tx2"/>
                </a:solidFill>
              </a:defRPr>
            </a:lvl1pPr>
          </a:lstStyle>
          <a:p>
            <a:r>
              <a:rPr lang="de-DE" dirty="0"/>
              <a:t>Bildunterschrift in Grau: Arial Regular, Schriftgröße 10pt, Zeilenabstand 12pt. Unten ausgerichtet.</a:t>
            </a:r>
          </a:p>
        </p:txBody>
      </p:sp>
      <p:sp>
        <p:nvSpPr>
          <p:cNvPr id="9" name="Titel 8">
            <a:extLst>
              <a:ext uri="{FF2B5EF4-FFF2-40B4-BE49-F238E27FC236}">
                <a16:creationId xmlns:a16="http://schemas.microsoft.com/office/drawing/2014/main" id="{BD95E2A7-8179-5D40-AFBF-60B3F8A321C2}"/>
              </a:ext>
            </a:extLst>
          </p:cNvPr>
          <p:cNvSpPr>
            <a:spLocks noGrp="1"/>
          </p:cNvSpPr>
          <p:nvPr>
            <p:ph type="title" hasCustomPrompt="1"/>
          </p:nvPr>
        </p:nvSpPr>
        <p:spPr>
          <a:xfrm>
            <a:off x="270000" y="215746"/>
            <a:ext cx="9671012" cy="707886"/>
          </a:xfrm>
          <a:prstGeom prst="rect">
            <a:avLst/>
          </a:prstGeom>
        </p:spPr>
        <p:txBody>
          <a:bodyPr/>
          <a:lstStyle>
            <a:lvl1pPr>
              <a:defRPr/>
            </a:lvl1pPr>
          </a:lstStyle>
          <a:p>
            <a:r>
              <a:rPr lang="de-DE" dirty="0"/>
              <a:t>Titel hinzufügen, Arial </a:t>
            </a:r>
            <a:r>
              <a:rPr lang="de-DE" dirty="0" err="1"/>
              <a:t>Bold</a:t>
            </a:r>
            <a:r>
              <a:rPr lang="de-DE" dirty="0"/>
              <a:t>, Schriftgröße 23pt, Zeilenabstand 1-fach</a:t>
            </a:r>
            <a:br>
              <a:rPr lang="de-DE" dirty="0"/>
            </a:br>
            <a:r>
              <a:rPr lang="de-DE" dirty="0"/>
              <a:t>Zwei Zeilen möglich</a:t>
            </a:r>
          </a:p>
        </p:txBody>
      </p:sp>
      <p:sp>
        <p:nvSpPr>
          <p:cNvPr id="2" name="Fußzeilenplatzhalter 1">
            <a:extLst>
              <a:ext uri="{FF2B5EF4-FFF2-40B4-BE49-F238E27FC236}">
                <a16:creationId xmlns:a16="http://schemas.microsoft.com/office/drawing/2014/main" id="{BA9C6A16-41F8-B841-9CC7-F2211D8871B3}"/>
              </a:ext>
            </a:extLst>
          </p:cNvPr>
          <p:cNvSpPr>
            <a:spLocks noGrp="1"/>
          </p:cNvSpPr>
          <p:nvPr>
            <p:ph type="ftr" sz="quarter" idx="18"/>
          </p:nvPr>
        </p:nvSpPr>
        <p:spPr/>
        <p:txBody>
          <a:bodyPr/>
          <a:lstStyle/>
          <a:p>
            <a:r>
              <a:rPr lang="de-DE" dirty="0"/>
              <a:t>Gesellschafterversammlung BOAM</a:t>
            </a:r>
          </a:p>
        </p:txBody>
      </p:sp>
      <p:sp>
        <p:nvSpPr>
          <p:cNvPr id="5" name="Textplatzhalter 4">
            <a:extLst>
              <a:ext uri="{FF2B5EF4-FFF2-40B4-BE49-F238E27FC236}">
                <a16:creationId xmlns:a16="http://schemas.microsoft.com/office/drawing/2014/main" id="{521705E8-0885-7B47-8E42-D3794BC9F3AA}"/>
              </a:ext>
            </a:extLst>
          </p:cNvPr>
          <p:cNvSpPr>
            <a:spLocks noGrp="1"/>
          </p:cNvSpPr>
          <p:nvPr>
            <p:ph type="body" sz="quarter" idx="19" hasCustomPrompt="1"/>
          </p:nvPr>
        </p:nvSpPr>
        <p:spPr>
          <a:xfrm>
            <a:off x="8140701" y="1268413"/>
            <a:ext cx="3774360" cy="3877985"/>
          </a:xfrm>
          <a:prstGeom prst="rect">
            <a:avLst/>
          </a:prstGeom>
        </p:spPr>
        <p:txBody>
          <a:bodyPr wrap="square" lIns="0" tIns="0" rIns="0" bIns="0">
            <a:spAutoFit/>
          </a:bodyPr>
          <a:lstStyle>
            <a:lvl1pPr marL="0" indent="0">
              <a:lnSpc>
                <a:spcPct val="100000"/>
              </a:lnSpc>
              <a:spcBef>
                <a:spcPts val="0"/>
              </a:spcBef>
              <a:buClr>
                <a:schemeClr val="accent1"/>
              </a:buClr>
              <a:buFontTx/>
              <a:buNone/>
              <a:tabLst/>
              <a:defRPr sz="1800"/>
            </a:lvl1pPr>
          </a:lstStyle>
          <a:p>
            <a:pPr marL="0" indent="0">
              <a:buClr>
                <a:schemeClr val="accent1"/>
              </a:buClr>
              <a:buFontTx/>
              <a:buNone/>
              <a:tabLst/>
            </a:pPr>
            <a:r>
              <a:rPr lang="de-DE" b="0" dirty="0"/>
              <a:t>Fließtext, Arial Regular, Schriftgröße 18pt, Zeilenabstand 1-fach: </a:t>
            </a:r>
            <a:r>
              <a:rPr lang="de-DE" b="0" dirty="0" err="1"/>
              <a:t>Lorem</a:t>
            </a:r>
            <a:r>
              <a:rPr lang="de-DE" b="0" dirty="0"/>
              <a:t> </a:t>
            </a:r>
            <a:r>
              <a:rPr lang="de-DE" b="0" dirty="0" err="1"/>
              <a:t>ipsum</a:t>
            </a:r>
            <a:r>
              <a:rPr lang="de-DE" b="0" dirty="0"/>
              <a:t> </a:t>
            </a:r>
            <a:r>
              <a:rPr lang="de-DE" b="0" dirty="0" err="1"/>
              <a:t>dolor</a:t>
            </a:r>
            <a:r>
              <a:rPr lang="de-DE" b="0" dirty="0"/>
              <a:t> </a:t>
            </a:r>
            <a:r>
              <a:rPr lang="de-DE" b="0" dirty="0" err="1"/>
              <a:t>sit</a:t>
            </a:r>
            <a:r>
              <a:rPr lang="de-DE" b="0" dirty="0"/>
              <a:t> </a:t>
            </a:r>
            <a:r>
              <a:rPr lang="de-DE" b="0" dirty="0" err="1"/>
              <a:t>amet</a:t>
            </a:r>
            <a:r>
              <a:rPr lang="de-DE" b="0" dirty="0"/>
              <a:t>, </a:t>
            </a:r>
            <a:r>
              <a:rPr lang="de-DE" b="0" dirty="0" err="1"/>
              <a:t>consetetur</a:t>
            </a:r>
            <a:r>
              <a:rPr lang="de-DE" b="0" dirty="0"/>
              <a:t> </a:t>
            </a:r>
            <a:r>
              <a:rPr lang="de-DE" b="0" dirty="0" err="1"/>
              <a:t>sadipscing</a:t>
            </a:r>
            <a:r>
              <a:rPr lang="de-DE" b="0" dirty="0"/>
              <a:t> </a:t>
            </a:r>
            <a:r>
              <a:rPr lang="de-DE" b="0" dirty="0" err="1"/>
              <a:t>elitr</a:t>
            </a:r>
            <a:r>
              <a:rPr lang="de-DE" b="0" dirty="0"/>
              <a:t>, </a:t>
            </a:r>
            <a:r>
              <a:rPr lang="de-DE" b="0" dirty="0" err="1"/>
              <a:t>sed</a:t>
            </a:r>
            <a:r>
              <a:rPr lang="de-DE" b="0" dirty="0"/>
              <a:t> </a:t>
            </a:r>
            <a:r>
              <a:rPr lang="de-DE" b="0" dirty="0" err="1"/>
              <a:t>diam</a:t>
            </a:r>
            <a:r>
              <a:rPr lang="de-DE" b="0" dirty="0"/>
              <a:t> </a:t>
            </a:r>
            <a:r>
              <a:rPr lang="de-DE" b="0" dirty="0" err="1"/>
              <a:t>nonumy</a:t>
            </a:r>
            <a:r>
              <a:rPr lang="de-DE" b="0" dirty="0"/>
              <a:t> </a:t>
            </a:r>
            <a:r>
              <a:rPr lang="de-DE" b="0" dirty="0" err="1"/>
              <a:t>eirmod</a:t>
            </a:r>
            <a:r>
              <a:rPr lang="de-DE" b="0" dirty="0"/>
              <a:t> </a:t>
            </a:r>
            <a:r>
              <a:rPr lang="de-DE" b="0" dirty="0" err="1"/>
              <a:t>tempor</a:t>
            </a:r>
            <a:r>
              <a:rPr lang="de-DE" b="0" dirty="0"/>
              <a:t> </a:t>
            </a:r>
            <a:r>
              <a:rPr lang="de-DE" b="0" dirty="0" err="1"/>
              <a:t>invidunt</a:t>
            </a:r>
            <a:r>
              <a:rPr lang="de-DE" b="0" dirty="0"/>
              <a:t> </a:t>
            </a:r>
            <a:r>
              <a:rPr lang="de-DE" b="0" dirty="0" err="1"/>
              <a:t>ut</a:t>
            </a:r>
            <a:r>
              <a:rPr lang="de-DE" b="0" dirty="0"/>
              <a:t> </a:t>
            </a:r>
            <a:r>
              <a:rPr lang="de-DE" b="0" dirty="0" err="1"/>
              <a:t>labore</a:t>
            </a:r>
            <a:r>
              <a:rPr lang="de-DE" b="0" dirty="0"/>
              <a:t> et </a:t>
            </a:r>
            <a:r>
              <a:rPr lang="de-DE" b="0" dirty="0" err="1"/>
              <a:t>dolore</a:t>
            </a:r>
            <a:r>
              <a:rPr lang="de-DE" b="0" dirty="0"/>
              <a:t> magna </a:t>
            </a:r>
            <a:r>
              <a:rPr lang="de-DE" b="0" dirty="0" err="1"/>
              <a:t>aliquyam</a:t>
            </a:r>
            <a:r>
              <a:rPr lang="de-DE" b="0" dirty="0"/>
              <a:t> </a:t>
            </a:r>
            <a:r>
              <a:rPr lang="de-DE" b="0" dirty="0" err="1"/>
              <a:t>erat</a:t>
            </a:r>
            <a:r>
              <a:rPr lang="de-DE" b="0" dirty="0"/>
              <a:t>, </a:t>
            </a:r>
            <a:r>
              <a:rPr lang="de-DE" b="0" dirty="0" err="1"/>
              <a:t>sed</a:t>
            </a:r>
            <a:r>
              <a:rPr lang="de-DE" b="0" dirty="0"/>
              <a:t> </a:t>
            </a:r>
            <a:r>
              <a:rPr lang="de-DE" b="0" dirty="0" err="1"/>
              <a:t>diam</a:t>
            </a:r>
            <a:r>
              <a:rPr lang="de-DE" b="0" dirty="0"/>
              <a:t> </a:t>
            </a:r>
            <a:r>
              <a:rPr lang="de-DE" b="0" dirty="0" err="1"/>
              <a:t>voluptua</a:t>
            </a:r>
            <a:r>
              <a:rPr lang="de-DE" b="0" dirty="0"/>
              <a:t>. At </a:t>
            </a:r>
            <a:r>
              <a:rPr lang="de-DE" b="0" dirty="0" err="1"/>
              <a:t>vero</a:t>
            </a:r>
            <a:r>
              <a:rPr lang="de-DE" b="0" dirty="0"/>
              <a:t> </a:t>
            </a:r>
            <a:r>
              <a:rPr lang="de-DE" b="0" dirty="0" err="1"/>
              <a:t>eos</a:t>
            </a:r>
            <a:r>
              <a:rPr lang="de-DE" b="0" dirty="0"/>
              <a:t> et </a:t>
            </a:r>
            <a:r>
              <a:rPr lang="de-DE" b="0" dirty="0" err="1"/>
              <a:t>accusam</a:t>
            </a:r>
            <a:r>
              <a:rPr lang="de-DE" b="0" dirty="0"/>
              <a:t> et </a:t>
            </a:r>
            <a:r>
              <a:rPr lang="de-DE" b="0" dirty="0" err="1"/>
              <a:t>justo</a:t>
            </a:r>
            <a:r>
              <a:rPr lang="de-DE" b="0" dirty="0"/>
              <a:t> </a:t>
            </a:r>
            <a:r>
              <a:rPr lang="de-DE" b="0" dirty="0" err="1"/>
              <a:t>duo</a:t>
            </a:r>
            <a:r>
              <a:rPr lang="de-DE" b="0" dirty="0"/>
              <a:t> </a:t>
            </a:r>
            <a:r>
              <a:rPr lang="de-DE" b="0" dirty="0" err="1"/>
              <a:t>dolores</a:t>
            </a:r>
            <a:r>
              <a:rPr lang="de-DE" b="0" dirty="0"/>
              <a:t> et </a:t>
            </a:r>
            <a:r>
              <a:rPr lang="de-DE" b="0" dirty="0" err="1"/>
              <a:t>ea</a:t>
            </a:r>
            <a:r>
              <a:rPr lang="de-DE" b="0" dirty="0"/>
              <a:t> </a:t>
            </a:r>
            <a:r>
              <a:rPr lang="de-DE" b="0" dirty="0" err="1"/>
              <a:t>rebum</a:t>
            </a:r>
            <a:r>
              <a:rPr lang="de-DE" b="0" dirty="0"/>
              <a:t>. Stet </a:t>
            </a:r>
            <a:r>
              <a:rPr lang="de-DE" b="0" dirty="0" err="1"/>
              <a:t>clita</a:t>
            </a:r>
            <a:r>
              <a:rPr lang="de-DE" b="0" dirty="0"/>
              <a:t> </a:t>
            </a:r>
            <a:r>
              <a:rPr lang="de-DE" b="0" dirty="0" err="1"/>
              <a:t>kasd</a:t>
            </a:r>
            <a:r>
              <a:rPr lang="de-DE" b="0" dirty="0"/>
              <a:t> </a:t>
            </a:r>
            <a:r>
              <a:rPr lang="de-DE" b="0" dirty="0" err="1"/>
              <a:t>gubergren</a:t>
            </a:r>
            <a:r>
              <a:rPr lang="de-DE" b="0" dirty="0"/>
              <a:t>, </a:t>
            </a:r>
            <a:r>
              <a:rPr lang="de-DE" b="0" dirty="0" err="1"/>
              <a:t>no</a:t>
            </a:r>
            <a:r>
              <a:rPr lang="de-DE" b="0" dirty="0"/>
              <a:t> </a:t>
            </a:r>
            <a:r>
              <a:rPr lang="de-DE" b="0" dirty="0" err="1"/>
              <a:t>sea</a:t>
            </a:r>
            <a:r>
              <a:rPr lang="de-DE" b="0" dirty="0"/>
              <a:t> </a:t>
            </a:r>
            <a:r>
              <a:rPr lang="de-DE" b="0" dirty="0" err="1"/>
              <a:t>takimata</a:t>
            </a:r>
            <a:r>
              <a:rPr lang="de-DE" b="0" dirty="0"/>
              <a:t> sanctus </a:t>
            </a:r>
            <a:r>
              <a:rPr lang="de-DE" b="0" dirty="0" err="1"/>
              <a:t>est</a:t>
            </a:r>
            <a:r>
              <a:rPr lang="de-DE" b="0" dirty="0"/>
              <a:t> </a:t>
            </a:r>
            <a:r>
              <a:rPr lang="de-DE" b="0" dirty="0" err="1"/>
              <a:t>Lorem</a:t>
            </a:r>
            <a:r>
              <a:rPr lang="de-DE" b="0" dirty="0"/>
              <a:t> </a:t>
            </a:r>
            <a:r>
              <a:rPr lang="de-DE" b="0" dirty="0" err="1"/>
              <a:t>ipsum</a:t>
            </a:r>
            <a:r>
              <a:rPr lang="de-DE" b="0" dirty="0"/>
              <a:t> </a:t>
            </a:r>
            <a:r>
              <a:rPr lang="de-DE" b="0" dirty="0" err="1"/>
              <a:t>dolor</a:t>
            </a:r>
            <a:r>
              <a:rPr lang="de-DE" b="0" dirty="0"/>
              <a:t> </a:t>
            </a:r>
            <a:r>
              <a:rPr lang="de-DE" b="0" dirty="0" err="1"/>
              <a:t>sit</a:t>
            </a:r>
            <a:r>
              <a:rPr lang="de-DE" b="0" dirty="0"/>
              <a:t> </a:t>
            </a:r>
            <a:r>
              <a:rPr lang="de-DE" b="0" dirty="0" err="1"/>
              <a:t>amet</a:t>
            </a:r>
            <a:r>
              <a:rPr lang="de-DE" b="0" dirty="0"/>
              <a:t>. </a:t>
            </a:r>
            <a:r>
              <a:rPr lang="de-DE" b="0" dirty="0" err="1"/>
              <a:t>Lorem</a:t>
            </a:r>
            <a:r>
              <a:rPr lang="de-DE" b="0" dirty="0"/>
              <a:t> </a:t>
            </a:r>
            <a:r>
              <a:rPr lang="de-DE" b="0" dirty="0" err="1"/>
              <a:t>ipsum</a:t>
            </a:r>
            <a:r>
              <a:rPr lang="de-DE" b="0" dirty="0"/>
              <a:t> </a:t>
            </a:r>
            <a:r>
              <a:rPr lang="de-DE" b="0" dirty="0" err="1"/>
              <a:t>dolor</a:t>
            </a:r>
            <a:r>
              <a:rPr lang="de-DE" b="0" dirty="0"/>
              <a:t> </a:t>
            </a:r>
            <a:r>
              <a:rPr lang="de-DE" b="0" dirty="0" err="1"/>
              <a:t>sit</a:t>
            </a:r>
            <a:r>
              <a:rPr lang="de-DE" b="0" dirty="0"/>
              <a:t> </a:t>
            </a:r>
            <a:r>
              <a:rPr lang="de-DE" b="0" dirty="0" err="1"/>
              <a:t>amet</a:t>
            </a:r>
            <a:r>
              <a:rPr lang="de-DE" b="0" dirty="0"/>
              <a:t>, </a:t>
            </a:r>
            <a:r>
              <a:rPr lang="de-DE" b="0" dirty="0" err="1"/>
              <a:t>consetetur</a:t>
            </a:r>
            <a:r>
              <a:rPr lang="de-DE" b="0" dirty="0"/>
              <a:t> </a:t>
            </a:r>
            <a:r>
              <a:rPr lang="de-DE" b="0" dirty="0" err="1"/>
              <a:t>sadipscing</a:t>
            </a:r>
            <a:r>
              <a:rPr lang="de-DE" b="0" dirty="0"/>
              <a:t> </a:t>
            </a:r>
            <a:r>
              <a:rPr lang="de-DE" b="0" dirty="0" err="1"/>
              <a:t>elitr</a:t>
            </a:r>
            <a:r>
              <a:rPr lang="de-DE" b="0" dirty="0"/>
              <a:t>, </a:t>
            </a:r>
            <a:r>
              <a:rPr lang="de-DE" b="0" dirty="0" err="1"/>
              <a:t>sed</a:t>
            </a:r>
            <a:r>
              <a:rPr lang="de-DE" b="0" dirty="0"/>
              <a:t> </a:t>
            </a:r>
            <a:r>
              <a:rPr lang="de-DE" b="0" dirty="0" err="1"/>
              <a:t>diam</a:t>
            </a:r>
            <a:r>
              <a:rPr lang="de-DE" b="0" dirty="0"/>
              <a:t> </a:t>
            </a:r>
            <a:r>
              <a:rPr lang="de-DE" b="0" dirty="0" err="1"/>
              <a:t>nonumy</a:t>
            </a:r>
            <a:r>
              <a:rPr lang="de-DE" b="0" dirty="0"/>
              <a:t> </a:t>
            </a:r>
            <a:r>
              <a:rPr lang="de-DE" b="0" dirty="0" err="1"/>
              <a:t>eirmod</a:t>
            </a:r>
            <a:r>
              <a:rPr lang="de-DE" b="0" dirty="0"/>
              <a:t> </a:t>
            </a:r>
            <a:r>
              <a:rPr lang="de-DE" b="0" dirty="0" err="1"/>
              <a:t>tempor</a:t>
            </a:r>
            <a:r>
              <a:rPr lang="de-DE" b="0" dirty="0"/>
              <a:t> </a:t>
            </a:r>
            <a:r>
              <a:rPr lang="de-DE" b="0" dirty="0" err="1"/>
              <a:t>invidunt</a:t>
            </a:r>
            <a:r>
              <a:rPr lang="de-DE" b="0" dirty="0"/>
              <a:t> </a:t>
            </a:r>
            <a:r>
              <a:rPr lang="de-DE" b="0" dirty="0" err="1"/>
              <a:t>ut</a:t>
            </a:r>
            <a:r>
              <a:rPr lang="de-DE" b="0" dirty="0"/>
              <a:t> </a:t>
            </a:r>
            <a:r>
              <a:rPr lang="de-DE" b="0" dirty="0" err="1"/>
              <a:t>labore</a:t>
            </a:r>
            <a:r>
              <a:rPr lang="de-DE" b="0" dirty="0"/>
              <a:t> et </a:t>
            </a:r>
            <a:r>
              <a:rPr lang="de-DE" b="0" dirty="0" err="1"/>
              <a:t>dolore</a:t>
            </a:r>
            <a:r>
              <a:rPr lang="de-DE" b="0" dirty="0"/>
              <a:t>.</a:t>
            </a:r>
          </a:p>
        </p:txBody>
      </p:sp>
    </p:spTree>
    <p:extLst>
      <p:ext uri="{BB962C8B-B14F-4D97-AF65-F5344CB8AC3E}">
        <p14:creationId xmlns:p14="http://schemas.microsoft.com/office/powerpoint/2010/main" val="65515230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ext-Bild_1:1">
    <p:spTree>
      <p:nvGrpSpPr>
        <p:cNvPr id="1" name=""/>
        <p:cNvGrpSpPr/>
        <p:nvPr/>
      </p:nvGrpSpPr>
      <p:grpSpPr>
        <a:xfrm>
          <a:off x="0" y="0"/>
          <a:ext cx="0" cy="0"/>
          <a:chOff x="0" y="0"/>
          <a:chExt cx="0" cy="0"/>
        </a:xfrm>
      </p:grpSpPr>
      <p:sp>
        <p:nvSpPr>
          <p:cNvPr id="6" name="Bildplatzhalter 5">
            <a:extLst>
              <a:ext uri="{FF2B5EF4-FFF2-40B4-BE49-F238E27FC236}">
                <a16:creationId xmlns:a16="http://schemas.microsoft.com/office/drawing/2014/main" id="{CF7F0B3C-5510-8947-8A41-FA49811E14EC}"/>
              </a:ext>
            </a:extLst>
          </p:cNvPr>
          <p:cNvSpPr>
            <a:spLocks noGrp="1"/>
          </p:cNvSpPr>
          <p:nvPr>
            <p:ph type="pic" sz="quarter" idx="16"/>
          </p:nvPr>
        </p:nvSpPr>
        <p:spPr>
          <a:xfrm>
            <a:off x="6169025" y="1279525"/>
            <a:ext cx="5751513" cy="5038725"/>
          </a:xfrm>
          <a:prstGeom prst="rect">
            <a:avLst/>
          </a:prstGeom>
          <a:solidFill>
            <a:schemeClr val="accent5">
              <a:lumMod val="20000"/>
              <a:lumOff val="80000"/>
            </a:schemeClr>
          </a:solidFill>
        </p:spPr>
        <p:txBody>
          <a:bodyPr/>
          <a:lstStyle>
            <a:lvl1pPr marL="0" indent="0">
              <a:buFontTx/>
              <a:buNone/>
              <a:defRPr sz="1500"/>
            </a:lvl1pPr>
          </a:lstStyle>
          <a:p>
            <a:endParaRPr lang="de-DE" dirty="0"/>
          </a:p>
        </p:txBody>
      </p:sp>
      <p:sp>
        <p:nvSpPr>
          <p:cNvPr id="8" name="Textplatzhalter 7">
            <a:extLst>
              <a:ext uri="{FF2B5EF4-FFF2-40B4-BE49-F238E27FC236}">
                <a16:creationId xmlns:a16="http://schemas.microsoft.com/office/drawing/2014/main" id="{36836250-505B-4642-8F08-2EACD4F204F2}"/>
              </a:ext>
            </a:extLst>
          </p:cNvPr>
          <p:cNvSpPr>
            <a:spLocks noGrp="1"/>
          </p:cNvSpPr>
          <p:nvPr>
            <p:ph type="body" sz="quarter" idx="17" hasCustomPrompt="1"/>
          </p:nvPr>
        </p:nvSpPr>
        <p:spPr>
          <a:xfrm>
            <a:off x="270000" y="6164362"/>
            <a:ext cx="5744147" cy="153888"/>
          </a:xfrm>
          <a:prstGeom prst="rect">
            <a:avLst/>
          </a:prstGeom>
        </p:spPr>
        <p:txBody>
          <a:bodyPr lIns="0" tIns="0" rIns="0" bIns="0" anchor="b" anchorCtr="0">
            <a:spAutoFit/>
          </a:bodyPr>
          <a:lstStyle>
            <a:lvl1pPr marL="0" indent="0">
              <a:lnSpc>
                <a:spcPts val="1200"/>
              </a:lnSpc>
              <a:spcBef>
                <a:spcPts val="0"/>
              </a:spcBef>
              <a:buFontTx/>
              <a:buNone/>
              <a:defRPr sz="1000">
                <a:solidFill>
                  <a:schemeClr val="tx2"/>
                </a:solidFill>
              </a:defRPr>
            </a:lvl1pPr>
          </a:lstStyle>
          <a:p>
            <a:r>
              <a:rPr lang="de-DE" dirty="0"/>
              <a:t>Bildunterschrift in Grau: Arial Regular, Schriftgröße 10pt, Zeilenabstand 12pt. Unten ausgerichtet.</a:t>
            </a:r>
          </a:p>
        </p:txBody>
      </p:sp>
      <p:sp>
        <p:nvSpPr>
          <p:cNvPr id="9" name="Titel 8">
            <a:extLst>
              <a:ext uri="{FF2B5EF4-FFF2-40B4-BE49-F238E27FC236}">
                <a16:creationId xmlns:a16="http://schemas.microsoft.com/office/drawing/2014/main" id="{BD95E2A7-8179-5D40-AFBF-60B3F8A321C2}"/>
              </a:ext>
            </a:extLst>
          </p:cNvPr>
          <p:cNvSpPr>
            <a:spLocks noGrp="1"/>
          </p:cNvSpPr>
          <p:nvPr>
            <p:ph type="title" hasCustomPrompt="1"/>
          </p:nvPr>
        </p:nvSpPr>
        <p:spPr>
          <a:xfrm>
            <a:off x="270000" y="215746"/>
            <a:ext cx="9671012" cy="707886"/>
          </a:xfrm>
          <a:prstGeom prst="rect">
            <a:avLst/>
          </a:prstGeom>
        </p:spPr>
        <p:txBody>
          <a:bodyPr/>
          <a:lstStyle>
            <a:lvl1pPr>
              <a:defRPr/>
            </a:lvl1pPr>
          </a:lstStyle>
          <a:p>
            <a:r>
              <a:rPr lang="de-DE" dirty="0"/>
              <a:t>Titel hinzufügen, Arial </a:t>
            </a:r>
            <a:r>
              <a:rPr lang="de-DE" dirty="0" err="1"/>
              <a:t>Bold</a:t>
            </a:r>
            <a:r>
              <a:rPr lang="de-DE" dirty="0"/>
              <a:t>, Schriftgröße 23pt, Zeilenabstand 1-fach</a:t>
            </a:r>
            <a:br>
              <a:rPr lang="de-DE" dirty="0"/>
            </a:br>
            <a:r>
              <a:rPr lang="de-DE" dirty="0"/>
              <a:t>Zwei Zeilen möglich</a:t>
            </a:r>
          </a:p>
        </p:txBody>
      </p:sp>
      <p:sp>
        <p:nvSpPr>
          <p:cNvPr id="2" name="Fußzeilenplatzhalter 1">
            <a:extLst>
              <a:ext uri="{FF2B5EF4-FFF2-40B4-BE49-F238E27FC236}">
                <a16:creationId xmlns:a16="http://schemas.microsoft.com/office/drawing/2014/main" id="{BA9C6A16-41F8-B841-9CC7-F2211D8871B3}"/>
              </a:ext>
            </a:extLst>
          </p:cNvPr>
          <p:cNvSpPr>
            <a:spLocks noGrp="1"/>
          </p:cNvSpPr>
          <p:nvPr>
            <p:ph type="ftr" sz="quarter" idx="18"/>
          </p:nvPr>
        </p:nvSpPr>
        <p:spPr/>
        <p:txBody>
          <a:bodyPr/>
          <a:lstStyle/>
          <a:p>
            <a:r>
              <a:rPr lang="de-DE" dirty="0"/>
              <a:t>Gesellschafterversammlung BOAM</a:t>
            </a:r>
          </a:p>
        </p:txBody>
      </p:sp>
      <p:sp>
        <p:nvSpPr>
          <p:cNvPr id="10" name="Textplatzhalter 9">
            <a:extLst>
              <a:ext uri="{FF2B5EF4-FFF2-40B4-BE49-F238E27FC236}">
                <a16:creationId xmlns:a16="http://schemas.microsoft.com/office/drawing/2014/main" id="{461E07FB-4E49-924A-9EBE-A9E6983735CD}"/>
              </a:ext>
            </a:extLst>
          </p:cNvPr>
          <p:cNvSpPr>
            <a:spLocks noGrp="1"/>
          </p:cNvSpPr>
          <p:nvPr>
            <p:ph type="body" sz="quarter" idx="19" hasCustomPrompt="1"/>
          </p:nvPr>
        </p:nvSpPr>
        <p:spPr>
          <a:xfrm>
            <a:off x="270000" y="1268413"/>
            <a:ext cx="5751513" cy="3600986"/>
          </a:xfrm>
          <a:prstGeom prst="rect">
            <a:avLst/>
          </a:prstGeom>
        </p:spPr>
        <p:txBody>
          <a:bodyPr lIns="0" tIns="0" rIns="0" bIns="0">
            <a:spAutoFit/>
          </a:bodyPr>
          <a:lstStyle>
            <a:lvl1pPr marL="0" indent="0">
              <a:lnSpc>
                <a:spcPct val="100000"/>
              </a:lnSpc>
              <a:spcBef>
                <a:spcPts val="0"/>
              </a:spcBef>
              <a:buClr>
                <a:schemeClr val="accent1"/>
              </a:buClr>
              <a:buFontTx/>
              <a:buNone/>
              <a:tabLst/>
              <a:defRPr sz="1800"/>
            </a:lvl1pPr>
          </a:lstStyle>
          <a:p>
            <a:pPr marL="0" indent="0">
              <a:buClr>
                <a:schemeClr val="accent1"/>
              </a:buClr>
              <a:buFontTx/>
              <a:buNone/>
              <a:tabLst/>
            </a:pPr>
            <a:r>
              <a:rPr lang="de-DE" b="0" dirty="0"/>
              <a:t>Fließtext, Arial Regular, Schriftgröße 18pt, Zeilenabstand 1-fach: </a:t>
            </a:r>
            <a:r>
              <a:rPr lang="de-DE" b="0" dirty="0" err="1"/>
              <a:t>Lorem</a:t>
            </a:r>
            <a:r>
              <a:rPr lang="de-DE" b="0" dirty="0"/>
              <a:t> </a:t>
            </a:r>
            <a:r>
              <a:rPr lang="de-DE" b="0" dirty="0" err="1"/>
              <a:t>ipsum</a:t>
            </a:r>
            <a:r>
              <a:rPr lang="de-DE" b="0" dirty="0"/>
              <a:t> </a:t>
            </a:r>
            <a:r>
              <a:rPr lang="de-DE" b="0" dirty="0" err="1"/>
              <a:t>dolor</a:t>
            </a:r>
            <a:r>
              <a:rPr lang="de-DE" b="0" dirty="0"/>
              <a:t> </a:t>
            </a:r>
            <a:r>
              <a:rPr lang="de-DE" b="0" dirty="0" err="1"/>
              <a:t>sit</a:t>
            </a:r>
            <a:r>
              <a:rPr lang="de-DE" b="0" dirty="0"/>
              <a:t> </a:t>
            </a:r>
            <a:r>
              <a:rPr lang="de-DE" b="0" dirty="0" err="1"/>
              <a:t>amet</a:t>
            </a:r>
            <a:r>
              <a:rPr lang="de-DE" b="0" dirty="0"/>
              <a:t>, </a:t>
            </a:r>
            <a:r>
              <a:rPr lang="de-DE" b="0" dirty="0" err="1"/>
              <a:t>consetetur</a:t>
            </a:r>
            <a:r>
              <a:rPr lang="de-DE" b="0" dirty="0"/>
              <a:t> </a:t>
            </a:r>
            <a:r>
              <a:rPr lang="de-DE" b="0" dirty="0" err="1"/>
              <a:t>sadipscing</a:t>
            </a:r>
            <a:r>
              <a:rPr lang="de-DE" b="0" dirty="0"/>
              <a:t> </a:t>
            </a:r>
            <a:r>
              <a:rPr lang="de-DE" b="0" dirty="0" err="1"/>
              <a:t>elitr</a:t>
            </a:r>
            <a:r>
              <a:rPr lang="de-DE" b="0" dirty="0"/>
              <a:t>, </a:t>
            </a:r>
            <a:r>
              <a:rPr lang="de-DE" b="0" dirty="0" err="1"/>
              <a:t>sed</a:t>
            </a:r>
            <a:r>
              <a:rPr lang="de-DE" b="0" dirty="0"/>
              <a:t> </a:t>
            </a:r>
            <a:r>
              <a:rPr lang="de-DE" b="0" dirty="0" err="1"/>
              <a:t>diam</a:t>
            </a:r>
            <a:r>
              <a:rPr lang="de-DE" b="0" dirty="0"/>
              <a:t> </a:t>
            </a:r>
            <a:r>
              <a:rPr lang="de-DE" b="0" dirty="0" err="1"/>
              <a:t>nonumy</a:t>
            </a:r>
            <a:r>
              <a:rPr lang="de-DE" b="0" dirty="0"/>
              <a:t> </a:t>
            </a:r>
            <a:r>
              <a:rPr lang="de-DE" b="0" dirty="0" err="1"/>
              <a:t>eirmod</a:t>
            </a:r>
            <a:r>
              <a:rPr lang="de-DE" b="0" dirty="0"/>
              <a:t> </a:t>
            </a:r>
            <a:r>
              <a:rPr lang="de-DE" b="0" dirty="0" err="1"/>
              <a:t>tempor</a:t>
            </a:r>
            <a:r>
              <a:rPr lang="de-DE" b="0" dirty="0"/>
              <a:t> </a:t>
            </a:r>
            <a:r>
              <a:rPr lang="de-DE" b="0" dirty="0" err="1"/>
              <a:t>invidunt</a:t>
            </a:r>
            <a:r>
              <a:rPr lang="de-DE" b="0" dirty="0"/>
              <a:t> </a:t>
            </a:r>
            <a:r>
              <a:rPr lang="de-DE" b="0" dirty="0" err="1"/>
              <a:t>ut</a:t>
            </a:r>
            <a:r>
              <a:rPr lang="de-DE" b="0" dirty="0"/>
              <a:t> </a:t>
            </a:r>
            <a:r>
              <a:rPr lang="de-DE" b="0" dirty="0" err="1"/>
              <a:t>labore</a:t>
            </a:r>
            <a:r>
              <a:rPr lang="de-DE" b="0" dirty="0"/>
              <a:t> et </a:t>
            </a:r>
            <a:r>
              <a:rPr lang="de-DE" b="0" dirty="0" err="1"/>
              <a:t>dolore</a:t>
            </a:r>
            <a:r>
              <a:rPr lang="de-DE" b="0" dirty="0"/>
              <a:t> magna </a:t>
            </a:r>
            <a:r>
              <a:rPr lang="de-DE" b="0" dirty="0" err="1"/>
              <a:t>aliquyam</a:t>
            </a:r>
            <a:r>
              <a:rPr lang="de-DE" b="0" dirty="0"/>
              <a:t> </a:t>
            </a:r>
            <a:r>
              <a:rPr lang="de-DE" b="0" dirty="0" err="1"/>
              <a:t>erat</a:t>
            </a:r>
            <a:r>
              <a:rPr lang="de-DE" b="0" dirty="0"/>
              <a:t>, </a:t>
            </a:r>
            <a:r>
              <a:rPr lang="de-DE" b="0" dirty="0" err="1"/>
              <a:t>sed</a:t>
            </a:r>
            <a:r>
              <a:rPr lang="de-DE" b="0" dirty="0"/>
              <a:t> </a:t>
            </a:r>
            <a:r>
              <a:rPr lang="de-DE" b="0" dirty="0" err="1"/>
              <a:t>diam</a:t>
            </a:r>
            <a:r>
              <a:rPr lang="de-DE" b="0" dirty="0"/>
              <a:t> </a:t>
            </a:r>
            <a:r>
              <a:rPr lang="de-DE" b="0" dirty="0" err="1"/>
              <a:t>voluptua</a:t>
            </a:r>
            <a:r>
              <a:rPr lang="de-DE" b="0" dirty="0"/>
              <a:t>. At </a:t>
            </a:r>
            <a:r>
              <a:rPr lang="de-DE" b="0" dirty="0" err="1"/>
              <a:t>vero</a:t>
            </a:r>
            <a:r>
              <a:rPr lang="de-DE" b="0" dirty="0"/>
              <a:t> </a:t>
            </a:r>
            <a:r>
              <a:rPr lang="de-DE" b="0" dirty="0" err="1"/>
              <a:t>eos</a:t>
            </a:r>
            <a:r>
              <a:rPr lang="de-DE" b="0" dirty="0"/>
              <a:t> et </a:t>
            </a:r>
            <a:r>
              <a:rPr lang="de-DE" b="0" dirty="0" err="1"/>
              <a:t>accusam</a:t>
            </a:r>
            <a:r>
              <a:rPr lang="de-DE" b="0" dirty="0"/>
              <a:t> et </a:t>
            </a:r>
            <a:r>
              <a:rPr lang="de-DE" b="0" dirty="0" err="1"/>
              <a:t>justo</a:t>
            </a:r>
            <a:r>
              <a:rPr lang="de-DE" b="0" dirty="0"/>
              <a:t> </a:t>
            </a:r>
            <a:r>
              <a:rPr lang="de-DE" b="0" dirty="0" err="1"/>
              <a:t>duo</a:t>
            </a:r>
            <a:r>
              <a:rPr lang="de-DE" b="0" dirty="0"/>
              <a:t> </a:t>
            </a:r>
            <a:r>
              <a:rPr lang="de-DE" b="0" dirty="0" err="1"/>
              <a:t>dolores</a:t>
            </a:r>
            <a:r>
              <a:rPr lang="de-DE" b="0" dirty="0"/>
              <a:t> et </a:t>
            </a:r>
            <a:r>
              <a:rPr lang="de-DE" b="0" dirty="0" err="1"/>
              <a:t>ea</a:t>
            </a:r>
            <a:r>
              <a:rPr lang="de-DE" b="0" dirty="0"/>
              <a:t> </a:t>
            </a:r>
            <a:r>
              <a:rPr lang="de-DE" b="0" dirty="0" err="1"/>
              <a:t>rebum</a:t>
            </a:r>
            <a:r>
              <a:rPr lang="de-DE" b="0" dirty="0"/>
              <a:t>. Stet </a:t>
            </a:r>
            <a:r>
              <a:rPr lang="de-DE" b="0" dirty="0" err="1"/>
              <a:t>clita</a:t>
            </a:r>
            <a:r>
              <a:rPr lang="de-DE" b="0" dirty="0"/>
              <a:t> </a:t>
            </a:r>
            <a:r>
              <a:rPr lang="de-DE" b="0" dirty="0" err="1"/>
              <a:t>kasd</a:t>
            </a:r>
            <a:r>
              <a:rPr lang="de-DE" b="0" dirty="0"/>
              <a:t> </a:t>
            </a:r>
            <a:r>
              <a:rPr lang="de-DE" b="0" dirty="0" err="1"/>
              <a:t>gubergren</a:t>
            </a:r>
            <a:r>
              <a:rPr lang="de-DE" b="0" dirty="0"/>
              <a:t>, </a:t>
            </a:r>
            <a:r>
              <a:rPr lang="de-DE" b="0" dirty="0" err="1"/>
              <a:t>no</a:t>
            </a:r>
            <a:r>
              <a:rPr lang="de-DE" b="0" dirty="0"/>
              <a:t> </a:t>
            </a:r>
            <a:r>
              <a:rPr lang="de-DE" b="0" dirty="0" err="1"/>
              <a:t>sea</a:t>
            </a:r>
            <a:r>
              <a:rPr lang="de-DE" b="0" dirty="0"/>
              <a:t> </a:t>
            </a:r>
            <a:r>
              <a:rPr lang="de-DE" b="0" dirty="0" err="1"/>
              <a:t>takimata</a:t>
            </a:r>
            <a:r>
              <a:rPr lang="de-DE" b="0" dirty="0"/>
              <a:t> sanctus </a:t>
            </a:r>
            <a:r>
              <a:rPr lang="de-DE" b="0" dirty="0" err="1"/>
              <a:t>est</a:t>
            </a:r>
            <a:r>
              <a:rPr lang="de-DE" b="0" dirty="0"/>
              <a:t> </a:t>
            </a:r>
            <a:r>
              <a:rPr lang="de-DE" b="0" dirty="0" err="1"/>
              <a:t>Lorem</a:t>
            </a:r>
            <a:r>
              <a:rPr lang="de-DE" b="0" dirty="0"/>
              <a:t> </a:t>
            </a:r>
            <a:r>
              <a:rPr lang="de-DE" b="0" dirty="0" err="1"/>
              <a:t>ipsum</a:t>
            </a:r>
            <a:r>
              <a:rPr lang="de-DE" b="0" dirty="0"/>
              <a:t> </a:t>
            </a:r>
            <a:r>
              <a:rPr lang="de-DE" b="0" dirty="0" err="1"/>
              <a:t>dolor</a:t>
            </a:r>
            <a:r>
              <a:rPr lang="de-DE" b="0" dirty="0"/>
              <a:t> </a:t>
            </a:r>
            <a:r>
              <a:rPr lang="de-DE" b="0" dirty="0" err="1"/>
              <a:t>sit</a:t>
            </a:r>
            <a:r>
              <a:rPr lang="de-DE" b="0" dirty="0"/>
              <a:t> </a:t>
            </a:r>
            <a:r>
              <a:rPr lang="de-DE" b="0" dirty="0" err="1"/>
              <a:t>amet</a:t>
            </a:r>
            <a:r>
              <a:rPr lang="de-DE" b="0" dirty="0"/>
              <a:t>. </a:t>
            </a:r>
            <a:r>
              <a:rPr lang="de-DE" b="0" dirty="0" err="1"/>
              <a:t>Lorem</a:t>
            </a:r>
            <a:r>
              <a:rPr lang="de-DE" b="0" dirty="0"/>
              <a:t> </a:t>
            </a:r>
            <a:r>
              <a:rPr lang="de-DE" b="0" dirty="0" err="1"/>
              <a:t>ipsum</a:t>
            </a:r>
            <a:r>
              <a:rPr lang="de-DE" b="0" dirty="0"/>
              <a:t> </a:t>
            </a:r>
            <a:r>
              <a:rPr lang="de-DE" b="0" dirty="0" err="1"/>
              <a:t>dolor</a:t>
            </a:r>
            <a:r>
              <a:rPr lang="de-DE" b="0" dirty="0"/>
              <a:t> </a:t>
            </a:r>
            <a:r>
              <a:rPr lang="de-DE" b="0" dirty="0" err="1"/>
              <a:t>sit</a:t>
            </a:r>
            <a:r>
              <a:rPr lang="de-DE" b="0" dirty="0"/>
              <a:t> </a:t>
            </a:r>
            <a:r>
              <a:rPr lang="de-DE" b="0" dirty="0" err="1"/>
              <a:t>amet</a:t>
            </a:r>
            <a:r>
              <a:rPr lang="de-DE" b="0" dirty="0"/>
              <a:t>, </a:t>
            </a:r>
            <a:r>
              <a:rPr lang="de-DE" b="0" dirty="0" err="1"/>
              <a:t>consetetur</a:t>
            </a:r>
            <a:r>
              <a:rPr lang="de-DE" b="0" dirty="0"/>
              <a:t> </a:t>
            </a:r>
            <a:r>
              <a:rPr lang="de-DE" b="0" dirty="0" err="1"/>
              <a:t>sadipscing</a:t>
            </a:r>
            <a:r>
              <a:rPr lang="de-DE" b="0" dirty="0"/>
              <a:t> </a:t>
            </a:r>
            <a:r>
              <a:rPr lang="de-DE" b="0" dirty="0" err="1"/>
              <a:t>elitr</a:t>
            </a:r>
            <a:r>
              <a:rPr lang="de-DE" b="0" dirty="0"/>
              <a:t>, </a:t>
            </a:r>
            <a:r>
              <a:rPr lang="de-DE" b="0" dirty="0" err="1"/>
              <a:t>sed</a:t>
            </a:r>
            <a:r>
              <a:rPr lang="de-DE" b="0" dirty="0"/>
              <a:t> </a:t>
            </a:r>
            <a:r>
              <a:rPr lang="de-DE" b="0" dirty="0" err="1"/>
              <a:t>diam</a:t>
            </a:r>
            <a:r>
              <a:rPr lang="de-DE" b="0" dirty="0"/>
              <a:t> </a:t>
            </a:r>
            <a:r>
              <a:rPr lang="de-DE" b="0" dirty="0" err="1"/>
              <a:t>nonumy</a:t>
            </a:r>
            <a:r>
              <a:rPr lang="de-DE" b="0" dirty="0"/>
              <a:t> </a:t>
            </a:r>
            <a:r>
              <a:rPr lang="de-DE" b="0" dirty="0" err="1"/>
              <a:t>eirmod</a:t>
            </a:r>
            <a:r>
              <a:rPr lang="de-DE" b="0" dirty="0"/>
              <a:t> </a:t>
            </a:r>
            <a:r>
              <a:rPr lang="de-DE" b="0" dirty="0" err="1"/>
              <a:t>tempor</a:t>
            </a:r>
            <a:r>
              <a:rPr lang="de-DE" b="0" dirty="0"/>
              <a:t> </a:t>
            </a:r>
            <a:r>
              <a:rPr lang="de-DE" b="0" dirty="0" err="1"/>
              <a:t>invidunt</a:t>
            </a:r>
            <a:r>
              <a:rPr lang="de-DE" b="0" dirty="0"/>
              <a:t> </a:t>
            </a:r>
            <a:r>
              <a:rPr lang="de-DE" b="0" dirty="0" err="1"/>
              <a:t>ut</a:t>
            </a:r>
            <a:r>
              <a:rPr lang="de-DE" b="0" dirty="0"/>
              <a:t> </a:t>
            </a:r>
            <a:r>
              <a:rPr lang="de-DE" b="0" dirty="0" err="1"/>
              <a:t>labore</a:t>
            </a:r>
            <a:r>
              <a:rPr lang="de-DE" b="0" dirty="0"/>
              <a:t> et </a:t>
            </a:r>
            <a:r>
              <a:rPr lang="de-DE" b="0" dirty="0" err="1"/>
              <a:t>dolore</a:t>
            </a:r>
            <a:r>
              <a:rPr lang="de-DE" b="0" dirty="0"/>
              <a:t> magna </a:t>
            </a:r>
            <a:r>
              <a:rPr lang="de-DE" b="0" dirty="0" err="1"/>
              <a:t>aliquyam</a:t>
            </a:r>
            <a:r>
              <a:rPr lang="de-DE" b="0" dirty="0"/>
              <a:t> </a:t>
            </a:r>
            <a:r>
              <a:rPr lang="de-DE" b="0" dirty="0" err="1"/>
              <a:t>erat</a:t>
            </a:r>
            <a:r>
              <a:rPr lang="de-DE" b="0" dirty="0"/>
              <a:t>, </a:t>
            </a:r>
            <a:r>
              <a:rPr lang="de-DE" b="0" dirty="0" err="1"/>
              <a:t>sed</a:t>
            </a:r>
            <a:r>
              <a:rPr lang="de-DE" b="0" dirty="0"/>
              <a:t> </a:t>
            </a:r>
            <a:r>
              <a:rPr lang="de-DE" b="0" dirty="0" err="1"/>
              <a:t>diam</a:t>
            </a:r>
            <a:r>
              <a:rPr lang="de-DE" b="0" dirty="0"/>
              <a:t> </a:t>
            </a:r>
            <a:r>
              <a:rPr lang="de-DE" b="0" dirty="0" err="1"/>
              <a:t>voluptua</a:t>
            </a:r>
            <a:r>
              <a:rPr lang="de-DE" b="0" dirty="0"/>
              <a:t>. At </a:t>
            </a:r>
            <a:r>
              <a:rPr lang="de-DE" b="0" dirty="0" err="1"/>
              <a:t>vero</a:t>
            </a:r>
            <a:r>
              <a:rPr lang="de-DE" b="0" dirty="0"/>
              <a:t> </a:t>
            </a:r>
            <a:r>
              <a:rPr lang="de-DE" b="0" dirty="0" err="1"/>
              <a:t>eos</a:t>
            </a:r>
            <a:r>
              <a:rPr lang="de-DE" b="0" dirty="0"/>
              <a:t> et </a:t>
            </a:r>
            <a:r>
              <a:rPr lang="de-DE" b="0" dirty="0" err="1"/>
              <a:t>accusam</a:t>
            </a:r>
            <a:r>
              <a:rPr lang="de-DE" b="0" dirty="0"/>
              <a:t> et </a:t>
            </a:r>
            <a:r>
              <a:rPr lang="de-DE" b="0" dirty="0" err="1"/>
              <a:t>justo</a:t>
            </a:r>
            <a:r>
              <a:rPr lang="de-DE" b="0" dirty="0"/>
              <a:t> </a:t>
            </a:r>
            <a:r>
              <a:rPr lang="de-DE" b="0" dirty="0" err="1"/>
              <a:t>duo</a:t>
            </a:r>
            <a:r>
              <a:rPr lang="de-DE" b="0" dirty="0"/>
              <a:t> </a:t>
            </a:r>
            <a:r>
              <a:rPr lang="de-DE" b="0" dirty="0" err="1"/>
              <a:t>dolores</a:t>
            </a:r>
            <a:r>
              <a:rPr lang="de-DE" b="0" dirty="0"/>
              <a:t> et </a:t>
            </a:r>
            <a:r>
              <a:rPr lang="de-DE" b="0" dirty="0" err="1"/>
              <a:t>ea</a:t>
            </a:r>
            <a:r>
              <a:rPr lang="de-DE" b="0" dirty="0"/>
              <a:t> </a:t>
            </a:r>
            <a:r>
              <a:rPr lang="de-DE" b="0" dirty="0" err="1"/>
              <a:t>rebum</a:t>
            </a:r>
            <a:r>
              <a:rPr lang="de-DE" b="0" dirty="0"/>
              <a:t>. Stet </a:t>
            </a:r>
            <a:r>
              <a:rPr lang="de-DE" b="0" dirty="0" err="1"/>
              <a:t>clita</a:t>
            </a:r>
            <a:r>
              <a:rPr lang="de-DE" b="0" dirty="0"/>
              <a:t> </a:t>
            </a:r>
            <a:r>
              <a:rPr lang="de-DE" b="0" dirty="0" err="1"/>
              <a:t>kasd</a:t>
            </a:r>
            <a:r>
              <a:rPr lang="de-DE" b="0" dirty="0"/>
              <a:t> </a:t>
            </a:r>
            <a:r>
              <a:rPr lang="de-DE" b="0" dirty="0" err="1"/>
              <a:t>gubergren</a:t>
            </a:r>
            <a:r>
              <a:rPr lang="de-DE" b="0" dirty="0"/>
              <a:t>, </a:t>
            </a:r>
            <a:r>
              <a:rPr lang="de-DE" b="0" dirty="0" err="1"/>
              <a:t>no</a:t>
            </a:r>
            <a:r>
              <a:rPr lang="de-DE" b="0" dirty="0"/>
              <a:t> </a:t>
            </a:r>
            <a:r>
              <a:rPr lang="de-DE" b="0" dirty="0" err="1"/>
              <a:t>sea</a:t>
            </a:r>
            <a:r>
              <a:rPr lang="de-DE" b="0" dirty="0"/>
              <a:t> </a:t>
            </a:r>
            <a:r>
              <a:rPr lang="de-DE" b="0" dirty="0" err="1"/>
              <a:t>takimata</a:t>
            </a:r>
            <a:r>
              <a:rPr lang="de-DE" b="0" dirty="0"/>
              <a:t> sanctus </a:t>
            </a:r>
            <a:r>
              <a:rPr lang="de-DE" b="0" dirty="0" err="1"/>
              <a:t>est</a:t>
            </a:r>
            <a:r>
              <a:rPr lang="de-DE" b="0" dirty="0"/>
              <a:t> </a:t>
            </a:r>
            <a:r>
              <a:rPr lang="de-DE" b="0" dirty="0" err="1"/>
              <a:t>Lorem</a:t>
            </a:r>
            <a:r>
              <a:rPr lang="de-DE" b="0" dirty="0"/>
              <a:t> </a:t>
            </a:r>
            <a:r>
              <a:rPr lang="de-DE" b="0" dirty="0" err="1"/>
              <a:t>ipsum</a:t>
            </a:r>
            <a:r>
              <a:rPr lang="de-DE" b="0" dirty="0"/>
              <a:t> </a:t>
            </a:r>
            <a:r>
              <a:rPr lang="de-DE" b="0" dirty="0" err="1"/>
              <a:t>dolor</a:t>
            </a:r>
            <a:r>
              <a:rPr lang="de-DE" b="0" dirty="0"/>
              <a:t> </a:t>
            </a:r>
            <a:r>
              <a:rPr lang="de-DE" b="0" dirty="0" err="1"/>
              <a:t>sit</a:t>
            </a:r>
            <a:r>
              <a:rPr lang="de-DE" b="0" dirty="0"/>
              <a:t> </a:t>
            </a:r>
            <a:r>
              <a:rPr lang="de-DE" b="0" dirty="0" err="1"/>
              <a:t>amet</a:t>
            </a:r>
            <a:r>
              <a:rPr lang="de-DE" b="0" dirty="0"/>
              <a:t>.</a:t>
            </a:r>
          </a:p>
        </p:txBody>
      </p:sp>
    </p:spTree>
    <p:extLst>
      <p:ext uri="{BB962C8B-B14F-4D97-AF65-F5344CB8AC3E}">
        <p14:creationId xmlns:p14="http://schemas.microsoft.com/office/powerpoint/2010/main" val="74518347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Bild_Text_1:1">
    <p:spTree>
      <p:nvGrpSpPr>
        <p:cNvPr id="1" name=""/>
        <p:cNvGrpSpPr/>
        <p:nvPr/>
      </p:nvGrpSpPr>
      <p:grpSpPr>
        <a:xfrm>
          <a:off x="0" y="0"/>
          <a:ext cx="0" cy="0"/>
          <a:chOff x="0" y="0"/>
          <a:chExt cx="0" cy="0"/>
        </a:xfrm>
      </p:grpSpPr>
      <p:sp>
        <p:nvSpPr>
          <p:cNvPr id="6" name="Bildplatzhalter 5">
            <a:extLst>
              <a:ext uri="{FF2B5EF4-FFF2-40B4-BE49-F238E27FC236}">
                <a16:creationId xmlns:a16="http://schemas.microsoft.com/office/drawing/2014/main" id="{CF7F0B3C-5510-8947-8A41-FA49811E14EC}"/>
              </a:ext>
            </a:extLst>
          </p:cNvPr>
          <p:cNvSpPr>
            <a:spLocks noGrp="1"/>
          </p:cNvSpPr>
          <p:nvPr>
            <p:ph type="pic" sz="quarter" idx="16"/>
          </p:nvPr>
        </p:nvSpPr>
        <p:spPr>
          <a:xfrm>
            <a:off x="270000" y="1279525"/>
            <a:ext cx="5751513" cy="5038725"/>
          </a:xfrm>
          <a:prstGeom prst="rect">
            <a:avLst/>
          </a:prstGeom>
          <a:solidFill>
            <a:schemeClr val="accent5">
              <a:lumMod val="20000"/>
              <a:lumOff val="80000"/>
            </a:schemeClr>
          </a:solidFill>
        </p:spPr>
        <p:txBody>
          <a:bodyPr/>
          <a:lstStyle>
            <a:lvl1pPr marL="0" indent="0">
              <a:buFontTx/>
              <a:buNone/>
              <a:defRPr sz="1500"/>
            </a:lvl1pPr>
          </a:lstStyle>
          <a:p>
            <a:endParaRPr lang="de-DE" dirty="0"/>
          </a:p>
        </p:txBody>
      </p:sp>
      <p:sp>
        <p:nvSpPr>
          <p:cNvPr id="8" name="Textplatzhalter 7">
            <a:extLst>
              <a:ext uri="{FF2B5EF4-FFF2-40B4-BE49-F238E27FC236}">
                <a16:creationId xmlns:a16="http://schemas.microsoft.com/office/drawing/2014/main" id="{36836250-505B-4642-8F08-2EACD4F204F2}"/>
              </a:ext>
            </a:extLst>
          </p:cNvPr>
          <p:cNvSpPr>
            <a:spLocks noGrp="1"/>
          </p:cNvSpPr>
          <p:nvPr>
            <p:ph type="body" sz="quarter" idx="17" hasCustomPrompt="1"/>
          </p:nvPr>
        </p:nvSpPr>
        <p:spPr>
          <a:xfrm>
            <a:off x="6176391" y="6164362"/>
            <a:ext cx="5744147" cy="153888"/>
          </a:xfrm>
          <a:prstGeom prst="rect">
            <a:avLst/>
          </a:prstGeom>
        </p:spPr>
        <p:txBody>
          <a:bodyPr lIns="0" tIns="0" rIns="0" bIns="0" anchor="b" anchorCtr="0">
            <a:spAutoFit/>
          </a:bodyPr>
          <a:lstStyle>
            <a:lvl1pPr marL="0" indent="0">
              <a:lnSpc>
                <a:spcPts val="1200"/>
              </a:lnSpc>
              <a:spcBef>
                <a:spcPts val="0"/>
              </a:spcBef>
              <a:buFontTx/>
              <a:buNone/>
              <a:defRPr sz="1000">
                <a:solidFill>
                  <a:schemeClr val="tx2"/>
                </a:solidFill>
              </a:defRPr>
            </a:lvl1pPr>
          </a:lstStyle>
          <a:p>
            <a:r>
              <a:rPr lang="de-DE" dirty="0"/>
              <a:t>Bildunterschrift in Grau: Arial Regular, Schriftgröße 10pt, Zeilenabstand 12pt. Unten ausgerichtet.</a:t>
            </a:r>
          </a:p>
        </p:txBody>
      </p:sp>
      <p:sp>
        <p:nvSpPr>
          <p:cNvPr id="9" name="Titel 8">
            <a:extLst>
              <a:ext uri="{FF2B5EF4-FFF2-40B4-BE49-F238E27FC236}">
                <a16:creationId xmlns:a16="http://schemas.microsoft.com/office/drawing/2014/main" id="{BD95E2A7-8179-5D40-AFBF-60B3F8A321C2}"/>
              </a:ext>
            </a:extLst>
          </p:cNvPr>
          <p:cNvSpPr>
            <a:spLocks noGrp="1"/>
          </p:cNvSpPr>
          <p:nvPr>
            <p:ph type="title" hasCustomPrompt="1"/>
          </p:nvPr>
        </p:nvSpPr>
        <p:spPr>
          <a:xfrm>
            <a:off x="270000" y="215746"/>
            <a:ext cx="9671012" cy="707886"/>
          </a:xfrm>
          <a:prstGeom prst="rect">
            <a:avLst/>
          </a:prstGeom>
        </p:spPr>
        <p:txBody>
          <a:bodyPr/>
          <a:lstStyle>
            <a:lvl1pPr>
              <a:defRPr/>
            </a:lvl1pPr>
          </a:lstStyle>
          <a:p>
            <a:r>
              <a:rPr lang="de-DE" dirty="0"/>
              <a:t>Titel hinzufügen, Arial </a:t>
            </a:r>
            <a:r>
              <a:rPr lang="de-DE" dirty="0" err="1"/>
              <a:t>Bold</a:t>
            </a:r>
            <a:r>
              <a:rPr lang="de-DE" dirty="0"/>
              <a:t>, Schriftgröße 23pt, Zeilenabstand 1-fach</a:t>
            </a:r>
            <a:br>
              <a:rPr lang="de-DE" dirty="0"/>
            </a:br>
            <a:r>
              <a:rPr lang="de-DE" dirty="0"/>
              <a:t>Zwei Zeilen möglich</a:t>
            </a:r>
          </a:p>
        </p:txBody>
      </p:sp>
      <p:sp>
        <p:nvSpPr>
          <p:cNvPr id="2" name="Fußzeilenplatzhalter 1">
            <a:extLst>
              <a:ext uri="{FF2B5EF4-FFF2-40B4-BE49-F238E27FC236}">
                <a16:creationId xmlns:a16="http://schemas.microsoft.com/office/drawing/2014/main" id="{BA9C6A16-41F8-B841-9CC7-F2211D8871B3}"/>
              </a:ext>
            </a:extLst>
          </p:cNvPr>
          <p:cNvSpPr>
            <a:spLocks noGrp="1"/>
          </p:cNvSpPr>
          <p:nvPr>
            <p:ph type="ftr" sz="quarter" idx="18"/>
          </p:nvPr>
        </p:nvSpPr>
        <p:spPr/>
        <p:txBody>
          <a:bodyPr/>
          <a:lstStyle/>
          <a:p>
            <a:r>
              <a:rPr lang="de-DE" dirty="0"/>
              <a:t>Gesellschafterversammlung BOAM</a:t>
            </a:r>
          </a:p>
        </p:txBody>
      </p:sp>
      <p:sp>
        <p:nvSpPr>
          <p:cNvPr id="10" name="Textplatzhalter 9">
            <a:extLst>
              <a:ext uri="{FF2B5EF4-FFF2-40B4-BE49-F238E27FC236}">
                <a16:creationId xmlns:a16="http://schemas.microsoft.com/office/drawing/2014/main" id="{461E07FB-4E49-924A-9EBE-A9E6983735CD}"/>
              </a:ext>
            </a:extLst>
          </p:cNvPr>
          <p:cNvSpPr>
            <a:spLocks noGrp="1"/>
          </p:cNvSpPr>
          <p:nvPr>
            <p:ph type="body" sz="quarter" idx="19" hasCustomPrompt="1"/>
          </p:nvPr>
        </p:nvSpPr>
        <p:spPr>
          <a:xfrm>
            <a:off x="6169025" y="1268413"/>
            <a:ext cx="5751513" cy="3600986"/>
          </a:xfrm>
          <a:prstGeom prst="rect">
            <a:avLst/>
          </a:prstGeom>
        </p:spPr>
        <p:txBody>
          <a:bodyPr lIns="0" tIns="0" rIns="0" bIns="0">
            <a:spAutoFit/>
          </a:bodyPr>
          <a:lstStyle>
            <a:lvl1pPr marL="0" indent="0">
              <a:lnSpc>
                <a:spcPct val="100000"/>
              </a:lnSpc>
              <a:spcBef>
                <a:spcPts val="0"/>
              </a:spcBef>
              <a:buClr>
                <a:schemeClr val="accent1"/>
              </a:buClr>
              <a:buFontTx/>
              <a:buNone/>
              <a:tabLst/>
              <a:defRPr sz="1800"/>
            </a:lvl1pPr>
          </a:lstStyle>
          <a:p>
            <a:pPr marL="0" indent="0">
              <a:buClr>
                <a:schemeClr val="accent1"/>
              </a:buClr>
              <a:buFontTx/>
              <a:buNone/>
              <a:tabLst/>
            </a:pPr>
            <a:r>
              <a:rPr lang="de-DE" b="0" dirty="0"/>
              <a:t>Fließtext, Arial Regular, Schriftgröße 18pt, Zeilenabstand 1-fach: </a:t>
            </a:r>
            <a:r>
              <a:rPr lang="de-DE" b="0" dirty="0" err="1"/>
              <a:t>Lorem</a:t>
            </a:r>
            <a:r>
              <a:rPr lang="de-DE" b="0" dirty="0"/>
              <a:t> </a:t>
            </a:r>
            <a:r>
              <a:rPr lang="de-DE" b="0" dirty="0" err="1"/>
              <a:t>ipsum</a:t>
            </a:r>
            <a:r>
              <a:rPr lang="de-DE" b="0" dirty="0"/>
              <a:t> </a:t>
            </a:r>
            <a:r>
              <a:rPr lang="de-DE" b="0" dirty="0" err="1"/>
              <a:t>dolor</a:t>
            </a:r>
            <a:r>
              <a:rPr lang="de-DE" b="0" dirty="0"/>
              <a:t> </a:t>
            </a:r>
            <a:r>
              <a:rPr lang="de-DE" b="0" dirty="0" err="1"/>
              <a:t>sit</a:t>
            </a:r>
            <a:r>
              <a:rPr lang="de-DE" b="0" dirty="0"/>
              <a:t> </a:t>
            </a:r>
            <a:r>
              <a:rPr lang="de-DE" b="0" dirty="0" err="1"/>
              <a:t>amet</a:t>
            </a:r>
            <a:r>
              <a:rPr lang="de-DE" b="0" dirty="0"/>
              <a:t>, </a:t>
            </a:r>
            <a:r>
              <a:rPr lang="de-DE" b="0" dirty="0" err="1"/>
              <a:t>consetetur</a:t>
            </a:r>
            <a:r>
              <a:rPr lang="de-DE" b="0" dirty="0"/>
              <a:t> </a:t>
            </a:r>
            <a:r>
              <a:rPr lang="de-DE" b="0" dirty="0" err="1"/>
              <a:t>sadipscing</a:t>
            </a:r>
            <a:r>
              <a:rPr lang="de-DE" b="0" dirty="0"/>
              <a:t> </a:t>
            </a:r>
            <a:r>
              <a:rPr lang="de-DE" b="0" dirty="0" err="1"/>
              <a:t>elitr</a:t>
            </a:r>
            <a:r>
              <a:rPr lang="de-DE" b="0" dirty="0"/>
              <a:t>, </a:t>
            </a:r>
            <a:r>
              <a:rPr lang="de-DE" b="0" dirty="0" err="1"/>
              <a:t>sed</a:t>
            </a:r>
            <a:r>
              <a:rPr lang="de-DE" b="0" dirty="0"/>
              <a:t> </a:t>
            </a:r>
            <a:r>
              <a:rPr lang="de-DE" b="0" dirty="0" err="1"/>
              <a:t>diam</a:t>
            </a:r>
            <a:r>
              <a:rPr lang="de-DE" b="0" dirty="0"/>
              <a:t> </a:t>
            </a:r>
            <a:r>
              <a:rPr lang="de-DE" b="0" dirty="0" err="1"/>
              <a:t>nonumy</a:t>
            </a:r>
            <a:r>
              <a:rPr lang="de-DE" b="0" dirty="0"/>
              <a:t> </a:t>
            </a:r>
            <a:r>
              <a:rPr lang="de-DE" b="0" dirty="0" err="1"/>
              <a:t>eirmod</a:t>
            </a:r>
            <a:r>
              <a:rPr lang="de-DE" b="0" dirty="0"/>
              <a:t> </a:t>
            </a:r>
            <a:r>
              <a:rPr lang="de-DE" b="0" dirty="0" err="1"/>
              <a:t>tempor</a:t>
            </a:r>
            <a:r>
              <a:rPr lang="de-DE" b="0" dirty="0"/>
              <a:t> </a:t>
            </a:r>
            <a:r>
              <a:rPr lang="de-DE" b="0" dirty="0" err="1"/>
              <a:t>invidunt</a:t>
            </a:r>
            <a:r>
              <a:rPr lang="de-DE" b="0" dirty="0"/>
              <a:t> </a:t>
            </a:r>
            <a:r>
              <a:rPr lang="de-DE" b="0" dirty="0" err="1"/>
              <a:t>ut</a:t>
            </a:r>
            <a:r>
              <a:rPr lang="de-DE" b="0" dirty="0"/>
              <a:t> </a:t>
            </a:r>
            <a:r>
              <a:rPr lang="de-DE" b="0" dirty="0" err="1"/>
              <a:t>labore</a:t>
            </a:r>
            <a:r>
              <a:rPr lang="de-DE" b="0" dirty="0"/>
              <a:t> et </a:t>
            </a:r>
            <a:r>
              <a:rPr lang="de-DE" b="0" dirty="0" err="1"/>
              <a:t>dolore</a:t>
            </a:r>
            <a:r>
              <a:rPr lang="de-DE" b="0" dirty="0"/>
              <a:t> magna </a:t>
            </a:r>
            <a:r>
              <a:rPr lang="de-DE" b="0" dirty="0" err="1"/>
              <a:t>aliquyam</a:t>
            </a:r>
            <a:r>
              <a:rPr lang="de-DE" b="0" dirty="0"/>
              <a:t> </a:t>
            </a:r>
            <a:r>
              <a:rPr lang="de-DE" b="0" dirty="0" err="1"/>
              <a:t>erat</a:t>
            </a:r>
            <a:r>
              <a:rPr lang="de-DE" b="0" dirty="0"/>
              <a:t>, </a:t>
            </a:r>
            <a:r>
              <a:rPr lang="de-DE" b="0" dirty="0" err="1"/>
              <a:t>sed</a:t>
            </a:r>
            <a:r>
              <a:rPr lang="de-DE" b="0" dirty="0"/>
              <a:t> </a:t>
            </a:r>
            <a:r>
              <a:rPr lang="de-DE" b="0" dirty="0" err="1"/>
              <a:t>diam</a:t>
            </a:r>
            <a:r>
              <a:rPr lang="de-DE" b="0" dirty="0"/>
              <a:t> </a:t>
            </a:r>
            <a:r>
              <a:rPr lang="de-DE" b="0" dirty="0" err="1"/>
              <a:t>voluptua</a:t>
            </a:r>
            <a:r>
              <a:rPr lang="de-DE" b="0" dirty="0"/>
              <a:t>. At </a:t>
            </a:r>
            <a:r>
              <a:rPr lang="de-DE" b="0" dirty="0" err="1"/>
              <a:t>vero</a:t>
            </a:r>
            <a:r>
              <a:rPr lang="de-DE" b="0" dirty="0"/>
              <a:t> </a:t>
            </a:r>
            <a:r>
              <a:rPr lang="de-DE" b="0" dirty="0" err="1"/>
              <a:t>eos</a:t>
            </a:r>
            <a:r>
              <a:rPr lang="de-DE" b="0" dirty="0"/>
              <a:t> et </a:t>
            </a:r>
            <a:r>
              <a:rPr lang="de-DE" b="0" dirty="0" err="1"/>
              <a:t>accusam</a:t>
            </a:r>
            <a:r>
              <a:rPr lang="de-DE" b="0" dirty="0"/>
              <a:t> et </a:t>
            </a:r>
            <a:r>
              <a:rPr lang="de-DE" b="0" dirty="0" err="1"/>
              <a:t>justo</a:t>
            </a:r>
            <a:r>
              <a:rPr lang="de-DE" b="0" dirty="0"/>
              <a:t> </a:t>
            </a:r>
            <a:r>
              <a:rPr lang="de-DE" b="0" dirty="0" err="1"/>
              <a:t>duo</a:t>
            </a:r>
            <a:r>
              <a:rPr lang="de-DE" b="0" dirty="0"/>
              <a:t> </a:t>
            </a:r>
            <a:r>
              <a:rPr lang="de-DE" b="0" dirty="0" err="1"/>
              <a:t>dolores</a:t>
            </a:r>
            <a:r>
              <a:rPr lang="de-DE" b="0" dirty="0"/>
              <a:t> et </a:t>
            </a:r>
            <a:r>
              <a:rPr lang="de-DE" b="0" dirty="0" err="1"/>
              <a:t>ea</a:t>
            </a:r>
            <a:r>
              <a:rPr lang="de-DE" b="0" dirty="0"/>
              <a:t> </a:t>
            </a:r>
            <a:r>
              <a:rPr lang="de-DE" b="0" dirty="0" err="1"/>
              <a:t>rebum</a:t>
            </a:r>
            <a:r>
              <a:rPr lang="de-DE" b="0" dirty="0"/>
              <a:t>. Stet </a:t>
            </a:r>
            <a:r>
              <a:rPr lang="de-DE" b="0" dirty="0" err="1"/>
              <a:t>clita</a:t>
            </a:r>
            <a:r>
              <a:rPr lang="de-DE" b="0" dirty="0"/>
              <a:t> </a:t>
            </a:r>
            <a:r>
              <a:rPr lang="de-DE" b="0" dirty="0" err="1"/>
              <a:t>kasd</a:t>
            </a:r>
            <a:r>
              <a:rPr lang="de-DE" b="0" dirty="0"/>
              <a:t> </a:t>
            </a:r>
            <a:r>
              <a:rPr lang="de-DE" b="0" dirty="0" err="1"/>
              <a:t>gubergren</a:t>
            </a:r>
            <a:r>
              <a:rPr lang="de-DE" b="0" dirty="0"/>
              <a:t>, </a:t>
            </a:r>
            <a:r>
              <a:rPr lang="de-DE" b="0" dirty="0" err="1"/>
              <a:t>no</a:t>
            </a:r>
            <a:r>
              <a:rPr lang="de-DE" b="0" dirty="0"/>
              <a:t> </a:t>
            </a:r>
            <a:r>
              <a:rPr lang="de-DE" b="0" dirty="0" err="1"/>
              <a:t>sea</a:t>
            </a:r>
            <a:r>
              <a:rPr lang="de-DE" b="0" dirty="0"/>
              <a:t> </a:t>
            </a:r>
            <a:r>
              <a:rPr lang="de-DE" b="0" dirty="0" err="1"/>
              <a:t>takimata</a:t>
            </a:r>
            <a:r>
              <a:rPr lang="de-DE" b="0" dirty="0"/>
              <a:t> sanctus </a:t>
            </a:r>
            <a:r>
              <a:rPr lang="de-DE" b="0" dirty="0" err="1"/>
              <a:t>est</a:t>
            </a:r>
            <a:r>
              <a:rPr lang="de-DE" b="0" dirty="0"/>
              <a:t> </a:t>
            </a:r>
            <a:r>
              <a:rPr lang="de-DE" b="0" dirty="0" err="1"/>
              <a:t>Lorem</a:t>
            </a:r>
            <a:r>
              <a:rPr lang="de-DE" b="0" dirty="0"/>
              <a:t> </a:t>
            </a:r>
            <a:r>
              <a:rPr lang="de-DE" b="0" dirty="0" err="1"/>
              <a:t>ipsum</a:t>
            </a:r>
            <a:r>
              <a:rPr lang="de-DE" b="0" dirty="0"/>
              <a:t> </a:t>
            </a:r>
            <a:r>
              <a:rPr lang="de-DE" b="0" dirty="0" err="1"/>
              <a:t>dolor</a:t>
            </a:r>
            <a:r>
              <a:rPr lang="de-DE" b="0" dirty="0"/>
              <a:t> </a:t>
            </a:r>
            <a:r>
              <a:rPr lang="de-DE" b="0" dirty="0" err="1"/>
              <a:t>sit</a:t>
            </a:r>
            <a:r>
              <a:rPr lang="de-DE" b="0" dirty="0"/>
              <a:t> </a:t>
            </a:r>
            <a:r>
              <a:rPr lang="de-DE" b="0" dirty="0" err="1"/>
              <a:t>amet</a:t>
            </a:r>
            <a:r>
              <a:rPr lang="de-DE" b="0" dirty="0"/>
              <a:t>. </a:t>
            </a:r>
            <a:r>
              <a:rPr lang="de-DE" b="0" dirty="0" err="1"/>
              <a:t>Lorem</a:t>
            </a:r>
            <a:r>
              <a:rPr lang="de-DE" b="0" dirty="0"/>
              <a:t> </a:t>
            </a:r>
            <a:r>
              <a:rPr lang="de-DE" b="0" dirty="0" err="1"/>
              <a:t>ipsum</a:t>
            </a:r>
            <a:r>
              <a:rPr lang="de-DE" b="0" dirty="0"/>
              <a:t> </a:t>
            </a:r>
            <a:r>
              <a:rPr lang="de-DE" b="0" dirty="0" err="1"/>
              <a:t>dolor</a:t>
            </a:r>
            <a:r>
              <a:rPr lang="de-DE" b="0" dirty="0"/>
              <a:t> </a:t>
            </a:r>
            <a:r>
              <a:rPr lang="de-DE" b="0" dirty="0" err="1"/>
              <a:t>sit</a:t>
            </a:r>
            <a:r>
              <a:rPr lang="de-DE" b="0" dirty="0"/>
              <a:t> </a:t>
            </a:r>
            <a:r>
              <a:rPr lang="de-DE" b="0" dirty="0" err="1"/>
              <a:t>amet</a:t>
            </a:r>
            <a:r>
              <a:rPr lang="de-DE" b="0" dirty="0"/>
              <a:t>, </a:t>
            </a:r>
            <a:r>
              <a:rPr lang="de-DE" b="0" dirty="0" err="1"/>
              <a:t>consetetur</a:t>
            </a:r>
            <a:r>
              <a:rPr lang="de-DE" b="0" dirty="0"/>
              <a:t> </a:t>
            </a:r>
            <a:r>
              <a:rPr lang="de-DE" b="0" dirty="0" err="1"/>
              <a:t>sadipscing</a:t>
            </a:r>
            <a:r>
              <a:rPr lang="de-DE" b="0" dirty="0"/>
              <a:t> </a:t>
            </a:r>
            <a:r>
              <a:rPr lang="de-DE" b="0" dirty="0" err="1"/>
              <a:t>elitr</a:t>
            </a:r>
            <a:r>
              <a:rPr lang="de-DE" b="0" dirty="0"/>
              <a:t>, </a:t>
            </a:r>
            <a:r>
              <a:rPr lang="de-DE" b="0" dirty="0" err="1"/>
              <a:t>sed</a:t>
            </a:r>
            <a:r>
              <a:rPr lang="de-DE" b="0" dirty="0"/>
              <a:t> </a:t>
            </a:r>
            <a:r>
              <a:rPr lang="de-DE" b="0" dirty="0" err="1"/>
              <a:t>diam</a:t>
            </a:r>
            <a:r>
              <a:rPr lang="de-DE" b="0" dirty="0"/>
              <a:t> </a:t>
            </a:r>
            <a:r>
              <a:rPr lang="de-DE" b="0" dirty="0" err="1"/>
              <a:t>nonumy</a:t>
            </a:r>
            <a:r>
              <a:rPr lang="de-DE" b="0" dirty="0"/>
              <a:t> </a:t>
            </a:r>
            <a:r>
              <a:rPr lang="de-DE" b="0" dirty="0" err="1"/>
              <a:t>eirmod</a:t>
            </a:r>
            <a:r>
              <a:rPr lang="de-DE" b="0" dirty="0"/>
              <a:t> </a:t>
            </a:r>
            <a:r>
              <a:rPr lang="de-DE" b="0" dirty="0" err="1"/>
              <a:t>tempor</a:t>
            </a:r>
            <a:r>
              <a:rPr lang="de-DE" b="0" dirty="0"/>
              <a:t> </a:t>
            </a:r>
            <a:r>
              <a:rPr lang="de-DE" b="0" dirty="0" err="1"/>
              <a:t>invidunt</a:t>
            </a:r>
            <a:r>
              <a:rPr lang="de-DE" b="0" dirty="0"/>
              <a:t> </a:t>
            </a:r>
            <a:r>
              <a:rPr lang="de-DE" b="0" dirty="0" err="1"/>
              <a:t>ut</a:t>
            </a:r>
            <a:r>
              <a:rPr lang="de-DE" b="0" dirty="0"/>
              <a:t> </a:t>
            </a:r>
            <a:r>
              <a:rPr lang="de-DE" b="0" dirty="0" err="1"/>
              <a:t>labore</a:t>
            </a:r>
            <a:r>
              <a:rPr lang="de-DE" b="0" dirty="0"/>
              <a:t> et </a:t>
            </a:r>
            <a:r>
              <a:rPr lang="de-DE" b="0" dirty="0" err="1"/>
              <a:t>dolore</a:t>
            </a:r>
            <a:r>
              <a:rPr lang="de-DE" b="0" dirty="0"/>
              <a:t> magna </a:t>
            </a:r>
            <a:r>
              <a:rPr lang="de-DE" b="0" dirty="0" err="1"/>
              <a:t>aliquyam</a:t>
            </a:r>
            <a:r>
              <a:rPr lang="de-DE" b="0" dirty="0"/>
              <a:t> </a:t>
            </a:r>
            <a:r>
              <a:rPr lang="de-DE" b="0" dirty="0" err="1"/>
              <a:t>erat</a:t>
            </a:r>
            <a:r>
              <a:rPr lang="de-DE" b="0" dirty="0"/>
              <a:t>, </a:t>
            </a:r>
            <a:r>
              <a:rPr lang="de-DE" b="0" dirty="0" err="1"/>
              <a:t>sed</a:t>
            </a:r>
            <a:r>
              <a:rPr lang="de-DE" b="0" dirty="0"/>
              <a:t> </a:t>
            </a:r>
            <a:r>
              <a:rPr lang="de-DE" b="0" dirty="0" err="1"/>
              <a:t>diam</a:t>
            </a:r>
            <a:r>
              <a:rPr lang="de-DE" b="0" dirty="0"/>
              <a:t> </a:t>
            </a:r>
            <a:r>
              <a:rPr lang="de-DE" b="0" dirty="0" err="1"/>
              <a:t>voluptua</a:t>
            </a:r>
            <a:r>
              <a:rPr lang="de-DE" b="0" dirty="0"/>
              <a:t>. At </a:t>
            </a:r>
            <a:r>
              <a:rPr lang="de-DE" b="0" dirty="0" err="1"/>
              <a:t>vero</a:t>
            </a:r>
            <a:r>
              <a:rPr lang="de-DE" b="0" dirty="0"/>
              <a:t> </a:t>
            </a:r>
            <a:r>
              <a:rPr lang="de-DE" b="0" dirty="0" err="1"/>
              <a:t>eos</a:t>
            </a:r>
            <a:r>
              <a:rPr lang="de-DE" b="0" dirty="0"/>
              <a:t> et </a:t>
            </a:r>
            <a:r>
              <a:rPr lang="de-DE" b="0" dirty="0" err="1"/>
              <a:t>accusam</a:t>
            </a:r>
            <a:r>
              <a:rPr lang="de-DE" b="0" dirty="0"/>
              <a:t> et </a:t>
            </a:r>
            <a:r>
              <a:rPr lang="de-DE" b="0" dirty="0" err="1"/>
              <a:t>justo</a:t>
            </a:r>
            <a:r>
              <a:rPr lang="de-DE" b="0" dirty="0"/>
              <a:t> </a:t>
            </a:r>
            <a:r>
              <a:rPr lang="de-DE" b="0" dirty="0" err="1"/>
              <a:t>duo</a:t>
            </a:r>
            <a:r>
              <a:rPr lang="de-DE" b="0" dirty="0"/>
              <a:t> </a:t>
            </a:r>
            <a:r>
              <a:rPr lang="de-DE" b="0" dirty="0" err="1"/>
              <a:t>dolores</a:t>
            </a:r>
            <a:r>
              <a:rPr lang="de-DE" b="0" dirty="0"/>
              <a:t> et </a:t>
            </a:r>
            <a:r>
              <a:rPr lang="de-DE" b="0" dirty="0" err="1"/>
              <a:t>ea</a:t>
            </a:r>
            <a:r>
              <a:rPr lang="de-DE" b="0" dirty="0"/>
              <a:t> </a:t>
            </a:r>
            <a:r>
              <a:rPr lang="de-DE" b="0" dirty="0" err="1"/>
              <a:t>rebum</a:t>
            </a:r>
            <a:r>
              <a:rPr lang="de-DE" b="0" dirty="0"/>
              <a:t>. Stet </a:t>
            </a:r>
            <a:r>
              <a:rPr lang="de-DE" b="0" dirty="0" err="1"/>
              <a:t>clita</a:t>
            </a:r>
            <a:r>
              <a:rPr lang="de-DE" b="0" dirty="0"/>
              <a:t> </a:t>
            </a:r>
            <a:r>
              <a:rPr lang="de-DE" b="0" dirty="0" err="1"/>
              <a:t>kasd</a:t>
            </a:r>
            <a:r>
              <a:rPr lang="de-DE" b="0" dirty="0"/>
              <a:t> </a:t>
            </a:r>
            <a:r>
              <a:rPr lang="de-DE" b="0" dirty="0" err="1"/>
              <a:t>gubergren</a:t>
            </a:r>
            <a:r>
              <a:rPr lang="de-DE" b="0" dirty="0"/>
              <a:t>, </a:t>
            </a:r>
            <a:r>
              <a:rPr lang="de-DE" b="0" dirty="0" err="1"/>
              <a:t>no</a:t>
            </a:r>
            <a:r>
              <a:rPr lang="de-DE" b="0" dirty="0"/>
              <a:t> </a:t>
            </a:r>
            <a:r>
              <a:rPr lang="de-DE" b="0" dirty="0" err="1"/>
              <a:t>sea</a:t>
            </a:r>
            <a:r>
              <a:rPr lang="de-DE" b="0" dirty="0"/>
              <a:t> </a:t>
            </a:r>
            <a:r>
              <a:rPr lang="de-DE" b="0" dirty="0" err="1"/>
              <a:t>takimata</a:t>
            </a:r>
            <a:r>
              <a:rPr lang="de-DE" b="0" dirty="0"/>
              <a:t> sanctus </a:t>
            </a:r>
            <a:r>
              <a:rPr lang="de-DE" b="0" dirty="0" err="1"/>
              <a:t>est</a:t>
            </a:r>
            <a:r>
              <a:rPr lang="de-DE" b="0" dirty="0"/>
              <a:t> </a:t>
            </a:r>
            <a:r>
              <a:rPr lang="de-DE" b="0" dirty="0" err="1"/>
              <a:t>Lorem</a:t>
            </a:r>
            <a:r>
              <a:rPr lang="de-DE" b="0" dirty="0"/>
              <a:t> </a:t>
            </a:r>
            <a:r>
              <a:rPr lang="de-DE" b="0" dirty="0" err="1"/>
              <a:t>ipsum</a:t>
            </a:r>
            <a:r>
              <a:rPr lang="de-DE" b="0" dirty="0"/>
              <a:t> </a:t>
            </a:r>
            <a:r>
              <a:rPr lang="de-DE" b="0" dirty="0" err="1"/>
              <a:t>dolor</a:t>
            </a:r>
            <a:r>
              <a:rPr lang="de-DE" b="0" dirty="0"/>
              <a:t> </a:t>
            </a:r>
            <a:r>
              <a:rPr lang="de-DE" b="0" dirty="0" err="1"/>
              <a:t>sit</a:t>
            </a:r>
            <a:r>
              <a:rPr lang="de-DE" b="0" dirty="0"/>
              <a:t> </a:t>
            </a:r>
            <a:r>
              <a:rPr lang="de-DE" b="0" dirty="0" err="1"/>
              <a:t>amet</a:t>
            </a:r>
            <a:r>
              <a:rPr lang="de-DE" b="0" dirty="0"/>
              <a:t>.</a:t>
            </a:r>
          </a:p>
        </p:txBody>
      </p:sp>
    </p:spTree>
    <p:extLst>
      <p:ext uri="{BB962C8B-B14F-4D97-AF65-F5344CB8AC3E}">
        <p14:creationId xmlns:p14="http://schemas.microsoft.com/office/powerpoint/2010/main" val="374466583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ext-Bild_mehrfach">
    <p:spTree>
      <p:nvGrpSpPr>
        <p:cNvPr id="1" name=""/>
        <p:cNvGrpSpPr/>
        <p:nvPr/>
      </p:nvGrpSpPr>
      <p:grpSpPr>
        <a:xfrm>
          <a:off x="0" y="0"/>
          <a:ext cx="0" cy="0"/>
          <a:chOff x="0" y="0"/>
          <a:chExt cx="0" cy="0"/>
        </a:xfrm>
      </p:grpSpPr>
      <p:sp>
        <p:nvSpPr>
          <p:cNvPr id="6" name="Bildplatzhalter 5">
            <a:extLst>
              <a:ext uri="{FF2B5EF4-FFF2-40B4-BE49-F238E27FC236}">
                <a16:creationId xmlns:a16="http://schemas.microsoft.com/office/drawing/2014/main" id="{CF7F0B3C-5510-8947-8A41-FA49811E14EC}"/>
              </a:ext>
            </a:extLst>
          </p:cNvPr>
          <p:cNvSpPr>
            <a:spLocks noGrp="1"/>
          </p:cNvSpPr>
          <p:nvPr>
            <p:ph type="pic" sz="quarter" idx="16"/>
          </p:nvPr>
        </p:nvSpPr>
        <p:spPr>
          <a:xfrm>
            <a:off x="4203701" y="1279524"/>
            <a:ext cx="3778249" cy="2430000"/>
          </a:xfrm>
          <a:prstGeom prst="rect">
            <a:avLst/>
          </a:prstGeom>
          <a:solidFill>
            <a:schemeClr val="accent5">
              <a:lumMod val="20000"/>
              <a:lumOff val="80000"/>
            </a:schemeClr>
          </a:solidFill>
        </p:spPr>
        <p:txBody>
          <a:bodyPr/>
          <a:lstStyle>
            <a:lvl1pPr marL="0" indent="0">
              <a:buFontTx/>
              <a:buNone/>
              <a:defRPr sz="1500"/>
            </a:lvl1pPr>
          </a:lstStyle>
          <a:p>
            <a:endParaRPr lang="de-DE" dirty="0"/>
          </a:p>
        </p:txBody>
      </p:sp>
      <p:sp>
        <p:nvSpPr>
          <p:cNvPr id="8" name="Textplatzhalter 7">
            <a:extLst>
              <a:ext uri="{FF2B5EF4-FFF2-40B4-BE49-F238E27FC236}">
                <a16:creationId xmlns:a16="http://schemas.microsoft.com/office/drawing/2014/main" id="{36836250-505B-4642-8F08-2EACD4F204F2}"/>
              </a:ext>
            </a:extLst>
          </p:cNvPr>
          <p:cNvSpPr>
            <a:spLocks noGrp="1"/>
          </p:cNvSpPr>
          <p:nvPr>
            <p:ph type="body" sz="quarter" idx="17" hasCustomPrompt="1"/>
          </p:nvPr>
        </p:nvSpPr>
        <p:spPr>
          <a:xfrm>
            <a:off x="269999" y="6010473"/>
            <a:ext cx="3773363" cy="307777"/>
          </a:xfrm>
          <a:prstGeom prst="rect">
            <a:avLst/>
          </a:prstGeom>
        </p:spPr>
        <p:txBody>
          <a:bodyPr wrap="square" lIns="0" tIns="0" rIns="0" bIns="0" anchor="b" anchorCtr="0">
            <a:spAutoFit/>
          </a:bodyPr>
          <a:lstStyle>
            <a:lvl1pPr marL="0" indent="0">
              <a:lnSpc>
                <a:spcPts val="1200"/>
              </a:lnSpc>
              <a:spcBef>
                <a:spcPts val="0"/>
              </a:spcBef>
              <a:buFontTx/>
              <a:buNone/>
              <a:defRPr sz="1000">
                <a:solidFill>
                  <a:schemeClr val="tx2"/>
                </a:solidFill>
              </a:defRPr>
            </a:lvl1pPr>
          </a:lstStyle>
          <a:p>
            <a:r>
              <a:rPr lang="de-DE" dirty="0"/>
              <a:t>Bildunterschrift in Grau: Arial Regular, Schriftgröße 10pt, Zeilenabstand 12pt. Unten ausgerichtet.</a:t>
            </a:r>
          </a:p>
        </p:txBody>
      </p:sp>
      <p:sp>
        <p:nvSpPr>
          <p:cNvPr id="9" name="Titel 8">
            <a:extLst>
              <a:ext uri="{FF2B5EF4-FFF2-40B4-BE49-F238E27FC236}">
                <a16:creationId xmlns:a16="http://schemas.microsoft.com/office/drawing/2014/main" id="{BD95E2A7-8179-5D40-AFBF-60B3F8A321C2}"/>
              </a:ext>
            </a:extLst>
          </p:cNvPr>
          <p:cNvSpPr>
            <a:spLocks noGrp="1"/>
          </p:cNvSpPr>
          <p:nvPr>
            <p:ph type="title" hasCustomPrompt="1"/>
          </p:nvPr>
        </p:nvSpPr>
        <p:spPr>
          <a:xfrm>
            <a:off x="270000" y="215746"/>
            <a:ext cx="9671012" cy="707886"/>
          </a:xfrm>
          <a:prstGeom prst="rect">
            <a:avLst/>
          </a:prstGeom>
        </p:spPr>
        <p:txBody>
          <a:bodyPr/>
          <a:lstStyle>
            <a:lvl1pPr>
              <a:defRPr/>
            </a:lvl1pPr>
          </a:lstStyle>
          <a:p>
            <a:r>
              <a:rPr lang="de-DE" dirty="0"/>
              <a:t>Titel hinzufügen, Arial </a:t>
            </a:r>
            <a:r>
              <a:rPr lang="de-DE" dirty="0" err="1"/>
              <a:t>Bold</a:t>
            </a:r>
            <a:r>
              <a:rPr lang="de-DE" dirty="0"/>
              <a:t>, Schriftgröße 23pt, Zeilenabstand 1-fach</a:t>
            </a:r>
            <a:br>
              <a:rPr lang="de-DE" dirty="0"/>
            </a:br>
            <a:r>
              <a:rPr lang="de-DE" dirty="0"/>
              <a:t>Zwei Zeilen möglich</a:t>
            </a:r>
          </a:p>
        </p:txBody>
      </p:sp>
      <p:sp>
        <p:nvSpPr>
          <p:cNvPr id="2" name="Fußzeilenplatzhalter 1">
            <a:extLst>
              <a:ext uri="{FF2B5EF4-FFF2-40B4-BE49-F238E27FC236}">
                <a16:creationId xmlns:a16="http://schemas.microsoft.com/office/drawing/2014/main" id="{BA9C6A16-41F8-B841-9CC7-F2211D8871B3}"/>
              </a:ext>
            </a:extLst>
          </p:cNvPr>
          <p:cNvSpPr>
            <a:spLocks noGrp="1"/>
          </p:cNvSpPr>
          <p:nvPr>
            <p:ph type="ftr" sz="quarter" idx="18"/>
          </p:nvPr>
        </p:nvSpPr>
        <p:spPr/>
        <p:txBody>
          <a:bodyPr/>
          <a:lstStyle/>
          <a:p>
            <a:r>
              <a:rPr lang="de-DE" dirty="0"/>
              <a:t>Gesellschafterversammlung BOAM</a:t>
            </a:r>
          </a:p>
        </p:txBody>
      </p:sp>
      <p:sp>
        <p:nvSpPr>
          <p:cNvPr id="10" name="Bildplatzhalter 5">
            <a:extLst>
              <a:ext uri="{FF2B5EF4-FFF2-40B4-BE49-F238E27FC236}">
                <a16:creationId xmlns:a16="http://schemas.microsoft.com/office/drawing/2014/main" id="{D8EA126C-E99E-774B-A745-8B4DDC88376D}"/>
              </a:ext>
            </a:extLst>
          </p:cNvPr>
          <p:cNvSpPr>
            <a:spLocks noGrp="1"/>
          </p:cNvSpPr>
          <p:nvPr>
            <p:ph type="pic" sz="quarter" idx="19"/>
          </p:nvPr>
        </p:nvSpPr>
        <p:spPr>
          <a:xfrm>
            <a:off x="4203701" y="3888250"/>
            <a:ext cx="3778250" cy="2430000"/>
          </a:xfrm>
          <a:prstGeom prst="rect">
            <a:avLst/>
          </a:prstGeom>
          <a:solidFill>
            <a:schemeClr val="accent5">
              <a:lumMod val="20000"/>
              <a:lumOff val="80000"/>
            </a:schemeClr>
          </a:solidFill>
        </p:spPr>
        <p:txBody>
          <a:bodyPr/>
          <a:lstStyle>
            <a:lvl1pPr marL="0" indent="0">
              <a:buFontTx/>
              <a:buNone/>
              <a:defRPr sz="1500"/>
            </a:lvl1pPr>
          </a:lstStyle>
          <a:p>
            <a:endParaRPr lang="de-DE" dirty="0"/>
          </a:p>
        </p:txBody>
      </p:sp>
      <p:sp>
        <p:nvSpPr>
          <p:cNvPr id="11" name="Bildplatzhalter 5">
            <a:extLst>
              <a:ext uri="{FF2B5EF4-FFF2-40B4-BE49-F238E27FC236}">
                <a16:creationId xmlns:a16="http://schemas.microsoft.com/office/drawing/2014/main" id="{B5F7F8B5-0BD7-374B-9D42-D98CDDA115BB}"/>
              </a:ext>
            </a:extLst>
          </p:cNvPr>
          <p:cNvSpPr>
            <a:spLocks noGrp="1"/>
          </p:cNvSpPr>
          <p:nvPr>
            <p:ph type="pic" sz="quarter" idx="20"/>
          </p:nvPr>
        </p:nvSpPr>
        <p:spPr>
          <a:xfrm>
            <a:off x="8145781" y="1279524"/>
            <a:ext cx="3778250" cy="2430000"/>
          </a:xfrm>
          <a:prstGeom prst="rect">
            <a:avLst/>
          </a:prstGeom>
          <a:solidFill>
            <a:schemeClr val="accent5">
              <a:lumMod val="20000"/>
              <a:lumOff val="80000"/>
            </a:schemeClr>
          </a:solidFill>
        </p:spPr>
        <p:txBody>
          <a:bodyPr/>
          <a:lstStyle>
            <a:lvl1pPr marL="0" indent="0">
              <a:buFontTx/>
              <a:buNone/>
              <a:defRPr sz="1500"/>
            </a:lvl1pPr>
          </a:lstStyle>
          <a:p>
            <a:endParaRPr lang="de-DE" dirty="0"/>
          </a:p>
        </p:txBody>
      </p:sp>
      <p:sp>
        <p:nvSpPr>
          <p:cNvPr id="12" name="Bildplatzhalter 5">
            <a:extLst>
              <a:ext uri="{FF2B5EF4-FFF2-40B4-BE49-F238E27FC236}">
                <a16:creationId xmlns:a16="http://schemas.microsoft.com/office/drawing/2014/main" id="{85600636-D2F0-F140-A66F-CFD324AAEF3C}"/>
              </a:ext>
            </a:extLst>
          </p:cNvPr>
          <p:cNvSpPr>
            <a:spLocks noGrp="1"/>
          </p:cNvSpPr>
          <p:nvPr>
            <p:ph type="pic" sz="quarter" idx="21"/>
          </p:nvPr>
        </p:nvSpPr>
        <p:spPr>
          <a:xfrm>
            <a:off x="8145781" y="3888250"/>
            <a:ext cx="3778250" cy="2430000"/>
          </a:xfrm>
          <a:prstGeom prst="rect">
            <a:avLst/>
          </a:prstGeom>
          <a:solidFill>
            <a:schemeClr val="accent5">
              <a:lumMod val="20000"/>
              <a:lumOff val="80000"/>
            </a:schemeClr>
          </a:solidFill>
        </p:spPr>
        <p:txBody>
          <a:bodyPr/>
          <a:lstStyle>
            <a:lvl1pPr marL="0" indent="0">
              <a:buFontTx/>
              <a:buNone/>
              <a:defRPr sz="1500"/>
            </a:lvl1pPr>
          </a:lstStyle>
          <a:p>
            <a:endParaRPr lang="de-DE" dirty="0"/>
          </a:p>
        </p:txBody>
      </p:sp>
      <p:sp>
        <p:nvSpPr>
          <p:cNvPr id="5" name="Textplatzhalter 4">
            <a:extLst>
              <a:ext uri="{FF2B5EF4-FFF2-40B4-BE49-F238E27FC236}">
                <a16:creationId xmlns:a16="http://schemas.microsoft.com/office/drawing/2014/main" id="{0B0DF0EA-67EB-5040-A591-91F4281C3292}"/>
              </a:ext>
            </a:extLst>
          </p:cNvPr>
          <p:cNvSpPr>
            <a:spLocks noGrp="1"/>
          </p:cNvSpPr>
          <p:nvPr>
            <p:ph type="body" sz="quarter" idx="22" hasCustomPrompt="1"/>
          </p:nvPr>
        </p:nvSpPr>
        <p:spPr>
          <a:xfrm>
            <a:off x="270001" y="1268413"/>
            <a:ext cx="3769870" cy="3877985"/>
          </a:xfrm>
          <a:prstGeom prst="rect">
            <a:avLst/>
          </a:prstGeom>
        </p:spPr>
        <p:txBody>
          <a:bodyPr wrap="square" lIns="0" tIns="0" rIns="0" bIns="0">
            <a:spAutoFit/>
          </a:bodyPr>
          <a:lstStyle>
            <a:lvl1pPr marL="0" indent="0">
              <a:lnSpc>
                <a:spcPct val="100000"/>
              </a:lnSpc>
              <a:spcBef>
                <a:spcPts val="0"/>
              </a:spcBef>
              <a:buClr>
                <a:schemeClr val="accent1"/>
              </a:buClr>
              <a:buFontTx/>
              <a:buNone/>
              <a:tabLst/>
              <a:defRPr sz="1800"/>
            </a:lvl1pPr>
          </a:lstStyle>
          <a:p>
            <a:pPr marL="0" indent="0">
              <a:buClr>
                <a:schemeClr val="accent1"/>
              </a:buClr>
              <a:buFontTx/>
              <a:buNone/>
              <a:tabLst/>
            </a:pPr>
            <a:r>
              <a:rPr lang="de-DE" b="0" dirty="0"/>
              <a:t>Fließtext, Arial Regular, Schriftgröße 18pt, Zeilenabstand 1-fach: </a:t>
            </a:r>
            <a:r>
              <a:rPr lang="de-DE" b="0" dirty="0" err="1"/>
              <a:t>Lorem</a:t>
            </a:r>
            <a:r>
              <a:rPr lang="de-DE" b="0" dirty="0"/>
              <a:t> </a:t>
            </a:r>
            <a:r>
              <a:rPr lang="de-DE" b="0" dirty="0" err="1"/>
              <a:t>ipsum</a:t>
            </a:r>
            <a:r>
              <a:rPr lang="de-DE" b="0" dirty="0"/>
              <a:t> </a:t>
            </a:r>
            <a:r>
              <a:rPr lang="de-DE" b="0" dirty="0" err="1"/>
              <a:t>dolor</a:t>
            </a:r>
            <a:r>
              <a:rPr lang="de-DE" b="0" dirty="0"/>
              <a:t> </a:t>
            </a:r>
            <a:r>
              <a:rPr lang="de-DE" b="0" dirty="0" err="1"/>
              <a:t>sit</a:t>
            </a:r>
            <a:r>
              <a:rPr lang="de-DE" b="0" dirty="0"/>
              <a:t> </a:t>
            </a:r>
            <a:r>
              <a:rPr lang="de-DE" b="0" dirty="0" err="1"/>
              <a:t>amet</a:t>
            </a:r>
            <a:r>
              <a:rPr lang="de-DE" b="0" dirty="0"/>
              <a:t>, </a:t>
            </a:r>
            <a:r>
              <a:rPr lang="de-DE" b="0" dirty="0" err="1"/>
              <a:t>consetetur</a:t>
            </a:r>
            <a:r>
              <a:rPr lang="de-DE" b="0" dirty="0"/>
              <a:t> </a:t>
            </a:r>
            <a:r>
              <a:rPr lang="de-DE" b="0" dirty="0" err="1"/>
              <a:t>sadipscing</a:t>
            </a:r>
            <a:r>
              <a:rPr lang="de-DE" b="0" dirty="0"/>
              <a:t> </a:t>
            </a:r>
            <a:r>
              <a:rPr lang="de-DE" b="0" dirty="0" err="1"/>
              <a:t>elitr</a:t>
            </a:r>
            <a:r>
              <a:rPr lang="de-DE" b="0" dirty="0"/>
              <a:t>, </a:t>
            </a:r>
            <a:r>
              <a:rPr lang="de-DE" b="0" dirty="0" err="1"/>
              <a:t>sed</a:t>
            </a:r>
            <a:r>
              <a:rPr lang="de-DE" b="0" dirty="0"/>
              <a:t> </a:t>
            </a:r>
            <a:r>
              <a:rPr lang="de-DE" b="0" dirty="0" err="1"/>
              <a:t>diam</a:t>
            </a:r>
            <a:r>
              <a:rPr lang="de-DE" b="0" dirty="0"/>
              <a:t> </a:t>
            </a:r>
            <a:r>
              <a:rPr lang="de-DE" b="0" dirty="0" err="1"/>
              <a:t>nonumy</a:t>
            </a:r>
            <a:r>
              <a:rPr lang="de-DE" b="0" dirty="0"/>
              <a:t> </a:t>
            </a:r>
            <a:r>
              <a:rPr lang="de-DE" b="0" dirty="0" err="1"/>
              <a:t>eirmod</a:t>
            </a:r>
            <a:r>
              <a:rPr lang="de-DE" b="0" dirty="0"/>
              <a:t> </a:t>
            </a:r>
            <a:r>
              <a:rPr lang="de-DE" b="0" dirty="0" err="1"/>
              <a:t>tempor</a:t>
            </a:r>
            <a:r>
              <a:rPr lang="de-DE" b="0" dirty="0"/>
              <a:t> </a:t>
            </a:r>
            <a:r>
              <a:rPr lang="de-DE" b="0" dirty="0" err="1"/>
              <a:t>invidunt</a:t>
            </a:r>
            <a:r>
              <a:rPr lang="de-DE" b="0" dirty="0"/>
              <a:t> </a:t>
            </a:r>
            <a:r>
              <a:rPr lang="de-DE" b="0" dirty="0" err="1"/>
              <a:t>ut</a:t>
            </a:r>
            <a:r>
              <a:rPr lang="de-DE" b="0" dirty="0"/>
              <a:t> </a:t>
            </a:r>
            <a:r>
              <a:rPr lang="de-DE" b="0" dirty="0" err="1"/>
              <a:t>labore</a:t>
            </a:r>
            <a:r>
              <a:rPr lang="de-DE" b="0" dirty="0"/>
              <a:t> et </a:t>
            </a:r>
            <a:r>
              <a:rPr lang="de-DE" b="0" dirty="0" err="1"/>
              <a:t>dolore</a:t>
            </a:r>
            <a:r>
              <a:rPr lang="de-DE" b="0" dirty="0"/>
              <a:t> magna </a:t>
            </a:r>
            <a:r>
              <a:rPr lang="de-DE" b="0" dirty="0" err="1"/>
              <a:t>aliquyam</a:t>
            </a:r>
            <a:r>
              <a:rPr lang="de-DE" b="0" dirty="0"/>
              <a:t> </a:t>
            </a:r>
            <a:r>
              <a:rPr lang="de-DE" b="0" dirty="0" err="1"/>
              <a:t>erat</a:t>
            </a:r>
            <a:r>
              <a:rPr lang="de-DE" b="0" dirty="0"/>
              <a:t>, </a:t>
            </a:r>
            <a:r>
              <a:rPr lang="de-DE" b="0" dirty="0" err="1"/>
              <a:t>sed</a:t>
            </a:r>
            <a:r>
              <a:rPr lang="de-DE" b="0" dirty="0"/>
              <a:t> </a:t>
            </a:r>
            <a:r>
              <a:rPr lang="de-DE" b="0" dirty="0" err="1"/>
              <a:t>diam</a:t>
            </a:r>
            <a:r>
              <a:rPr lang="de-DE" b="0" dirty="0"/>
              <a:t> </a:t>
            </a:r>
            <a:r>
              <a:rPr lang="de-DE" b="0" dirty="0" err="1"/>
              <a:t>voluptua</a:t>
            </a:r>
            <a:r>
              <a:rPr lang="de-DE" b="0" dirty="0"/>
              <a:t>. At </a:t>
            </a:r>
            <a:r>
              <a:rPr lang="de-DE" b="0" dirty="0" err="1"/>
              <a:t>vero</a:t>
            </a:r>
            <a:r>
              <a:rPr lang="de-DE" b="0" dirty="0"/>
              <a:t> </a:t>
            </a:r>
            <a:r>
              <a:rPr lang="de-DE" b="0" dirty="0" err="1"/>
              <a:t>eos</a:t>
            </a:r>
            <a:r>
              <a:rPr lang="de-DE" b="0" dirty="0"/>
              <a:t> et </a:t>
            </a:r>
            <a:r>
              <a:rPr lang="de-DE" b="0" dirty="0" err="1"/>
              <a:t>accusam</a:t>
            </a:r>
            <a:r>
              <a:rPr lang="de-DE" b="0" dirty="0"/>
              <a:t> et </a:t>
            </a:r>
            <a:r>
              <a:rPr lang="de-DE" b="0" dirty="0" err="1"/>
              <a:t>justo</a:t>
            </a:r>
            <a:r>
              <a:rPr lang="de-DE" b="0" dirty="0"/>
              <a:t> </a:t>
            </a:r>
            <a:r>
              <a:rPr lang="de-DE" b="0" dirty="0" err="1"/>
              <a:t>duo</a:t>
            </a:r>
            <a:r>
              <a:rPr lang="de-DE" b="0" dirty="0"/>
              <a:t> </a:t>
            </a:r>
            <a:r>
              <a:rPr lang="de-DE" b="0" dirty="0" err="1"/>
              <a:t>dolores</a:t>
            </a:r>
            <a:r>
              <a:rPr lang="de-DE" b="0" dirty="0"/>
              <a:t> et </a:t>
            </a:r>
            <a:r>
              <a:rPr lang="de-DE" b="0" dirty="0" err="1"/>
              <a:t>ea</a:t>
            </a:r>
            <a:r>
              <a:rPr lang="de-DE" b="0" dirty="0"/>
              <a:t> </a:t>
            </a:r>
            <a:r>
              <a:rPr lang="de-DE" b="0" dirty="0" err="1"/>
              <a:t>rebum</a:t>
            </a:r>
            <a:r>
              <a:rPr lang="de-DE" b="0" dirty="0"/>
              <a:t>. Stet </a:t>
            </a:r>
            <a:r>
              <a:rPr lang="de-DE" b="0" dirty="0" err="1"/>
              <a:t>clita</a:t>
            </a:r>
            <a:r>
              <a:rPr lang="de-DE" b="0" dirty="0"/>
              <a:t> </a:t>
            </a:r>
            <a:r>
              <a:rPr lang="de-DE" b="0" dirty="0" err="1"/>
              <a:t>kasd</a:t>
            </a:r>
            <a:r>
              <a:rPr lang="de-DE" b="0" dirty="0"/>
              <a:t> </a:t>
            </a:r>
            <a:r>
              <a:rPr lang="de-DE" b="0" dirty="0" err="1"/>
              <a:t>gubergren</a:t>
            </a:r>
            <a:r>
              <a:rPr lang="de-DE" b="0" dirty="0"/>
              <a:t>, </a:t>
            </a:r>
            <a:r>
              <a:rPr lang="de-DE" b="0" dirty="0" err="1"/>
              <a:t>no</a:t>
            </a:r>
            <a:r>
              <a:rPr lang="de-DE" b="0" dirty="0"/>
              <a:t> </a:t>
            </a:r>
            <a:r>
              <a:rPr lang="de-DE" b="0" dirty="0" err="1"/>
              <a:t>sea</a:t>
            </a:r>
            <a:r>
              <a:rPr lang="de-DE" b="0" dirty="0"/>
              <a:t> </a:t>
            </a:r>
            <a:r>
              <a:rPr lang="de-DE" b="0" dirty="0" err="1"/>
              <a:t>takimata</a:t>
            </a:r>
            <a:r>
              <a:rPr lang="de-DE" b="0" dirty="0"/>
              <a:t> sanctus </a:t>
            </a:r>
            <a:r>
              <a:rPr lang="de-DE" b="0" dirty="0" err="1"/>
              <a:t>est</a:t>
            </a:r>
            <a:r>
              <a:rPr lang="de-DE" b="0" dirty="0"/>
              <a:t> </a:t>
            </a:r>
            <a:r>
              <a:rPr lang="de-DE" b="0" dirty="0" err="1"/>
              <a:t>Lorem</a:t>
            </a:r>
            <a:r>
              <a:rPr lang="de-DE" b="0" dirty="0"/>
              <a:t> </a:t>
            </a:r>
            <a:r>
              <a:rPr lang="de-DE" b="0" dirty="0" err="1"/>
              <a:t>ipsum</a:t>
            </a:r>
            <a:r>
              <a:rPr lang="de-DE" b="0" dirty="0"/>
              <a:t> </a:t>
            </a:r>
            <a:r>
              <a:rPr lang="de-DE" b="0" dirty="0" err="1"/>
              <a:t>dolor</a:t>
            </a:r>
            <a:r>
              <a:rPr lang="de-DE" b="0" dirty="0"/>
              <a:t> </a:t>
            </a:r>
            <a:r>
              <a:rPr lang="de-DE" b="0" dirty="0" err="1"/>
              <a:t>sit</a:t>
            </a:r>
            <a:r>
              <a:rPr lang="de-DE" b="0" dirty="0"/>
              <a:t> </a:t>
            </a:r>
            <a:r>
              <a:rPr lang="de-DE" b="0" dirty="0" err="1"/>
              <a:t>amet</a:t>
            </a:r>
            <a:r>
              <a:rPr lang="de-DE" b="0" dirty="0"/>
              <a:t>. </a:t>
            </a:r>
            <a:r>
              <a:rPr lang="de-DE" b="0" dirty="0" err="1"/>
              <a:t>Lorem</a:t>
            </a:r>
            <a:r>
              <a:rPr lang="de-DE" b="0" dirty="0"/>
              <a:t> </a:t>
            </a:r>
            <a:r>
              <a:rPr lang="de-DE" b="0" dirty="0" err="1"/>
              <a:t>ipsum</a:t>
            </a:r>
            <a:r>
              <a:rPr lang="de-DE" b="0" dirty="0"/>
              <a:t> </a:t>
            </a:r>
            <a:r>
              <a:rPr lang="de-DE" b="0" dirty="0" err="1"/>
              <a:t>dolor</a:t>
            </a:r>
            <a:r>
              <a:rPr lang="de-DE" b="0" dirty="0"/>
              <a:t> </a:t>
            </a:r>
            <a:r>
              <a:rPr lang="de-DE" b="0" dirty="0" err="1"/>
              <a:t>sit</a:t>
            </a:r>
            <a:r>
              <a:rPr lang="de-DE" b="0" dirty="0"/>
              <a:t> </a:t>
            </a:r>
            <a:r>
              <a:rPr lang="de-DE" b="0" dirty="0" err="1"/>
              <a:t>amet</a:t>
            </a:r>
            <a:r>
              <a:rPr lang="de-DE" b="0" dirty="0"/>
              <a:t>, </a:t>
            </a:r>
            <a:r>
              <a:rPr lang="de-DE" b="0" dirty="0" err="1"/>
              <a:t>consetetur</a:t>
            </a:r>
            <a:r>
              <a:rPr lang="de-DE" b="0" dirty="0"/>
              <a:t> </a:t>
            </a:r>
            <a:r>
              <a:rPr lang="de-DE" b="0" dirty="0" err="1"/>
              <a:t>sadipscing</a:t>
            </a:r>
            <a:r>
              <a:rPr lang="de-DE" b="0" dirty="0"/>
              <a:t> </a:t>
            </a:r>
            <a:r>
              <a:rPr lang="de-DE" b="0" dirty="0" err="1"/>
              <a:t>elitr</a:t>
            </a:r>
            <a:r>
              <a:rPr lang="de-DE" b="0" dirty="0"/>
              <a:t>, </a:t>
            </a:r>
            <a:r>
              <a:rPr lang="de-DE" b="0" dirty="0" err="1"/>
              <a:t>sed</a:t>
            </a:r>
            <a:r>
              <a:rPr lang="de-DE" b="0" dirty="0"/>
              <a:t> </a:t>
            </a:r>
            <a:r>
              <a:rPr lang="de-DE" b="0" dirty="0" err="1"/>
              <a:t>diam</a:t>
            </a:r>
            <a:r>
              <a:rPr lang="de-DE" b="0" dirty="0"/>
              <a:t> </a:t>
            </a:r>
            <a:r>
              <a:rPr lang="de-DE" b="0" dirty="0" err="1"/>
              <a:t>nonumy</a:t>
            </a:r>
            <a:r>
              <a:rPr lang="de-DE" b="0" dirty="0"/>
              <a:t> </a:t>
            </a:r>
            <a:r>
              <a:rPr lang="de-DE" b="0" dirty="0" err="1"/>
              <a:t>eirmod</a:t>
            </a:r>
            <a:r>
              <a:rPr lang="de-DE" b="0" dirty="0"/>
              <a:t> </a:t>
            </a:r>
            <a:r>
              <a:rPr lang="de-DE" b="0" dirty="0" err="1"/>
              <a:t>tempor</a:t>
            </a:r>
            <a:r>
              <a:rPr lang="de-DE" b="0" dirty="0"/>
              <a:t> </a:t>
            </a:r>
            <a:r>
              <a:rPr lang="de-DE" b="0" dirty="0" err="1"/>
              <a:t>invidunt</a:t>
            </a:r>
            <a:r>
              <a:rPr lang="de-DE" b="0" dirty="0"/>
              <a:t> </a:t>
            </a:r>
            <a:r>
              <a:rPr lang="de-DE" b="0" dirty="0" err="1"/>
              <a:t>ut</a:t>
            </a:r>
            <a:r>
              <a:rPr lang="de-DE" b="0" dirty="0"/>
              <a:t> </a:t>
            </a:r>
            <a:r>
              <a:rPr lang="de-DE" b="0" dirty="0" err="1"/>
              <a:t>labore</a:t>
            </a:r>
            <a:r>
              <a:rPr lang="de-DE" b="0" dirty="0"/>
              <a:t> et </a:t>
            </a:r>
            <a:r>
              <a:rPr lang="de-DE" b="0" dirty="0" err="1"/>
              <a:t>dolore</a:t>
            </a:r>
            <a:r>
              <a:rPr lang="de-DE" b="0" dirty="0"/>
              <a:t>.</a:t>
            </a:r>
          </a:p>
        </p:txBody>
      </p:sp>
    </p:spTree>
    <p:extLst>
      <p:ext uri="{BB962C8B-B14F-4D97-AF65-F5344CB8AC3E}">
        <p14:creationId xmlns:p14="http://schemas.microsoft.com/office/powerpoint/2010/main" val="325035110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ild-Text_mehrfach">
    <p:spTree>
      <p:nvGrpSpPr>
        <p:cNvPr id="1" name=""/>
        <p:cNvGrpSpPr/>
        <p:nvPr/>
      </p:nvGrpSpPr>
      <p:grpSpPr>
        <a:xfrm>
          <a:off x="0" y="0"/>
          <a:ext cx="0" cy="0"/>
          <a:chOff x="0" y="0"/>
          <a:chExt cx="0" cy="0"/>
        </a:xfrm>
      </p:grpSpPr>
      <p:sp>
        <p:nvSpPr>
          <p:cNvPr id="6" name="Bildplatzhalter 5">
            <a:extLst>
              <a:ext uri="{FF2B5EF4-FFF2-40B4-BE49-F238E27FC236}">
                <a16:creationId xmlns:a16="http://schemas.microsoft.com/office/drawing/2014/main" id="{CF7F0B3C-5510-8947-8A41-FA49811E14EC}"/>
              </a:ext>
            </a:extLst>
          </p:cNvPr>
          <p:cNvSpPr>
            <a:spLocks noGrp="1"/>
          </p:cNvSpPr>
          <p:nvPr>
            <p:ph type="pic" sz="quarter" idx="16"/>
          </p:nvPr>
        </p:nvSpPr>
        <p:spPr>
          <a:xfrm>
            <a:off x="270000" y="1279524"/>
            <a:ext cx="3773363" cy="2430000"/>
          </a:xfrm>
          <a:prstGeom prst="rect">
            <a:avLst/>
          </a:prstGeom>
          <a:solidFill>
            <a:schemeClr val="accent5">
              <a:lumMod val="20000"/>
              <a:lumOff val="80000"/>
            </a:schemeClr>
          </a:solidFill>
        </p:spPr>
        <p:txBody>
          <a:bodyPr/>
          <a:lstStyle>
            <a:lvl1pPr marL="0" indent="0">
              <a:buFontTx/>
              <a:buNone/>
              <a:defRPr sz="1500"/>
            </a:lvl1pPr>
          </a:lstStyle>
          <a:p>
            <a:endParaRPr lang="de-DE" dirty="0"/>
          </a:p>
        </p:txBody>
      </p:sp>
      <p:sp>
        <p:nvSpPr>
          <p:cNvPr id="8" name="Textplatzhalter 7">
            <a:extLst>
              <a:ext uri="{FF2B5EF4-FFF2-40B4-BE49-F238E27FC236}">
                <a16:creationId xmlns:a16="http://schemas.microsoft.com/office/drawing/2014/main" id="{36836250-505B-4642-8F08-2EACD4F204F2}"/>
              </a:ext>
            </a:extLst>
          </p:cNvPr>
          <p:cNvSpPr>
            <a:spLocks noGrp="1"/>
          </p:cNvSpPr>
          <p:nvPr>
            <p:ph type="body" sz="quarter" idx="17" hasCustomPrompt="1"/>
          </p:nvPr>
        </p:nvSpPr>
        <p:spPr>
          <a:xfrm>
            <a:off x="8151737" y="6010473"/>
            <a:ext cx="3768802" cy="307777"/>
          </a:xfrm>
          <a:prstGeom prst="rect">
            <a:avLst/>
          </a:prstGeom>
        </p:spPr>
        <p:txBody>
          <a:bodyPr wrap="square" lIns="0" tIns="0" rIns="0" bIns="0" anchor="b" anchorCtr="0">
            <a:spAutoFit/>
          </a:bodyPr>
          <a:lstStyle>
            <a:lvl1pPr marL="0" indent="0">
              <a:lnSpc>
                <a:spcPts val="1200"/>
              </a:lnSpc>
              <a:spcBef>
                <a:spcPts val="0"/>
              </a:spcBef>
              <a:buFontTx/>
              <a:buNone/>
              <a:defRPr sz="1000">
                <a:solidFill>
                  <a:schemeClr val="tx2"/>
                </a:solidFill>
              </a:defRPr>
            </a:lvl1pPr>
          </a:lstStyle>
          <a:p>
            <a:r>
              <a:rPr lang="de-DE" dirty="0"/>
              <a:t>Bildunterschrift in Grau: Arial Regular, Schriftgröße 10pt, Zeilenabstand 12pt. Unten ausgerichtet.</a:t>
            </a:r>
          </a:p>
        </p:txBody>
      </p:sp>
      <p:sp>
        <p:nvSpPr>
          <p:cNvPr id="9" name="Titel 8">
            <a:extLst>
              <a:ext uri="{FF2B5EF4-FFF2-40B4-BE49-F238E27FC236}">
                <a16:creationId xmlns:a16="http://schemas.microsoft.com/office/drawing/2014/main" id="{BD95E2A7-8179-5D40-AFBF-60B3F8A321C2}"/>
              </a:ext>
            </a:extLst>
          </p:cNvPr>
          <p:cNvSpPr>
            <a:spLocks noGrp="1"/>
          </p:cNvSpPr>
          <p:nvPr>
            <p:ph type="title" hasCustomPrompt="1"/>
          </p:nvPr>
        </p:nvSpPr>
        <p:spPr>
          <a:xfrm>
            <a:off x="270000" y="215746"/>
            <a:ext cx="9671012" cy="707886"/>
          </a:xfrm>
          <a:prstGeom prst="rect">
            <a:avLst/>
          </a:prstGeom>
        </p:spPr>
        <p:txBody>
          <a:bodyPr/>
          <a:lstStyle>
            <a:lvl1pPr>
              <a:defRPr/>
            </a:lvl1pPr>
          </a:lstStyle>
          <a:p>
            <a:r>
              <a:rPr lang="de-DE" dirty="0"/>
              <a:t>Titel hinzufügen, Arial </a:t>
            </a:r>
            <a:r>
              <a:rPr lang="de-DE" dirty="0" err="1"/>
              <a:t>Bold</a:t>
            </a:r>
            <a:r>
              <a:rPr lang="de-DE" dirty="0"/>
              <a:t>, Schriftgröße 23pt, Zeilenabstand 1-fach</a:t>
            </a:r>
            <a:br>
              <a:rPr lang="de-DE" dirty="0"/>
            </a:br>
            <a:r>
              <a:rPr lang="de-DE" dirty="0"/>
              <a:t>Zwei Zeilen möglich</a:t>
            </a:r>
          </a:p>
        </p:txBody>
      </p:sp>
      <p:sp>
        <p:nvSpPr>
          <p:cNvPr id="2" name="Fußzeilenplatzhalter 1">
            <a:extLst>
              <a:ext uri="{FF2B5EF4-FFF2-40B4-BE49-F238E27FC236}">
                <a16:creationId xmlns:a16="http://schemas.microsoft.com/office/drawing/2014/main" id="{BA9C6A16-41F8-B841-9CC7-F2211D8871B3}"/>
              </a:ext>
            </a:extLst>
          </p:cNvPr>
          <p:cNvSpPr>
            <a:spLocks noGrp="1"/>
          </p:cNvSpPr>
          <p:nvPr>
            <p:ph type="ftr" sz="quarter" idx="18"/>
          </p:nvPr>
        </p:nvSpPr>
        <p:spPr/>
        <p:txBody>
          <a:bodyPr/>
          <a:lstStyle/>
          <a:p>
            <a:r>
              <a:rPr lang="de-DE" dirty="0"/>
              <a:t>Gesellschafterversammlung BOAM</a:t>
            </a:r>
          </a:p>
        </p:txBody>
      </p:sp>
      <p:sp>
        <p:nvSpPr>
          <p:cNvPr id="10" name="Bildplatzhalter 5">
            <a:extLst>
              <a:ext uri="{FF2B5EF4-FFF2-40B4-BE49-F238E27FC236}">
                <a16:creationId xmlns:a16="http://schemas.microsoft.com/office/drawing/2014/main" id="{D8EA126C-E99E-774B-A745-8B4DDC88376D}"/>
              </a:ext>
            </a:extLst>
          </p:cNvPr>
          <p:cNvSpPr>
            <a:spLocks noGrp="1"/>
          </p:cNvSpPr>
          <p:nvPr>
            <p:ph type="pic" sz="quarter" idx="19"/>
          </p:nvPr>
        </p:nvSpPr>
        <p:spPr>
          <a:xfrm>
            <a:off x="270000" y="3888250"/>
            <a:ext cx="3778250" cy="2430000"/>
          </a:xfrm>
          <a:prstGeom prst="rect">
            <a:avLst/>
          </a:prstGeom>
          <a:solidFill>
            <a:schemeClr val="accent5">
              <a:lumMod val="20000"/>
              <a:lumOff val="80000"/>
            </a:schemeClr>
          </a:solidFill>
        </p:spPr>
        <p:txBody>
          <a:bodyPr/>
          <a:lstStyle>
            <a:lvl1pPr marL="0" indent="0">
              <a:buFontTx/>
              <a:buNone/>
              <a:defRPr sz="1500"/>
            </a:lvl1pPr>
          </a:lstStyle>
          <a:p>
            <a:endParaRPr lang="de-DE" dirty="0"/>
          </a:p>
        </p:txBody>
      </p:sp>
      <p:sp>
        <p:nvSpPr>
          <p:cNvPr id="11" name="Bildplatzhalter 5">
            <a:extLst>
              <a:ext uri="{FF2B5EF4-FFF2-40B4-BE49-F238E27FC236}">
                <a16:creationId xmlns:a16="http://schemas.microsoft.com/office/drawing/2014/main" id="{B5F7F8B5-0BD7-374B-9D42-D98CDDA115BB}"/>
              </a:ext>
            </a:extLst>
          </p:cNvPr>
          <p:cNvSpPr>
            <a:spLocks noGrp="1"/>
          </p:cNvSpPr>
          <p:nvPr>
            <p:ph type="pic" sz="quarter" idx="20"/>
          </p:nvPr>
        </p:nvSpPr>
        <p:spPr>
          <a:xfrm>
            <a:off x="4215202" y="1279524"/>
            <a:ext cx="3766748" cy="2430000"/>
          </a:xfrm>
          <a:prstGeom prst="rect">
            <a:avLst/>
          </a:prstGeom>
          <a:solidFill>
            <a:schemeClr val="accent5">
              <a:lumMod val="20000"/>
              <a:lumOff val="80000"/>
            </a:schemeClr>
          </a:solidFill>
        </p:spPr>
        <p:txBody>
          <a:bodyPr/>
          <a:lstStyle>
            <a:lvl1pPr marL="0" indent="0">
              <a:buFontTx/>
              <a:buNone/>
              <a:defRPr sz="1500"/>
            </a:lvl1pPr>
          </a:lstStyle>
          <a:p>
            <a:endParaRPr lang="de-DE" dirty="0"/>
          </a:p>
        </p:txBody>
      </p:sp>
      <p:sp>
        <p:nvSpPr>
          <p:cNvPr id="12" name="Bildplatzhalter 5">
            <a:extLst>
              <a:ext uri="{FF2B5EF4-FFF2-40B4-BE49-F238E27FC236}">
                <a16:creationId xmlns:a16="http://schemas.microsoft.com/office/drawing/2014/main" id="{85600636-D2F0-F140-A66F-CFD324AAEF3C}"/>
              </a:ext>
            </a:extLst>
          </p:cNvPr>
          <p:cNvSpPr>
            <a:spLocks noGrp="1"/>
          </p:cNvSpPr>
          <p:nvPr>
            <p:ph type="pic" sz="quarter" idx="21"/>
          </p:nvPr>
        </p:nvSpPr>
        <p:spPr>
          <a:xfrm>
            <a:off x="4215202" y="3888250"/>
            <a:ext cx="3766748" cy="2430000"/>
          </a:xfrm>
          <a:prstGeom prst="rect">
            <a:avLst/>
          </a:prstGeom>
          <a:solidFill>
            <a:schemeClr val="accent5">
              <a:lumMod val="20000"/>
              <a:lumOff val="80000"/>
            </a:schemeClr>
          </a:solidFill>
        </p:spPr>
        <p:txBody>
          <a:bodyPr/>
          <a:lstStyle>
            <a:lvl1pPr marL="0" indent="0">
              <a:buFontTx/>
              <a:buNone/>
              <a:defRPr sz="1500"/>
            </a:lvl1pPr>
          </a:lstStyle>
          <a:p>
            <a:endParaRPr lang="de-DE" dirty="0"/>
          </a:p>
        </p:txBody>
      </p:sp>
      <p:sp>
        <p:nvSpPr>
          <p:cNvPr id="5" name="Textplatzhalter 4">
            <a:extLst>
              <a:ext uri="{FF2B5EF4-FFF2-40B4-BE49-F238E27FC236}">
                <a16:creationId xmlns:a16="http://schemas.microsoft.com/office/drawing/2014/main" id="{0B0DF0EA-67EB-5040-A591-91F4281C3292}"/>
              </a:ext>
            </a:extLst>
          </p:cNvPr>
          <p:cNvSpPr>
            <a:spLocks noGrp="1"/>
          </p:cNvSpPr>
          <p:nvPr>
            <p:ph type="body" sz="quarter" idx="22" hasCustomPrompt="1"/>
          </p:nvPr>
        </p:nvSpPr>
        <p:spPr>
          <a:xfrm>
            <a:off x="8149939" y="1268413"/>
            <a:ext cx="3776663" cy="3877985"/>
          </a:xfrm>
          <a:prstGeom prst="rect">
            <a:avLst/>
          </a:prstGeom>
        </p:spPr>
        <p:txBody>
          <a:bodyPr lIns="0" tIns="0" rIns="0" bIns="0">
            <a:spAutoFit/>
          </a:bodyPr>
          <a:lstStyle>
            <a:lvl1pPr marL="0" marR="0" indent="0" algn="l" defTabSz="914400" rtl="0" eaLnBrk="1" fontAlgn="auto" latinLnBrk="0" hangingPunct="1">
              <a:lnSpc>
                <a:spcPct val="100000"/>
              </a:lnSpc>
              <a:spcBef>
                <a:spcPts val="0"/>
              </a:spcBef>
              <a:spcAft>
                <a:spcPts val="0"/>
              </a:spcAft>
              <a:buClr>
                <a:schemeClr val="accent1"/>
              </a:buClr>
              <a:buSzTx/>
              <a:buFontTx/>
              <a:buNone/>
              <a:tabLst/>
              <a:defRPr sz="1800"/>
            </a:lvl1pPr>
          </a:lstStyle>
          <a:p>
            <a:pPr marL="0" indent="0">
              <a:buClr>
                <a:schemeClr val="accent1"/>
              </a:buClr>
              <a:buFontTx/>
              <a:buNone/>
              <a:tabLst/>
            </a:pPr>
            <a:r>
              <a:rPr lang="de-DE" b="0" dirty="0"/>
              <a:t>Fließtext, Arial Regular, Schriftgröße 18pt, Zeilenabstand 1-fach: </a:t>
            </a:r>
            <a:r>
              <a:rPr lang="de-DE" b="0" dirty="0" err="1"/>
              <a:t>Lorem</a:t>
            </a:r>
            <a:r>
              <a:rPr lang="de-DE" b="0" dirty="0"/>
              <a:t> </a:t>
            </a:r>
            <a:r>
              <a:rPr lang="de-DE" b="0" dirty="0" err="1"/>
              <a:t>ipsum</a:t>
            </a:r>
            <a:r>
              <a:rPr lang="de-DE" b="0" dirty="0"/>
              <a:t> </a:t>
            </a:r>
            <a:r>
              <a:rPr lang="de-DE" b="0" dirty="0" err="1"/>
              <a:t>dolor</a:t>
            </a:r>
            <a:r>
              <a:rPr lang="de-DE" b="0" dirty="0"/>
              <a:t> </a:t>
            </a:r>
            <a:r>
              <a:rPr lang="de-DE" b="0" dirty="0" err="1"/>
              <a:t>sit</a:t>
            </a:r>
            <a:r>
              <a:rPr lang="de-DE" b="0" dirty="0"/>
              <a:t> </a:t>
            </a:r>
            <a:r>
              <a:rPr lang="de-DE" b="0" dirty="0" err="1"/>
              <a:t>amet</a:t>
            </a:r>
            <a:r>
              <a:rPr lang="de-DE" b="0" dirty="0"/>
              <a:t>, </a:t>
            </a:r>
            <a:r>
              <a:rPr lang="de-DE" b="0" dirty="0" err="1"/>
              <a:t>consetetur</a:t>
            </a:r>
            <a:r>
              <a:rPr lang="de-DE" b="0" dirty="0"/>
              <a:t> </a:t>
            </a:r>
            <a:r>
              <a:rPr lang="de-DE" b="0" dirty="0" err="1"/>
              <a:t>sadipscing</a:t>
            </a:r>
            <a:r>
              <a:rPr lang="de-DE" b="0" dirty="0"/>
              <a:t> </a:t>
            </a:r>
            <a:r>
              <a:rPr lang="de-DE" b="0" dirty="0" err="1"/>
              <a:t>elitr</a:t>
            </a:r>
            <a:r>
              <a:rPr lang="de-DE" b="0" dirty="0"/>
              <a:t>, </a:t>
            </a:r>
            <a:r>
              <a:rPr lang="de-DE" b="0" dirty="0" err="1"/>
              <a:t>sed</a:t>
            </a:r>
            <a:r>
              <a:rPr lang="de-DE" b="0" dirty="0"/>
              <a:t> </a:t>
            </a:r>
            <a:r>
              <a:rPr lang="de-DE" b="0" dirty="0" err="1"/>
              <a:t>diam</a:t>
            </a:r>
            <a:r>
              <a:rPr lang="de-DE" b="0" dirty="0"/>
              <a:t> </a:t>
            </a:r>
            <a:r>
              <a:rPr lang="de-DE" b="0" dirty="0" err="1"/>
              <a:t>nonumy</a:t>
            </a:r>
            <a:r>
              <a:rPr lang="de-DE" b="0" dirty="0"/>
              <a:t> </a:t>
            </a:r>
            <a:r>
              <a:rPr lang="de-DE" b="0" dirty="0" err="1"/>
              <a:t>eirmod</a:t>
            </a:r>
            <a:r>
              <a:rPr lang="de-DE" b="0" dirty="0"/>
              <a:t> </a:t>
            </a:r>
            <a:r>
              <a:rPr lang="de-DE" b="0" dirty="0" err="1"/>
              <a:t>tempor</a:t>
            </a:r>
            <a:r>
              <a:rPr lang="de-DE" b="0" dirty="0"/>
              <a:t> </a:t>
            </a:r>
            <a:r>
              <a:rPr lang="de-DE" b="0" dirty="0" err="1"/>
              <a:t>invidunt</a:t>
            </a:r>
            <a:r>
              <a:rPr lang="de-DE" b="0" dirty="0"/>
              <a:t> </a:t>
            </a:r>
            <a:r>
              <a:rPr lang="de-DE" b="0" dirty="0" err="1"/>
              <a:t>ut</a:t>
            </a:r>
            <a:r>
              <a:rPr lang="de-DE" b="0" dirty="0"/>
              <a:t> </a:t>
            </a:r>
            <a:r>
              <a:rPr lang="de-DE" b="0" dirty="0" err="1"/>
              <a:t>labore</a:t>
            </a:r>
            <a:r>
              <a:rPr lang="de-DE" b="0" dirty="0"/>
              <a:t> et </a:t>
            </a:r>
            <a:r>
              <a:rPr lang="de-DE" b="0" dirty="0" err="1"/>
              <a:t>dolore</a:t>
            </a:r>
            <a:r>
              <a:rPr lang="de-DE" b="0" dirty="0"/>
              <a:t> magna </a:t>
            </a:r>
            <a:r>
              <a:rPr lang="de-DE" b="0" dirty="0" err="1"/>
              <a:t>aliquyam</a:t>
            </a:r>
            <a:r>
              <a:rPr lang="de-DE" b="0" dirty="0"/>
              <a:t> </a:t>
            </a:r>
            <a:r>
              <a:rPr lang="de-DE" b="0" dirty="0" err="1"/>
              <a:t>erat</a:t>
            </a:r>
            <a:r>
              <a:rPr lang="de-DE" b="0" dirty="0"/>
              <a:t>, </a:t>
            </a:r>
            <a:r>
              <a:rPr lang="de-DE" b="0" dirty="0" err="1"/>
              <a:t>sed</a:t>
            </a:r>
            <a:r>
              <a:rPr lang="de-DE" b="0" dirty="0"/>
              <a:t> </a:t>
            </a:r>
            <a:r>
              <a:rPr lang="de-DE" b="0" dirty="0" err="1"/>
              <a:t>diam</a:t>
            </a:r>
            <a:r>
              <a:rPr lang="de-DE" b="0" dirty="0"/>
              <a:t> </a:t>
            </a:r>
            <a:r>
              <a:rPr lang="de-DE" b="0" dirty="0" err="1"/>
              <a:t>voluptua</a:t>
            </a:r>
            <a:r>
              <a:rPr lang="de-DE" b="0" dirty="0"/>
              <a:t>. At </a:t>
            </a:r>
            <a:r>
              <a:rPr lang="de-DE" b="0" dirty="0" err="1"/>
              <a:t>vero</a:t>
            </a:r>
            <a:r>
              <a:rPr lang="de-DE" b="0" dirty="0"/>
              <a:t> </a:t>
            </a:r>
            <a:r>
              <a:rPr lang="de-DE" b="0" dirty="0" err="1"/>
              <a:t>eos</a:t>
            </a:r>
            <a:r>
              <a:rPr lang="de-DE" b="0" dirty="0"/>
              <a:t> et </a:t>
            </a:r>
            <a:r>
              <a:rPr lang="de-DE" b="0" dirty="0" err="1"/>
              <a:t>accusam</a:t>
            </a:r>
            <a:r>
              <a:rPr lang="de-DE" b="0" dirty="0"/>
              <a:t> et </a:t>
            </a:r>
            <a:r>
              <a:rPr lang="de-DE" b="0" dirty="0" err="1"/>
              <a:t>justo</a:t>
            </a:r>
            <a:r>
              <a:rPr lang="de-DE" b="0" dirty="0"/>
              <a:t> </a:t>
            </a:r>
            <a:r>
              <a:rPr lang="de-DE" b="0" dirty="0" err="1"/>
              <a:t>duo</a:t>
            </a:r>
            <a:r>
              <a:rPr lang="de-DE" b="0" dirty="0"/>
              <a:t> </a:t>
            </a:r>
            <a:r>
              <a:rPr lang="de-DE" b="0" dirty="0" err="1"/>
              <a:t>dolores</a:t>
            </a:r>
            <a:r>
              <a:rPr lang="de-DE" b="0" dirty="0"/>
              <a:t> et </a:t>
            </a:r>
            <a:r>
              <a:rPr lang="de-DE" b="0" dirty="0" err="1"/>
              <a:t>ea</a:t>
            </a:r>
            <a:r>
              <a:rPr lang="de-DE" b="0" dirty="0"/>
              <a:t> </a:t>
            </a:r>
            <a:r>
              <a:rPr lang="de-DE" b="0" dirty="0" err="1"/>
              <a:t>rebum</a:t>
            </a:r>
            <a:r>
              <a:rPr lang="de-DE" b="0" dirty="0"/>
              <a:t>. Stet </a:t>
            </a:r>
            <a:r>
              <a:rPr lang="de-DE" b="0" dirty="0" err="1"/>
              <a:t>clita</a:t>
            </a:r>
            <a:r>
              <a:rPr lang="de-DE" b="0" dirty="0"/>
              <a:t> </a:t>
            </a:r>
            <a:r>
              <a:rPr lang="de-DE" b="0" dirty="0" err="1"/>
              <a:t>kasd</a:t>
            </a:r>
            <a:r>
              <a:rPr lang="de-DE" b="0" dirty="0"/>
              <a:t> </a:t>
            </a:r>
            <a:r>
              <a:rPr lang="de-DE" b="0" dirty="0" err="1"/>
              <a:t>gubergren</a:t>
            </a:r>
            <a:r>
              <a:rPr lang="de-DE" b="0" dirty="0"/>
              <a:t>, </a:t>
            </a:r>
            <a:r>
              <a:rPr lang="de-DE" b="0" dirty="0" err="1"/>
              <a:t>no</a:t>
            </a:r>
            <a:r>
              <a:rPr lang="de-DE" b="0" dirty="0"/>
              <a:t> </a:t>
            </a:r>
            <a:r>
              <a:rPr lang="de-DE" b="0" dirty="0" err="1"/>
              <a:t>sea</a:t>
            </a:r>
            <a:r>
              <a:rPr lang="de-DE" b="0" dirty="0"/>
              <a:t> </a:t>
            </a:r>
            <a:r>
              <a:rPr lang="de-DE" b="0" dirty="0" err="1"/>
              <a:t>takimata</a:t>
            </a:r>
            <a:r>
              <a:rPr lang="de-DE" b="0" dirty="0"/>
              <a:t> sanctus </a:t>
            </a:r>
            <a:r>
              <a:rPr lang="de-DE" b="0" dirty="0" err="1"/>
              <a:t>est</a:t>
            </a:r>
            <a:r>
              <a:rPr lang="de-DE" b="0" dirty="0"/>
              <a:t> </a:t>
            </a:r>
            <a:r>
              <a:rPr lang="de-DE" b="0" dirty="0" err="1"/>
              <a:t>Lorem</a:t>
            </a:r>
            <a:r>
              <a:rPr lang="de-DE" b="0" dirty="0"/>
              <a:t> </a:t>
            </a:r>
            <a:r>
              <a:rPr lang="de-DE" b="0" dirty="0" err="1"/>
              <a:t>ipsum</a:t>
            </a:r>
            <a:r>
              <a:rPr lang="de-DE" b="0" dirty="0"/>
              <a:t> </a:t>
            </a:r>
            <a:r>
              <a:rPr lang="de-DE" b="0" dirty="0" err="1"/>
              <a:t>dolor</a:t>
            </a:r>
            <a:r>
              <a:rPr lang="de-DE" b="0" dirty="0"/>
              <a:t> </a:t>
            </a:r>
            <a:r>
              <a:rPr lang="de-DE" b="0" dirty="0" err="1"/>
              <a:t>sit</a:t>
            </a:r>
            <a:r>
              <a:rPr lang="de-DE" b="0" dirty="0"/>
              <a:t> </a:t>
            </a:r>
            <a:r>
              <a:rPr lang="de-DE" b="0" dirty="0" err="1"/>
              <a:t>amet</a:t>
            </a:r>
            <a:r>
              <a:rPr lang="de-DE" b="0" dirty="0"/>
              <a:t>. </a:t>
            </a:r>
            <a:r>
              <a:rPr lang="de-DE" b="0" dirty="0" err="1"/>
              <a:t>Lorem</a:t>
            </a:r>
            <a:r>
              <a:rPr lang="de-DE" b="0" dirty="0"/>
              <a:t> </a:t>
            </a:r>
            <a:r>
              <a:rPr lang="de-DE" b="0" dirty="0" err="1"/>
              <a:t>ipsum</a:t>
            </a:r>
            <a:r>
              <a:rPr lang="de-DE" b="0" dirty="0"/>
              <a:t> </a:t>
            </a:r>
            <a:r>
              <a:rPr lang="de-DE" b="0" dirty="0" err="1"/>
              <a:t>dolor</a:t>
            </a:r>
            <a:r>
              <a:rPr lang="de-DE" b="0" dirty="0"/>
              <a:t> </a:t>
            </a:r>
            <a:r>
              <a:rPr lang="de-DE" b="0" dirty="0" err="1"/>
              <a:t>sit</a:t>
            </a:r>
            <a:r>
              <a:rPr lang="de-DE" b="0" dirty="0"/>
              <a:t> </a:t>
            </a:r>
            <a:r>
              <a:rPr lang="de-DE" b="0" dirty="0" err="1"/>
              <a:t>amet</a:t>
            </a:r>
            <a:r>
              <a:rPr lang="de-DE" b="0" dirty="0"/>
              <a:t>, </a:t>
            </a:r>
            <a:r>
              <a:rPr lang="de-DE" b="0" dirty="0" err="1"/>
              <a:t>consetetur</a:t>
            </a:r>
            <a:r>
              <a:rPr lang="de-DE" b="0" dirty="0"/>
              <a:t> </a:t>
            </a:r>
            <a:r>
              <a:rPr lang="de-DE" b="0" dirty="0" err="1"/>
              <a:t>sadipscing</a:t>
            </a:r>
            <a:r>
              <a:rPr lang="de-DE" b="0" dirty="0"/>
              <a:t> </a:t>
            </a:r>
            <a:r>
              <a:rPr lang="de-DE" b="0" dirty="0" err="1"/>
              <a:t>elitr</a:t>
            </a:r>
            <a:r>
              <a:rPr lang="de-DE" b="0" dirty="0"/>
              <a:t>, </a:t>
            </a:r>
            <a:r>
              <a:rPr lang="de-DE" b="0" dirty="0" err="1"/>
              <a:t>sed</a:t>
            </a:r>
            <a:r>
              <a:rPr lang="de-DE" b="0" dirty="0"/>
              <a:t> </a:t>
            </a:r>
            <a:r>
              <a:rPr lang="de-DE" b="0" dirty="0" err="1"/>
              <a:t>diam</a:t>
            </a:r>
            <a:r>
              <a:rPr lang="de-DE" b="0" dirty="0"/>
              <a:t> </a:t>
            </a:r>
            <a:r>
              <a:rPr lang="de-DE" b="0" dirty="0" err="1"/>
              <a:t>nonumy</a:t>
            </a:r>
            <a:r>
              <a:rPr lang="de-DE" b="0" dirty="0"/>
              <a:t> </a:t>
            </a:r>
            <a:r>
              <a:rPr lang="de-DE" b="0" dirty="0" err="1"/>
              <a:t>eirmod</a:t>
            </a:r>
            <a:r>
              <a:rPr lang="de-DE" b="0" dirty="0"/>
              <a:t> </a:t>
            </a:r>
            <a:r>
              <a:rPr lang="de-DE" b="0" dirty="0" err="1"/>
              <a:t>tempor</a:t>
            </a:r>
            <a:r>
              <a:rPr lang="de-DE" b="0" dirty="0"/>
              <a:t> </a:t>
            </a:r>
            <a:r>
              <a:rPr lang="de-DE" b="0" dirty="0" err="1"/>
              <a:t>invidunt</a:t>
            </a:r>
            <a:r>
              <a:rPr lang="de-DE" b="0" dirty="0"/>
              <a:t> </a:t>
            </a:r>
            <a:r>
              <a:rPr lang="de-DE" b="0" dirty="0" err="1"/>
              <a:t>ut</a:t>
            </a:r>
            <a:r>
              <a:rPr lang="de-DE" b="0" dirty="0"/>
              <a:t> </a:t>
            </a:r>
            <a:r>
              <a:rPr lang="de-DE" b="0" dirty="0" err="1"/>
              <a:t>labore</a:t>
            </a:r>
            <a:r>
              <a:rPr lang="de-DE" b="0" dirty="0"/>
              <a:t> et </a:t>
            </a:r>
            <a:r>
              <a:rPr lang="de-DE" b="0" dirty="0" err="1"/>
              <a:t>dolore</a:t>
            </a:r>
            <a:r>
              <a:rPr lang="de-DE" b="0" dirty="0"/>
              <a:t>.</a:t>
            </a:r>
          </a:p>
        </p:txBody>
      </p:sp>
    </p:spTree>
    <p:extLst>
      <p:ext uri="{BB962C8B-B14F-4D97-AF65-F5344CB8AC3E}">
        <p14:creationId xmlns:p14="http://schemas.microsoft.com/office/powerpoint/2010/main" val="165335728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Mehrere-Bild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C3EF1C0-74A3-7F46-B509-FC1F08D54001}"/>
              </a:ext>
            </a:extLst>
          </p:cNvPr>
          <p:cNvSpPr>
            <a:spLocks noGrp="1"/>
          </p:cNvSpPr>
          <p:nvPr>
            <p:ph type="title" hasCustomPrompt="1"/>
          </p:nvPr>
        </p:nvSpPr>
        <p:spPr>
          <a:xfrm>
            <a:off x="270000" y="215746"/>
            <a:ext cx="9671012" cy="707886"/>
          </a:xfrm>
          <a:prstGeom prst="rect">
            <a:avLst/>
          </a:prstGeom>
        </p:spPr>
        <p:txBody>
          <a:bodyPr/>
          <a:lstStyle>
            <a:lvl1pPr>
              <a:defRPr/>
            </a:lvl1pPr>
          </a:lstStyle>
          <a:p>
            <a:r>
              <a:rPr lang="de-DE" dirty="0"/>
              <a:t>Titel hinzufügen, Arial </a:t>
            </a:r>
            <a:r>
              <a:rPr lang="de-DE" dirty="0" err="1"/>
              <a:t>Bold</a:t>
            </a:r>
            <a:r>
              <a:rPr lang="de-DE" dirty="0"/>
              <a:t>, Schriftgröße 23pt, Zeilenabstand 1-fach</a:t>
            </a:r>
            <a:br>
              <a:rPr lang="de-DE" dirty="0"/>
            </a:br>
            <a:r>
              <a:rPr lang="de-DE" dirty="0"/>
              <a:t>Zwei Zeilen möglich</a:t>
            </a:r>
          </a:p>
        </p:txBody>
      </p:sp>
      <p:sp>
        <p:nvSpPr>
          <p:cNvPr id="4" name="Fußzeilenplatzhalter 3">
            <a:extLst>
              <a:ext uri="{FF2B5EF4-FFF2-40B4-BE49-F238E27FC236}">
                <a16:creationId xmlns:a16="http://schemas.microsoft.com/office/drawing/2014/main" id="{484A8E90-8710-C043-9FBA-AB4D74FC665A}"/>
              </a:ext>
            </a:extLst>
          </p:cNvPr>
          <p:cNvSpPr>
            <a:spLocks noGrp="1"/>
          </p:cNvSpPr>
          <p:nvPr>
            <p:ph type="ftr" sz="quarter" idx="12"/>
          </p:nvPr>
        </p:nvSpPr>
        <p:spPr/>
        <p:txBody>
          <a:bodyPr/>
          <a:lstStyle/>
          <a:p>
            <a:r>
              <a:rPr lang="de-DE" dirty="0"/>
              <a:t>Gesellschafterversammlung BOAM</a:t>
            </a:r>
          </a:p>
        </p:txBody>
      </p:sp>
      <p:sp>
        <p:nvSpPr>
          <p:cNvPr id="9" name="Bildplatzhalter 8">
            <a:extLst>
              <a:ext uri="{FF2B5EF4-FFF2-40B4-BE49-F238E27FC236}">
                <a16:creationId xmlns:a16="http://schemas.microsoft.com/office/drawing/2014/main" id="{46E8A9FA-413F-F740-8B44-1BC5BB5AAB86}"/>
              </a:ext>
            </a:extLst>
          </p:cNvPr>
          <p:cNvSpPr>
            <a:spLocks noGrp="1"/>
          </p:cNvSpPr>
          <p:nvPr>
            <p:ph type="pic" sz="quarter" idx="13"/>
          </p:nvPr>
        </p:nvSpPr>
        <p:spPr>
          <a:xfrm>
            <a:off x="263525" y="1268413"/>
            <a:ext cx="3779838" cy="1800000"/>
          </a:xfrm>
          <a:prstGeom prst="rect">
            <a:avLst/>
          </a:prstGeom>
          <a:solidFill>
            <a:schemeClr val="accent5">
              <a:lumMod val="20000"/>
              <a:lumOff val="80000"/>
            </a:schemeClr>
          </a:solidFill>
        </p:spPr>
        <p:txBody>
          <a:bodyPr/>
          <a:lstStyle>
            <a:lvl1pPr marL="0" indent="0">
              <a:buNone/>
              <a:defRPr sz="1500"/>
            </a:lvl1pPr>
          </a:lstStyle>
          <a:p>
            <a:endParaRPr lang="de-DE" dirty="0"/>
          </a:p>
        </p:txBody>
      </p:sp>
      <p:sp>
        <p:nvSpPr>
          <p:cNvPr id="11" name="Textplatzhalter 10">
            <a:extLst>
              <a:ext uri="{FF2B5EF4-FFF2-40B4-BE49-F238E27FC236}">
                <a16:creationId xmlns:a16="http://schemas.microsoft.com/office/drawing/2014/main" id="{0DF2984F-94E1-954F-AB7A-31E4F2258870}"/>
              </a:ext>
            </a:extLst>
          </p:cNvPr>
          <p:cNvSpPr>
            <a:spLocks noGrp="1"/>
          </p:cNvSpPr>
          <p:nvPr>
            <p:ph type="body" sz="quarter" idx="14" hasCustomPrompt="1"/>
          </p:nvPr>
        </p:nvSpPr>
        <p:spPr>
          <a:xfrm>
            <a:off x="263525" y="3068638"/>
            <a:ext cx="3779838" cy="471359"/>
          </a:xfrm>
          <a:prstGeom prst="rect">
            <a:avLst/>
          </a:prstGeom>
        </p:spPr>
        <p:txBody>
          <a:bodyPr lIns="0" tIns="162000" rIns="0" bIns="0" anchor="t" anchorCtr="0">
            <a:spAutoFit/>
          </a:bodyPr>
          <a:lstStyle>
            <a:lvl1pPr marL="0" indent="0">
              <a:lnSpc>
                <a:spcPts val="1200"/>
              </a:lnSpc>
              <a:spcBef>
                <a:spcPts val="0"/>
              </a:spcBef>
              <a:buNone/>
              <a:defRPr sz="1000">
                <a:solidFill>
                  <a:schemeClr val="tx2"/>
                </a:solidFill>
              </a:defRPr>
            </a:lvl1pPr>
          </a:lstStyle>
          <a:p>
            <a:r>
              <a:rPr lang="de-DE" dirty="0"/>
              <a:t>Bildunterschrift in Grau: Arial Regular, Schriftgröße 10pt, Zeilenabstand 12pt. Höchstens zwei Zeilen möglich.</a:t>
            </a:r>
          </a:p>
        </p:txBody>
      </p:sp>
      <p:sp>
        <p:nvSpPr>
          <p:cNvPr id="14" name="Bildplatzhalter 8">
            <a:extLst>
              <a:ext uri="{FF2B5EF4-FFF2-40B4-BE49-F238E27FC236}">
                <a16:creationId xmlns:a16="http://schemas.microsoft.com/office/drawing/2014/main" id="{EE303FD6-0F20-1A47-A255-20621493EFD9}"/>
              </a:ext>
            </a:extLst>
          </p:cNvPr>
          <p:cNvSpPr>
            <a:spLocks noGrp="1"/>
          </p:cNvSpPr>
          <p:nvPr>
            <p:ph type="pic" sz="quarter" idx="15"/>
          </p:nvPr>
        </p:nvSpPr>
        <p:spPr>
          <a:xfrm>
            <a:off x="263525" y="4046891"/>
            <a:ext cx="3779838" cy="1800000"/>
          </a:xfrm>
          <a:prstGeom prst="rect">
            <a:avLst/>
          </a:prstGeom>
          <a:solidFill>
            <a:schemeClr val="accent5">
              <a:lumMod val="20000"/>
              <a:lumOff val="80000"/>
            </a:schemeClr>
          </a:solidFill>
        </p:spPr>
        <p:txBody>
          <a:bodyPr/>
          <a:lstStyle>
            <a:lvl1pPr marL="0" indent="0">
              <a:buNone/>
              <a:defRPr sz="1500"/>
            </a:lvl1pPr>
          </a:lstStyle>
          <a:p>
            <a:endParaRPr lang="de-DE" dirty="0"/>
          </a:p>
        </p:txBody>
      </p:sp>
      <p:sp>
        <p:nvSpPr>
          <p:cNvPr id="15" name="Textplatzhalter 10">
            <a:extLst>
              <a:ext uri="{FF2B5EF4-FFF2-40B4-BE49-F238E27FC236}">
                <a16:creationId xmlns:a16="http://schemas.microsoft.com/office/drawing/2014/main" id="{1E3AF091-37EF-5146-ABCB-6999C9304065}"/>
              </a:ext>
            </a:extLst>
          </p:cNvPr>
          <p:cNvSpPr>
            <a:spLocks noGrp="1"/>
          </p:cNvSpPr>
          <p:nvPr>
            <p:ph type="body" sz="quarter" idx="16" hasCustomPrompt="1"/>
          </p:nvPr>
        </p:nvSpPr>
        <p:spPr>
          <a:xfrm>
            <a:off x="263525" y="5846891"/>
            <a:ext cx="3779838" cy="471359"/>
          </a:xfrm>
          <a:prstGeom prst="rect">
            <a:avLst/>
          </a:prstGeom>
        </p:spPr>
        <p:txBody>
          <a:bodyPr lIns="0" tIns="162000" rIns="0" bIns="0" anchor="t" anchorCtr="0">
            <a:spAutoFit/>
          </a:bodyPr>
          <a:lstStyle>
            <a:lvl1pPr marL="0" indent="0">
              <a:lnSpc>
                <a:spcPts val="1200"/>
              </a:lnSpc>
              <a:spcBef>
                <a:spcPts val="0"/>
              </a:spcBef>
              <a:buNone/>
              <a:defRPr sz="1000">
                <a:solidFill>
                  <a:schemeClr val="tx2"/>
                </a:solidFill>
              </a:defRPr>
            </a:lvl1pPr>
          </a:lstStyle>
          <a:p>
            <a:r>
              <a:rPr lang="de-DE" dirty="0"/>
              <a:t>Bildunterschrift in Grau: Arial Regular, Schriftgröße 10pt, Zeilenabstand 12pt. Höchstens zwei Zeilen möglich.</a:t>
            </a:r>
          </a:p>
        </p:txBody>
      </p:sp>
      <p:sp>
        <p:nvSpPr>
          <p:cNvPr id="17" name="Bildplatzhalter 8">
            <a:extLst>
              <a:ext uri="{FF2B5EF4-FFF2-40B4-BE49-F238E27FC236}">
                <a16:creationId xmlns:a16="http://schemas.microsoft.com/office/drawing/2014/main" id="{EF14AF65-368F-2F4B-BBEE-3EA35EB89426}"/>
              </a:ext>
            </a:extLst>
          </p:cNvPr>
          <p:cNvSpPr>
            <a:spLocks noGrp="1"/>
          </p:cNvSpPr>
          <p:nvPr>
            <p:ph type="pic" sz="quarter" idx="17"/>
          </p:nvPr>
        </p:nvSpPr>
        <p:spPr>
          <a:xfrm>
            <a:off x="4213118" y="1268413"/>
            <a:ext cx="3768832" cy="1800000"/>
          </a:xfrm>
          <a:prstGeom prst="rect">
            <a:avLst/>
          </a:prstGeom>
          <a:solidFill>
            <a:schemeClr val="accent5">
              <a:lumMod val="20000"/>
              <a:lumOff val="80000"/>
            </a:schemeClr>
          </a:solidFill>
        </p:spPr>
        <p:txBody>
          <a:bodyPr/>
          <a:lstStyle>
            <a:lvl1pPr marL="0" indent="0">
              <a:buNone/>
              <a:defRPr sz="1500"/>
            </a:lvl1pPr>
          </a:lstStyle>
          <a:p>
            <a:endParaRPr lang="de-DE" dirty="0"/>
          </a:p>
        </p:txBody>
      </p:sp>
      <p:sp>
        <p:nvSpPr>
          <p:cNvPr id="18" name="Bildplatzhalter 8">
            <a:extLst>
              <a:ext uri="{FF2B5EF4-FFF2-40B4-BE49-F238E27FC236}">
                <a16:creationId xmlns:a16="http://schemas.microsoft.com/office/drawing/2014/main" id="{D49C9D53-301C-654B-BEDD-F5989835D4F7}"/>
              </a:ext>
            </a:extLst>
          </p:cNvPr>
          <p:cNvSpPr>
            <a:spLocks noGrp="1"/>
          </p:cNvSpPr>
          <p:nvPr>
            <p:ph type="pic" sz="quarter" idx="18"/>
          </p:nvPr>
        </p:nvSpPr>
        <p:spPr>
          <a:xfrm>
            <a:off x="8147343" y="1268413"/>
            <a:ext cx="3779838" cy="1800000"/>
          </a:xfrm>
          <a:prstGeom prst="rect">
            <a:avLst/>
          </a:prstGeom>
          <a:solidFill>
            <a:schemeClr val="accent5">
              <a:lumMod val="20000"/>
              <a:lumOff val="80000"/>
            </a:schemeClr>
          </a:solidFill>
        </p:spPr>
        <p:txBody>
          <a:bodyPr/>
          <a:lstStyle>
            <a:lvl1pPr marL="0" indent="0">
              <a:buNone/>
              <a:defRPr sz="1500"/>
            </a:lvl1pPr>
          </a:lstStyle>
          <a:p>
            <a:endParaRPr lang="de-DE" dirty="0"/>
          </a:p>
        </p:txBody>
      </p:sp>
      <p:sp>
        <p:nvSpPr>
          <p:cNvPr id="22" name="Bildplatzhalter 8">
            <a:extLst>
              <a:ext uri="{FF2B5EF4-FFF2-40B4-BE49-F238E27FC236}">
                <a16:creationId xmlns:a16="http://schemas.microsoft.com/office/drawing/2014/main" id="{E854584E-0656-2D4E-92FB-87B27E7A28D0}"/>
              </a:ext>
            </a:extLst>
          </p:cNvPr>
          <p:cNvSpPr>
            <a:spLocks noGrp="1"/>
          </p:cNvSpPr>
          <p:nvPr>
            <p:ph type="pic" sz="quarter" idx="21"/>
          </p:nvPr>
        </p:nvSpPr>
        <p:spPr>
          <a:xfrm>
            <a:off x="4213118" y="4046891"/>
            <a:ext cx="3768832" cy="1800000"/>
          </a:xfrm>
          <a:prstGeom prst="rect">
            <a:avLst/>
          </a:prstGeom>
          <a:solidFill>
            <a:schemeClr val="accent5">
              <a:lumMod val="20000"/>
              <a:lumOff val="80000"/>
            </a:schemeClr>
          </a:solidFill>
        </p:spPr>
        <p:txBody>
          <a:bodyPr/>
          <a:lstStyle>
            <a:lvl1pPr marL="0" indent="0">
              <a:buNone/>
              <a:defRPr sz="1500"/>
            </a:lvl1pPr>
          </a:lstStyle>
          <a:p>
            <a:endParaRPr lang="de-DE" dirty="0"/>
          </a:p>
        </p:txBody>
      </p:sp>
      <p:sp>
        <p:nvSpPr>
          <p:cNvPr id="23" name="Bildplatzhalter 8">
            <a:extLst>
              <a:ext uri="{FF2B5EF4-FFF2-40B4-BE49-F238E27FC236}">
                <a16:creationId xmlns:a16="http://schemas.microsoft.com/office/drawing/2014/main" id="{0F882ABC-24E8-9342-9D3B-BAF5666919FD}"/>
              </a:ext>
            </a:extLst>
          </p:cNvPr>
          <p:cNvSpPr>
            <a:spLocks noGrp="1"/>
          </p:cNvSpPr>
          <p:nvPr>
            <p:ph type="pic" sz="quarter" idx="22"/>
          </p:nvPr>
        </p:nvSpPr>
        <p:spPr>
          <a:xfrm>
            <a:off x="8147343" y="4046891"/>
            <a:ext cx="3779838" cy="1800000"/>
          </a:xfrm>
          <a:prstGeom prst="rect">
            <a:avLst/>
          </a:prstGeom>
          <a:solidFill>
            <a:schemeClr val="accent5">
              <a:lumMod val="20000"/>
              <a:lumOff val="80000"/>
            </a:schemeClr>
          </a:solidFill>
        </p:spPr>
        <p:txBody>
          <a:bodyPr/>
          <a:lstStyle>
            <a:lvl1pPr marL="0" indent="0">
              <a:buNone/>
              <a:defRPr sz="1500"/>
            </a:lvl1pPr>
          </a:lstStyle>
          <a:p>
            <a:endParaRPr lang="de-DE" dirty="0"/>
          </a:p>
        </p:txBody>
      </p:sp>
      <p:sp>
        <p:nvSpPr>
          <p:cNvPr id="16" name="Textplatzhalter 10">
            <a:extLst>
              <a:ext uri="{FF2B5EF4-FFF2-40B4-BE49-F238E27FC236}">
                <a16:creationId xmlns:a16="http://schemas.microsoft.com/office/drawing/2014/main" id="{AE239815-5B86-494B-BF7B-7014F3A47962}"/>
              </a:ext>
            </a:extLst>
          </p:cNvPr>
          <p:cNvSpPr>
            <a:spLocks noGrp="1"/>
          </p:cNvSpPr>
          <p:nvPr>
            <p:ph type="body" sz="quarter" idx="25" hasCustomPrompt="1"/>
          </p:nvPr>
        </p:nvSpPr>
        <p:spPr>
          <a:xfrm>
            <a:off x="4209360" y="3068638"/>
            <a:ext cx="3779838" cy="471359"/>
          </a:xfrm>
          <a:prstGeom prst="rect">
            <a:avLst/>
          </a:prstGeom>
        </p:spPr>
        <p:txBody>
          <a:bodyPr lIns="0" tIns="162000" rIns="0" bIns="0" anchor="t" anchorCtr="0">
            <a:spAutoFit/>
          </a:bodyPr>
          <a:lstStyle>
            <a:lvl1pPr marL="0" indent="0">
              <a:lnSpc>
                <a:spcPts val="1200"/>
              </a:lnSpc>
              <a:spcBef>
                <a:spcPts val="0"/>
              </a:spcBef>
              <a:buNone/>
              <a:defRPr sz="1000">
                <a:solidFill>
                  <a:schemeClr val="tx2"/>
                </a:solidFill>
              </a:defRPr>
            </a:lvl1pPr>
          </a:lstStyle>
          <a:p>
            <a:r>
              <a:rPr lang="de-DE" dirty="0"/>
              <a:t>Bildunterschrift in Grau: Arial Regular, Schriftgröße 10pt, Zeilenabstand 12pt. Höchstens zwei Zeilen möglich.</a:t>
            </a:r>
          </a:p>
        </p:txBody>
      </p:sp>
      <p:sp>
        <p:nvSpPr>
          <p:cNvPr id="20" name="Textplatzhalter 10">
            <a:extLst>
              <a:ext uri="{FF2B5EF4-FFF2-40B4-BE49-F238E27FC236}">
                <a16:creationId xmlns:a16="http://schemas.microsoft.com/office/drawing/2014/main" id="{F41322DE-70CF-174F-B97E-769FB0347AC3}"/>
              </a:ext>
            </a:extLst>
          </p:cNvPr>
          <p:cNvSpPr>
            <a:spLocks noGrp="1"/>
          </p:cNvSpPr>
          <p:nvPr>
            <p:ph type="body" sz="quarter" idx="26" hasCustomPrompt="1"/>
          </p:nvPr>
        </p:nvSpPr>
        <p:spPr>
          <a:xfrm>
            <a:off x="8145255" y="3068638"/>
            <a:ext cx="3779838" cy="471359"/>
          </a:xfrm>
          <a:prstGeom prst="rect">
            <a:avLst/>
          </a:prstGeom>
        </p:spPr>
        <p:txBody>
          <a:bodyPr lIns="0" tIns="162000" rIns="0" bIns="0" anchor="t" anchorCtr="0">
            <a:spAutoFit/>
          </a:bodyPr>
          <a:lstStyle>
            <a:lvl1pPr marL="0" indent="0">
              <a:lnSpc>
                <a:spcPts val="1200"/>
              </a:lnSpc>
              <a:spcBef>
                <a:spcPts val="0"/>
              </a:spcBef>
              <a:buNone/>
              <a:defRPr sz="1000">
                <a:solidFill>
                  <a:schemeClr val="tx2"/>
                </a:solidFill>
              </a:defRPr>
            </a:lvl1pPr>
          </a:lstStyle>
          <a:p>
            <a:r>
              <a:rPr lang="de-DE" dirty="0"/>
              <a:t>Bildunterschrift in Grau: Arial Regular, Schriftgröße 10pt, Zeilenabstand 12pt. Höchstens zwei Zeilen möglich.</a:t>
            </a:r>
          </a:p>
        </p:txBody>
      </p:sp>
      <p:sp>
        <p:nvSpPr>
          <p:cNvPr id="26" name="Textplatzhalter 10">
            <a:extLst>
              <a:ext uri="{FF2B5EF4-FFF2-40B4-BE49-F238E27FC236}">
                <a16:creationId xmlns:a16="http://schemas.microsoft.com/office/drawing/2014/main" id="{FAADE03C-5F9A-DD4B-ADEE-0E3CF2F4AE66}"/>
              </a:ext>
            </a:extLst>
          </p:cNvPr>
          <p:cNvSpPr>
            <a:spLocks noGrp="1"/>
          </p:cNvSpPr>
          <p:nvPr>
            <p:ph type="body" sz="quarter" idx="27" hasCustomPrompt="1"/>
          </p:nvPr>
        </p:nvSpPr>
        <p:spPr>
          <a:xfrm>
            <a:off x="4209360" y="5846891"/>
            <a:ext cx="3779838" cy="471359"/>
          </a:xfrm>
          <a:prstGeom prst="rect">
            <a:avLst/>
          </a:prstGeom>
        </p:spPr>
        <p:txBody>
          <a:bodyPr lIns="0" tIns="162000" rIns="0" bIns="0" anchor="t" anchorCtr="0">
            <a:spAutoFit/>
          </a:bodyPr>
          <a:lstStyle>
            <a:lvl1pPr marL="0" indent="0">
              <a:lnSpc>
                <a:spcPts val="1200"/>
              </a:lnSpc>
              <a:spcBef>
                <a:spcPts val="0"/>
              </a:spcBef>
              <a:buNone/>
              <a:defRPr sz="1000">
                <a:solidFill>
                  <a:schemeClr val="tx2"/>
                </a:solidFill>
              </a:defRPr>
            </a:lvl1pPr>
          </a:lstStyle>
          <a:p>
            <a:r>
              <a:rPr lang="de-DE" dirty="0"/>
              <a:t>Bildunterschrift in Grau: Arial Regular, Schriftgröße 10pt, Zeilenabstand 12pt. Höchstens zwei Zeilen möglich.</a:t>
            </a:r>
          </a:p>
        </p:txBody>
      </p:sp>
      <p:sp>
        <p:nvSpPr>
          <p:cNvPr id="27" name="Textplatzhalter 10">
            <a:extLst>
              <a:ext uri="{FF2B5EF4-FFF2-40B4-BE49-F238E27FC236}">
                <a16:creationId xmlns:a16="http://schemas.microsoft.com/office/drawing/2014/main" id="{C2EBC8AD-CBC5-EE41-857C-8CFA4D18D286}"/>
              </a:ext>
            </a:extLst>
          </p:cNvPr>
          <p:cNvSpPr>
            <a:spLocks noGrp="1"/>
          </p:cNvSpPr>
          <p:nvPr>
            <p:ph type="body" sz="quarter" idx="28" hasCustomPrompt="1"/>
          </p:nvPr>
        </p:nvSpPr>
        <p:spPr>
          <a:xfrm>
            <a:off x="8135316" y="5846891"/>
            <a:ext cx="3779838" cy="471359"/>
          </a:xfrm>
          <a:prstGeom prst="rect">
            <a:avLst/>
          </a:prstGeom>
        </p:spPr>
        <p:txBody>
          <a:bodyPr lIns="0" tIns="162000" rIns="0" bIns="0" anchor="t" anchorCtr="0">
            <a:spAutoFit/>
          </a:bodyPr>
          <a:lstStyle>
            <a:lvl1pPr marL="0" indent="0">
              <a:lnSpc>
                <a:spcPts val="1200"/>
              </a:lnSpc>
              <a:spcBef>
                <a:spcPts val="0"/>
              </a:spcBef>
              <a:buNone/>
              <a:defRPr sz="1000">
                <a:solidFill>
                  <a:schemeClr val="tx2"/>
                </a:solidFill>
              </a:defRPr>
            </a:lvl1pPr>
          </a:lstStyle>
          <a:p>
            <a:r>
              <a:rPr lang="de-DE" dirty="0"/>
              <a:t>Bildunterschrift in Grau: Arial Regular, Schriftgröße 10pt, Zeilenabstand 12pt. Höchstens zwei Zeilen möglich.</a:t>
            </a:r>
          </a:p>
        </p:txBody>
      </p:sp>
    </p:spTree>
    <p:extLst>
      <p:ext uri="{BB962C8B-B14F-4D97-AF65-F5344CB8AC3E}">
        <p14:creationId xmlns:p14="http://schemas.microsoft.com/office/powerpoint/2010/main" val="391849291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Diagramm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B982CDE-92BA-DB40-98AD-C885A453B499}"/>
              </a:ext>
            </a:extLst>
          </p:cNvPr>
          <p:cNvSpPr>
            <a:spLocks noGrp="1"/>
          </p:cNvSpPr>
          <p:nvPr>
            <p:ph type="title" hasCustomPrompt="1"/>
          </p:nvPr>
        </p:nvSpPr>
        <p:spPr>
          <a:xfrm>
            <a:off x="270000" y="215746"/>
            <a:ext cx="9671012" cy="707886"/>
          </a:xfrm>
          <a:prstGeom prst="rect">
            <a:avLst/>
          </a:prstGeom>
        </p:spPr>
        <p:txBody>
          <a:bodyPr/>
          <a:lstStyle>
            <a:lvl1pPr>
              <a:defRPr/>
            </a:lvl1pPr>
          </a:lstStyle>
          <a:p>
            <a:r>
              <a:rPr lang="de-DE" dirty="0"/>
              <a:t>Titel hinzufügen, Arial </a:t>
            </a:r>
            <a:r>
              <a:rPr lang="de-DE" dirty="0" err="1"/>
              <a:t>Bold</a:t>
            </a:r>
            <a:r>
              <a:rPr lang="de-DE" dirty="0"/>
              <a:t>, Schriftgröße 23pt, Zeilenabstand 1-fach</a:t>
            </a:r>
            <a:br>
              <a:rPr lang="de-DE" dirty="0"/>
            </a:br>
            <a:r>
              <a:rPr lang="de-DE" dirty="0"/>
              <a:t>Zwei Zeilen möglich</a:t>
            </a:r>
          </a:p>
        </p:txBody>
      </p:sp>
      <p:sp>
        <p:nvSpPr>
          <p:cNvPr id="3" name="Fußzeilenplatzhalter 2">
            <a:extLst>
              <a:ext uri="{FF2B5EF4-FFF2-40B4-BE49-F238E27FC236}">
                <a16:creationId xmlns:a16="http://schemas.microsoft.com/office/drawing/2014/main" id="{4E1D0784-96D4-9044-99E5-D8EDDE7BC2CF}"/>
              </a:ext>
            </a:extLst>
          </p:cNvPr>
          <p:cNvSpPr>
            <a:spLocks noGrp="1"/>
          </p:cNvSpPr>
          <p:nvPr>
            <p:ph type="ftr" sz="quarter" idx="10"/>
          </p:nvPr>
        </p:nvSpPr>
        <p:spPr/>
        <p:txBody>
          <a:bodyPr/>
          <a:lstStyle/>
          <a:p>
            <a:r>
              <a:rPr lang="de-DE" dirty="0"/>
              <a:t>Gesellschafterversammlung BOAM</a:t>
            </a:r>
          </a:p>
        </p:txBody>
      </p:sp>
      <p:sp>
        <p:nvSpPr>
          <p:cNvPr id="5" name="Diagrammplatzhalter 4">
            <a:extLst>
              <a:ext uri="{FF2B5EF4-FFF2-40B4-BE49-F238E27FC236}">
                <a16:creationId xmlns:a16="http://schemas.microsoft.com/office/drawing/2014/main" id="{4ADBBC1A-3314-7046-A8EC-0B86909AF953}"/>
              </a:ext>
            </a:extLst>
          </p:cNvPr>
          <p:cNvSpPr>
            <a:spLocks noGrp="1"/>
          </p:cNvSpPr>
          <p:nvPr>
            <p:ph type="chart" sz="quarter" idx="11"/>
          </p:nvPr>
        </p:nvSpPr>
        <p:spPr>
          <a:xfrm>
            <a:off x="263525" y="1268412"/>
            <a:ext cx="5751513" cy="5049837"/>
          </a:xfrm>
          <a:prstGeom prst="rect">
            <a:avLst/>
          </a:prstGeom>
        </p:spPr>
        <p:txBody>
          <a:bodyPr/>
          <a:lstStyle>
            <a:lvl1pPr marL="0" indent="0">
              <a:buNone/>
              <a:defRPr sz="1500"/>
            </a:lvl1pPr>
          </a:lstStyle>
          <a:p>
            <a:r>
              <a:rPr lang="de-DE" dirty="0"/>
              <a:t>Diagramm</a:t>
            </a:r>
          </a:p>
        </p:txBody>
      </p:sp>
      <p:sp>
        <p:nvSpPr>
          <p:cNvPr id="6" name="Diagrammplatzhalter 4">
            <a:extLst>
              <a:ext uri="{FF2B5EF4-FFF2-40B4-BE49-F238E27FC236}">
                <a16:creationId xmlns:a16="http://schemas.microsoft.com/office/drawing/2014/main" id="{61E167AA-7F46-AB43-B405-E938A25942D2}"/>
              </a:ext>
            </a:extLst>
          </p:cNvPr>
          <p:cNvSpPr>
            <a:spLocks noGrp="1"/>
          </p:cNvSpPr>
          <p:nvPr>
            <p:ph type="chart" sz="quarter" idx="12"/>
          </p:nvPr>
        </p:nvSpPr>
        <p:spPr>
          <a:xfrm>
            <a:off x="6180231" y="1268412"/>
            <a:ext cx="5751513" cy="5049837"/>
          </a:xfrm>
          <a:prstGeom prst="rect">
            <a:avLst/>
          </a:prstGeom>
        </p:spPr>
        <p:txBody>
          <a:bodyPr/>
          <a:lstStyle>
            <a:lvl1pPr marL="0" indent="0">
              <a:buNone/>
              <a:defRPr sz="1500"/>
            </a:lvl1pPr>
          </a:lstStyle>
          <a:p>
            <a:r>
              <a:rPr lang="de-DE" dirty="0"/>
              <a:t>Diagramm</a:t>
            </a:r>
          </a:p>
        </p:txBody>
      </p:sp>
      <p:sp>
        <p:nvSpPr>
          <p:cNvPr id="7" name="Textplatzhalter 7">
            <a:extLst>
              <a:ext uri="{FF2B5EF4-FFF2-40B4-BE49-F238E27FC236}">
                <a16:creationId xmlns:a16="http://schemas.microsoft.com/office/drawing/2014/main" id="{00231594-608A-4A4E-8434-4B503EABBCB3}"/>
              </a:ext>
            </a:extLst>
          </p:cNvPr>
          <p:cNvSpPr>
            <a:spLocks noGrp="1"/>
          </p:cNvSpPr>
          <p:nvPr>
            <p:ph type="body" sz="quarter" idx="17" hasCustomPrompt="1"/>
          </p:nvPr>
        </p:nvSpPr>
        <p:spPr>
          <a:xfrm>
            <a:off x="282575" y="6164362"/>
            <a:ext cx="5744147" cy="153888"/>
          </a:xfrm>
          <a:prstGeom prst="rect">
            <a:avLst/>
          </a:prstGeom>
        </p:spPr>
        <p:txBody>
          <a:bodyPr lIns="0" tIns="0" rIns="0" bIns="0" anchor="b" anchorCtr="0">
            <a:spAutoFit/>
          </a:bodyPr>
          <a:lstStyle>
            <a:lvl1pPr marL="0" indent="0">
              <a:lnSpc>
                <a:spcPts val="1200"/>
              </a:lnSpc>
              <a:spcBef>
                <a:spcPts val="0"/>
              </a:spcBef>
              <a:buFontTx/>
              <a:buNone/>
              <a:defRPr sz="1000">
                <a:solidFill>
                  <a:schemeClr val="tx2"/>
                </a:solidFill>
              </a:defRPr>
            </a:lvl1pPr>
          </a:lstStyle>
          <a:p>
            <a:r>
              <a:rPr lang="de-DE" dirty="0"/>
              <a:t>Legende zu Diagramm</a:t>
            </a:r>
          </a:p>
        </p:txBody>
      </p:sp>
      <p:sp>
        <p:nvSpPr>
          <p:cNvPr id="9" name="Textplatzhalter 7">
            <a:extLst>
              <a:ext uri="{FF2B5EF4-FFF2-40B4-BE49-F238E27FC236}">
                <a16:creationId xmlns:a16="http://schemas.microsoft.com/office/drawing/2014/main" id="{A426ACA2-BCF4-6E4B-A7F9-9B8DC77E5E6A}"/>
              </a:ext>
            </a:extLst>
          </p:cNvPr>
          <p:cNvSpPr>
            <a:spLocks noGrp="1"/>
          </p:cNvSpPr>
          <p:nvPr>
            <p:ph type="body" sz="quarter" idx="18" hasCustomPrompt="1"/>
          </p:nvPr>
        </p:nvSpPr>
        <p:spPr>
          <a:xfrm>
            <a:off x="6175375" y="6164362"/>
            <a:ext cx="5744147" cy="153888"/>
          </a:xfrm>
          <a:prstGeom prst="rect">
            <a:avLst/>
          </a:prstGeom>
        </p:spPr>
        <p:txBody>
          <a:bodyPr lIns="0" tIns="0" rIns="0" bIns="0" anchor="b" anchorCtr="0">
            <a:spAutoFit/>
          </a:bodyPr>
          <a:lstStyle>
            <a:lvl1pPr marL="0" indent="0">
              <a:lnSpc>
                <a:spcPts val="1200"/>
              </a:lnSpc>
              <a:spcBef>
                <a:spcPts val="0"/>
              </a:spcBef>
              <a:buFontTx/>
              <a:buNone/>
              <a:defRPr sz="1000">
                <a:solidFill>
                  <a:schemeClr val="tx2"/>
                </a:solidFill>
              </a:defRPr>
            </a:lvl1pPr>
          </a:lstStyle>
          <a:p>
            <a:r>
              <a:rPr lang="de-DE" dirty="0"/>
              <a:t>Legende zu Diagramm</a:t>
            </a:r>
          </a:p>
        </p:txBody>
      </p:sp>
    </p:spTree>
    <p:extLst>
      <p:ext uri="{BB962C8B-B14F-4D97-AF65-F5344CB8AC3E}">
        <p14:creationId xmlns:p14="http://schemas.microsoft.com/office/powerpoint/2010/main" val="18123372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ext-Diagramm">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B982CDE-92BA-DB40-98AD-C885A453B499}"/>
              </a:ext>
            </a:extLst>
          </p:cNvPr>
          <p:cNvSpPr>
            <a:spLocks noGrp="1"/>
          </p:cNvSpPr>
          <p:nvPr>
            <p:ph type="title" hasCustomPrompt="1"/>
          </p:nvPr>
        </p:nvSpPr>
        <p:spPr>
          <a:xfrm>
            <a:off x="270000" y="215746"/>
            <a:ext cx="9671012" cy="707886"/>
          </a:xfrm>
          <a:prstGeom prst="rect">
            <a:avLst/>
          </a:prstGeom>
        </p:spPr>
        <p:txBody>
          <a:bodyPr/>
          <a:lstStyle>
            <a:lvl1pPr>
              <a:defRPr/>
            </a:lvl1pPr>
          </a:lstStyle>
          <a:p>
            <a:r>
              <a:rPr lang="de-DE" dirty="0"/>
              <a:t>Titel hinzufügen, Arial </a:t>
            </a:r>
            <a:r>
              <a:rPr lang="de-DE" dirty="0" err="1"/>
              <a:t>Bold</a:t>
            </a:r>
            <a:r>
              <a:rPr lang="de-DE" dirty="0"/>
              <a:t>, Schriftgröße 23pt, Zeilenabstand 1-fach</a:t>
            </a:r>
            <a:br>
              <a:rPr lang="de-DE" dirty="0"/>
            </a:br>
            <a:r>
              <a:rPr lang="de-DE" dirty="0"/>
              <a:t>Zwei Zeilen möglich</a:t>
            </a:r>
          </a:p>
        </p:txBody>
      </p:sp>
      <p:sp>
        <p:nvSpPr>
          <p:cNvPr id="3" name="Fußzeilenplatzhalter 2">
            <a:extLst>
              <a:ext uri="{FF2B5EF4-FFF2-40B4-BE49-F238E27FC236}">
                <a16:creationId xmlns:a16="http://schemas.microsoft.com/office/drawing/2014/main" id="{4E1D0784-96D4-9044-99E5-D8EDDE7BC2CF}"/>
              </a:ext>
            </a:extLst>
          </p:cNvPr>
          <p:cNvSpPr>
            <a:spLocks noGrp="1"/>
          </p:cNvSpPr>
          <p:nvPr>
            <p:ph type="ftr" sz="quarter" idx="10"/>
          </p:nvPr>
        </p:nvSpPr>
        <p:spPr/>
        <p:txBody>
          <a:bodyPr/>
          <a:lstStyle/>
          <a:p>
            <a:r>
              <a:rPr lang="de-DE" dirty="0"/>
              <a:t>Gesellschafterversammlung BOAM</a:t>
            </a:r>
          </a:p>
        </p:txBody>
      </p:sp>
      <p:sp>
        <p:nvSpPr>
          <p:cNvPr id="6" name="Diagrammplatzhalter 4">
            <a:extLst>
              <a:ext uri="{FF2B5EF4-FFF2-40B4-BE49-F238E27FC236}">
                <a16:creationId xmlns:a16="http://schemas.microsoft.com/office/drawing/2014/main" id="{61E167AA-7F46-AB43-B405-E938A25942D2}"/>
              </a:ext>
            </a:extLst>
          </p:cNvPr>
          <p:cNvSpPr>
            <a:spLocks noGrp="1"/>
          </p:cNvSpPr>
          <p:nvPr>
            <p:ph type="chart" sz="quarter" idx="12"/>
          </p:nvPr>
        </p:nvSpPr>
        <p:spPr>
          <a:xfrm>
            <a:off x="6180231" y="1268412"/>
            <a:ext cx="5751513" cy="5049837"/>
          </a:xfrm>
          <a:prstGeom prst="rect">
            <a:avLst/>
          </a:prstGeom>
        </p:spPr>
        <p:txBody>
          <a:bodyPr/>
          <a:lstStyle>
            <a:lvl1pPr marL="0" indent="0">
              <a:buNone/>
              <a:defRPr sz="1500"/>
            </a:lvl1pPr>
          </a:lstStyle>
          <a:p>
            <a:r>
              <a:rPr lang="de-DE" dirty="0"/>
              <a:t>Diagramm</a:t>
            </a:r>
          </a:p>
        </p:txBody>
      </p:sp>
      <p:sp>
        <p:nvSpPr>
          <p:cNvPr id="9" name="Textplatzhalter 7">
            <a:extLst>
              <a:ext uri="{FF2B5EF4-FFF2-40B4-BE49-F238E27FC236}">
                <a16:creationId xmlns:a16="http://schemas.microsoft.com/office/drawing/2014/main" id="{A426ACA2-BCF4-6E4B-A7F9-9B8DC77E5E6A}"/>
              </a:ext>
            </a:extLst>
          </p:cNvPr>
          <p:cNvSpPr>
            <a:spLocks noGrp="1"/>
          </p:cNvSpPr>
          <p:nvPr>
            <p:ph type="body" sz="quarter" idx="18" hasCustomPrompt="1"/>
          </p:nvPr>
        </p:nvSpPr>
        <p:spPr>
          <a:xfrm>
            <a:off x="6175375" y="6164362"/>
            <a:ext cx="5744147" cy="153888"/>
          </a:xfrm>
          <a:prstGeom prst="rect">
            <a:avLst/>
          </a:prstGeom>
        </p:spPr>
        <p:txBody>
          <a:bodyPr lIns="0" tIns="0" rIns="0" bIns="0" anchor="b" anchorCtr="0">
            <a:spAutoFit/>
          </a:bodyPr>
          <a:lstStyle>
            <a:lvl1pPr marL="0" indent="0">
              <a:lnSpc>
                <a:spcPts val="1200"/>
              </a:lnSpc>
              <a:spcBef>
                <a:spcPts val="0"/>
              </a:spcBef>
              <a:buFontTx/>
              <a:buNone/>
              <a:defRPr sz="1000">
                <a:solidFill>
                  <a:schemeClr val="tx2"/>
                </a:solidFill>
              </a:defRPr>
            </a:lvl1pPr>
          </a:lstStyle>
          <a:p>
            <a:r>
              <a:rPr lang="de-DE" dirty="0"/>
              <a:t>Legende zu Diagramm</a:t>
            </a:r>
          </a:p>
        </p:txBody>
      </p:sp>
      <p:sp>
        <p:nvSpPr>
          <p:cNvPr id="5" name="Textplatzhalter 4">
            <a:extLst>
              <a:ext uri="{FF2B5EF4-FFF2-40B4-BE49-F238E27FC236}">
                <a16:creationId xmlns:a16="http://schemas.microsoft.com/office/drawing/2014/main" id="{67A42CB9-716D-FF40-A477-B112A1EE4A10}"/>
              </a:ext>
            </a:extLst>
          </p:cNvPr>
          <p:cNvSpPr>
            <a:spLocks noGrp="1"/>
          </p:cNvSpPr>
          <p:nvPr>
            <p:ph type="body" sz="quarter" idx="19" hasCustomPrompt="1"/>
          </p:nvPr>
        </p:nvSpPr>
        <p:spPr>
          <a:xfrm>
            <a:off x="270000" y="1268413"/>
            <a:ext cx="5751513" cy="3600986"/>
          </a:xfrm>
          <a:prstGeom prst="rect">
            <a:avLst/>
          </a:prstGeom>
        </p:spPr>
        <p:txBody>
          <a:bodyPr lIns="0" tIns="0" rIns="0" bIns="0">
            <a:spAutoFit/>
          </a:bodyPr>
          <a:lstStyle>
            <a:lvl1pPr marL="0" indent="0">
              <a:lnSpc>
                <a:spcPct val="100000"/>
              </a:lnSpc>
              <a:spcBef>
                <a:spcPts val="0"/>
              </a:spcBef>
              <a:buClr>
                <a:schemeClr val="accent1"/>
              </a:buClr>
              <a:buFontTx/>
              <a:buNone/>
              <a:tabLst/>
              <a:defRPr sz="1800"/>
            </a:lvl1pPr>
          </a:lstStyle>
          <a:p>
            <a:pPr marL="0" indent="0">
              <a:buClr>
                <a:schemeClr val="accent1"/>
              </a:buClr>
              <a:buFontTx/>
              <a:buNone/>
              <a:tabLst/>
            </a:pPr>
            <a:r>
              <a:rPr lang="de-DE" b="0" dirty="0"/>
              <a:t>Fließtext, Arial Regular, Schriftgröße 18pt, Zeilenabstand 1-fach: </a:t>
            </a:r>
            <a:r>
              <a:rPr lang="de-DE" b="0" dirty="0" err="1"/>
              <a:t>Lorem</a:t>
            </a:r>
            <a:r>
              <a:rPr lang="de-DE" b="0" dirty="0"/>
              <a:t> </a:t>
            </a:r>
            <a:r>
              <a:rPr lang="de-DE" b="0" dirty="0" err="1"/>
              <a:t>ipsum</a:t>
            </a:r>
            <a:r>
              <a:rPr lang="de-DE" b="0" dirty="0"/>
              <a:t> </a:t>
            </a:r>
            <a:r>
              <a:rPr lang="de-DE" b="0" dirty="0" err="1"/>
              <a:t>dolor</a:t>
            </a:r>
            <a:r>
              <a:rPr lang="de-DE" b="0" dirty="0"/>
              <a:t> </a:t>
            </a:r>
            <a:r>
              <a:rPr lang="de-DE" b="0" dirty="0" err="1"/>
              <a:t>sit</a:t>
            </a:r>
            <a:r>
              <a:rPr lang="de-DE" b="0" dirty="0"/>
              <a:t> </a:t>
            </a:r>
            <a:r>
              <a:rPr lang="de-DE" b="0" dirty="0" err="1"/>
              <a:t>amet</a:t>
            </a:r>
            <a:r>
              <a:rPr lang="de-DE" b="0" dirty="0"/>
              <a:t>, </a:t>
            </a:r>
            <a:r>
              <a:rPr lang="de-DE" b="0" dirty="0" err="1"/>
              <a:t>consetetur</a:t>
            </a:r>
            <a:r>
              <a:rPr lang="de-DE" b="0" dirty="0"/>
              <a:t> </a:t>
            </a:r>
            <a:r>
              <a:rPr lang="de-DE" b="0" dirty="0" err="1"/>
              <a:t>sadipscing</a:t>
            </a:r>
            <a:r>
              <a:rPr lang="de-DE" b="0" dirty="0"/>
              <a:t> </a:t>
            </a:r>
            <a:r>
              <a:rPr lang="de-DE" b="0" dirty="0" err="1"/>
              <a:t>elitr</a:t>
            </a:r>
            <a:r>
              <a:rPr lang="de-DE" b="0" dirty="0"/>
              <a:t>, </a:t>
            </a:r>
            <a:r>
              <a:rPr lang="de-DE" b="0" dirty="0" err="1"/>
              <a:t>sed</a:t>
            </a:r>
            <a:r>
              <a:rPr lang="de-DE" b="0" dirty="0"/>
              <a:t> </a:t>
            </a:r>
            <a:r>
              <a:rPr lang="de-DE" b="0" dirty="0" err="1"/>
              <a:t>diam</a:t>
            </a:r>
            <a:r>
              <a:rPr lang="de-DE" b="0" dirty="0"/>
              <a:t> </a:t>
            </a:r>
            <a:r>
              <a:rPr lang="de-DE" b="0" dirty="0" err="1"/>
              <a:t>nonumy</a:t>
            </a:r>
            <a:r>
              <a:rPr lang="de-DE" b="0" dirty="0"/>
              <a:t> </a:t>
            </a:r>
            <a:r>
              <a:rPr lang="de-DE" b="0" dirty="0" err="1"/>
              <a:t>eirmod</a:t>
            </a:r>
            <a:r>
              <a:rPr lang="de-DE" b="0" dirty="0"/>
              <a:t> </a:t>
            </a:r>
            <a:r>
              <a:rPr lang="de-DE" b="0" dirty="0" err="1"/>
              <a:t>tempor</a:t>
            </a:r>
            <a:r>
              <a:rPr lang="de-DE" b="0" dirty="0"/>
              <a:t> </a:t>
            </a:r>
            <a:r>
              <a:rPr lang="de-DE" b="0" dirty="0" err="1"/>
              <a:t>invidunt</a:t>
            </a:r>
            <a:r>
              <a:rPr lang="de-DE" b="0" dirty="0"/>
              <a:t> </a:t>
            </a:r>
            <a:r>
              <a:rPr lang="de-DE" b="0" dirty="0" err="1"/>
              <a:t>ut</a:t>
            </a:r>
            <a:r>
              <a:rPr lang="de-DE" b="0" dirty="0"/>
              <a:t> </a:t>
            </a:r>
            <a:r>
              <a:rPr lang="de-DE" b="0" dirty="0" err="1"/>
              <a:t>labore</a:t>
            </a:r>
            <a:r>
              <a:rPr lang="de-DE" b="0" dirty="0"/>
              <a:t> et </a:t>
            </a:r>
            <a:r>
              <a:rPr lang="de-DE" b="0" dirty="0" err="1"/>
              <a:t>dolore</a:t>
            </a:r>
            <a:r>
              <a:rPr lang="de-DE" b="0" dirty="0"/>
              <a:t> magna </a:t>
            </a:r>
            <a:r>
              <a:rPr lang="de-DE" b="0" dirty="0" err="1"/>
              <a:t>aliquyam</a:t>
            </a:r>
            <a:r>
              <a:rPr lang="de-DE" b="0" dirty="0"/>
              <a:t> </a:t>
            </a:r>
            <a:r>
              <a:rPr lang="de-DE" b="0" dirty="0" err="1"/>
              <a:t>erat</a:t>
            </a:r>
            <a:r>
              <a:rPr lang="de-DE" b="0" dirty="0"/>
              <a:t>, </a:t>
            </a:r>
            <a:r>
              <a:rPr lang="de-DE" b="0" dirty="0" err="1"/>
              <a:t>sed</a:t>
            </a:r>
            <a:r>
              <a:rPr lang="de-DE" b="0" dirty="0"/>
              <a:t> </a:t>
            </a:r>
            <a:r>
              <a:rPr lang="de-DE" b="0" dirty="0" err="1"/>
              <a:t>diam</a:t>
            </a:r>
            <a:r>
              <a:rPr lang="de-DE" b="0" dirty="0"/>
              <a:t> </a:t>
            </a:r>
            <a:r>
              <a:rPr lang="de-DE" b="0" dirty="0" err="1"/>
              <a:t>voluptua</a:t>
            </a:r>
            <a:r>
              <a:rPr lang="de-DE" b="0" dirty="0"/>
              <a:t>. At </a:t>
            </a:r>
            <a:r>
              <a:rPr lang="de-DE" b="0" dirty="0" err="1"/>
              <a:t>vero</a:t>
            </a:r>
            <a:r>
              <a:rPr lang="de-DE" b="0" dirty="0"/>
              <a:t> </a:t>
            </a:r>
            <a:r>
              <a:rPr lang="de-DE" b="0" dirty="0" err="1"/>
              <a:t>eos</a:t>
            </a:r>
            <a:r>
              <a:rPr lang="de-DE" b="0" dirty="0"/>
              <a:t> et </a:t>
            </a:r>
            <a:r>
              <a:rPr lang="de-DE" b="0" dirty="0" err="1"/>
              <a:t>accusam</a:t>
            </a:r>
            <a:r>
              <a:rPr lang="de-DE" b="0" dirty="0"/>
              <a:t> et </a:t>
            </a:r>
            <a:r>
              <a:rPr lang="de-DE" b="0" dirty="0" err="1"/>
              <a:t>justo</a:t>
            </a:r>
            <a:r>
              <a:rPr lang="de-DE" b="0" dirty="0"/>
              <a:t> </a:t>
            </a:r>
            <a:r>
              <a:rPr lang="de-DE" b="0" dirty="0" err="1"/>
              <a:t>duo</a:t>
            </a:r>
            <a:r>
              <a:rPr lang="de-DE" b="0" dirty="0"/>
              <a:t> </a:t>
            </a:r>
            <a:r>
              <a:rPr lang="de-DE" b="0" dirty="0" err="1"/>
              <a:t>dolores</a:t>
            </a:r>
            <a:r>
              <a:rPr lang="de-DE" b="0" dirty="0"/>
              <a:t> et </a:t>
            </a:r>
            <a:r>
              <a:rPr lang="de-DE" b="0" dirty="0" err="1"/>
              <a:t>ea</a:t>
            </a:r>
            <a:r>
              <a:rPr lang="de-DE" b="0" dirty="0"/>
              <a:t> </a:t>
            </a:r>
            <a:r>
              <a:rPr lang="de-DE" b="0" dirty="0" err="1"/>
              <a:t>rebum</a:t>
            </a:r>
            <a:r>
              <a:rPr lang="de-DE" b="0" dirty="0"/>
              <a:t>. Stet </a:t>
            </a:r>
            <a:r>
              <a:rPr lang="de-DE" b="0" dirty="0" err="1"/>
              <a:t>clita</a:t>
            </a:r>
            <a:r>
              <a:rPr lang="de-DE" b="0" dirty="0"/>
              <a:t> </a:t>
            </a:r>
            <a:r>
              <a:rPr lang="de-DE" b="0" dirty="0" err="1"/>
              <a:t>kasd</a:t>
            </a:r>
            <a:r>
              <a:rPr lang="de-DE" b="0" dirty="0"/>
              <a:t> </a:t>
            </a:r>
            <a:r>
              <a:rPr lang="de-DE" b="0" dirty="0" err="1"/>
              <a:t>gubergren</a:t>
            </a:r>
            <a:r>
              <a:rPr lang="de-DE" b="0" dirty="0"/>
              <a:t>, </a:t>
            </a:r>
            <a:r>
              <a:rPr lang="de-DE" b="0" dirty="0" err="1"/>
              <a:t>no</a:t>
            </a:r>
            <a:r>
              <a:rPr lang="de-DE" b="0" dirty="0"/>
              <a:t> </a:t>
            </a:r>
            <a:r>
              <a:rPr lang="de-DE" b="0" dirty="0" err="1"/>
              <a:t>sea</a:t>
            </a:r>
            <a:r>
              <a:rPr lang="de-DE" b="0" dirty="0"/>
              <a:t> </a:t>
            </a:r>
            <a:r>
              <a:rPr lang="de-DE" b="0" dirty="0" err="1"/>
              <a:t>takimata</a:t>
            </a:r>
            <a:r>
              <a:rPr lang="de-DE" b="0" dirty="0"/>
              <a:t> sanctus </a:t>
            </a:r>
            <a:r>
              <a:rPr lang="de-DE" b="0" dirty="0" err="1"/>
              <a:t>est</a:t>
            </a:r>
            <a:r>
              <a:rPr lang="de-DE" b="0" dirty="0"/>
              <a:t> </a:t>
            </a:r>
            <a:r>
              <a:rPr lang="de-DE" b="0" dirty="0" err="1"/>
              <a:t>Lorem</a:t>
            </a:r>
            <a:r>
              <a:rPr lang="de-DE" b="0" dirty="0"/>
              <a:t> </a:t>
            </a:r>
            <a:r>
              <a:rPr lang="de-DE" b="0" dirty="0" err="1"/>
              <a:t>ipsum</a:t>
            </a:r>
            <a:r>
              <a:rPr lang="de-DE" b="0" dirty="0"/>
              <a:t> </a:t>
            </a:r>
            <a:r>
              <a:rPr lang="de-DE" b="0" dirty="0" err="1"/>
              <a:t>dolor</a:t>
            </a:r>
            <a:r>
              <a:rPr lang="de-DE" b="0" dirty="0"/>
              <a:t> </a:t>
            </a:r>
            <a:r>
              <a:rPr lang="de-DE" b="0" dirty="0" err="1"/>
              <a:t>sit</a:t>
            </a:r>
            <a:r>
              <a:rPr lang="de-DE" b="0" dirty="0"/>
              <a:t> </a:t>
            </a:r>
            <a:r>
              <a:rPr lang="de-DE" b="0" dirty="0" err="1"/>
              <a:t>amet</a:t>
            </a:r>
            <a:r>
              <a:rPr lang="de-DE" b="0" dirty="0"/>
              <a:t>. </a:t>
            </a:r>
            <a:r>
              <a:rPr lang="de-DE" b="0" dirty="0" err="1"/>
              <a:t>Lorem</a:t>
            </a:r>
            <a:r>
              <a:rPr lang="de-DE" b="0" dirty="0"/>
              <a:t> </a:t>
            </a:r>
            <a:r>
              <a:rPr lang="de-DE" b="0" dirty="0" err="1"/>
              <a:t>ipsum</a:t>
            </a:r>
            <a:r>
              <a:rPr lang="de-DE" b="0" dirty="0"/>
              <a:t> </a:t>
            </a:r>
            <a:r>
              <a:rPr lang="de-DE" b="0" dirty="0" err="1"/>
              <a:t>dolor</a:t>
            </a:r>
            <a:r>
              <a:rPr lang="de-DE" b="0" dirty="0"/>
              <a:t> </a:t>
            </a:r>
            <a:r>
              <a:rPr lang="de-DE" b="0" dirty="0" err="1"/>
              <a:t>sit</a:t>
            </a:r>
            <a:r>
              <a:rPr lang="de-DE" b="0" dirty="0"/>
              <a:t> </a:t>
            </a:r>
            <a:r>
              <a:rPr lang="de-DE" b="0" dirty="0" err="1"/>
              <a:t>amet</a:t>
            </a:r>
            <a:r>
              <a:rPr lang="de-DE" b="0" dirty="0"/>
              <a:t>, </a:t>
            </a:r>
            <a:r>
              <a:rPr lang="de-DE" b="0" dirty="0" err="1"/>
              <a:t>consetetur</a:t>
            </a:r>
            <a:r>
              <a:rPr lang="de-DE" b="0" dirty="0"/>
              <a:t> </a:t>
            </a:r>
            <a:r>
              <a:rPr lang="de-DE" b="0" dirty="0" err="1"/>
              <a:t>sadipscing</a:t>
            </a:r>
            <a:r>
              <a:rPr lang="de-DE" b="0" dirty="0"/>
              <a:t> </a:t>
            </a:r>
            <a:r>
              <a:rPr lang="de-DE" b="0" dirty="0" err="1"/>
              <a:t>elitr</a:t>
            </a:r>
            <a:r>
              <a:rPr lang="de-DE" b="0" dirty="0"/>
              <a:t>, </a:t>
            </a:r>
            <a:r>
              <a:rPr lang="de-DE" b="0" dirty="0" err="1"/>
              <a:t>sed</a:t>
            </a:r>
            <a:r>
              <a:rPr lang="de-DE" b="0" dirty="0"/>
              <a:t> </a:t>
            </a:r>
            <a:r>
              <a:rPr lang="de-DE" b="0" dirty="0" err="1"/>
              <a:t>diam</a:t>
            </a:r>
            <a:r>
              <a:rPr lang="de-DE" b="0" dirty="0"/>
              <a:t> </a:t>
            </a:r>
            <a:r>
              <a:rPr lang="de-DE" b="0" dirty="0" err="1"/>
              <a:t>nonumy</a:t>
            </a:r>
            <a:r>
              <a:rPr lang="de-DE" b="0" dirty="0"/>
              <a:t> </a:t>
            </a:r>
            <a:r>
              <a:rPr lang="de-DE" b="0" dirty="0" err="1"/>
              <a:t>eirmod</a:t>
            </a:r>
            <a:r>
              <a:rPr lang="de-DE" b="0" dirty="0"/>
              <a:t> </a:t>
            </a:r>
            <a:r>
              <a:rPr lang="de-DE" b="0" dirty="0" err="1"/>
              <a:t>tempor</a:t>
            </a:r>
            <a:r>
              <a:rPr lang="de-DE" b="0" dirty="0"/>
              <a:t> </a:t>
            </a:r>
            <a:r>
              <a:rPr lang="de-DE" b="0" dirty="0" err="1"/>
              <a:t>invidunt</a:t>
            </a:r>
            <a:r>
              <a:rPr lang="de-DE" b="0" dirty="0"/>
              <a:t> </a:t>
            </a:r>
            <a:r>
              <a:rPr lang="de-DE" b="0" dirty="0" err="1"/>
              <a:t>ut</a:t>
            </a:r>
            <a:r>
              <a:rPr lang="de-DE" b="0" dirty="0"/>
              <a:t> </a:t>
            </a:r>
            <a:r>
              <a:rPr lang="de-DE" b="0" dirty="0" err="1"/>
              <a:t>labore</a:t>
            </a:r>
            <a:r>
              <a:rPr lang="de-DE" b="0" dirty="0"/>
              <a:t> et </a:t>
            </a:r>
            <a:r>
              <a:rPr lang="de-DE" b="0" dirty="0" err="1"/>
              <a:t>dolore</a:t>
            </a:r>
            <a:r>
              <a:rPr lang="de-DE" b="0" dirty="0"/>
              <a:t> magna </a:t>
            </a:r>
            <a:r>
              <a:rPr lang="de-DE" b="0" dirty="0" err="1"/>
              <a:t>aliquyam</a:t>
            </a:r>
            <a:r>
              <a:rPr lang="de-DE" b="0" dirty="0"/>
              <a:t> </a:t>
            </a:r>
            <a:r>
              <a:rPr lang="de-DE" b="0" dirty="0" err="1"/>
              <a:t>erat</a:t>
            </a:r>
            <a:r>
              <a:rPr lang="de-DE" b="0" dirty="0"/>
              <a:t>, </a:t>
            </a:r>
            <a:r>
              <a:rPr lang="de-DE" b="0" dirty="0" err="1"/>
              <a:t>sed</a:t>
            </a:r>
            <a:r>
              <a:rPr lang="de-DE" b="0" dirty="0"/>
              <a:t> </a:t>
            </a:r>
            <a:r>
              <a:rPr lang="de-DE" b="0" dirty="0" err="1"/>
              <a:t>diam</a:t>
            </a:r>
            <a:r>
              <a:rPr lang="de-DE" b="0" dirty="0"/>
              <a:t> </a:t>
            </a:r>
            <a:r>
              <a:rPr lang="de-DE" b="0" dirty="0" err="1"/>
              <a:t>voluptua</a:t>
            </a:r>
            <a:r>
              <a:rPr lang="de-DE" b="0" dirty="0"/>
              <a:t>. At </a:t>
            </a:r>
            <a:r>
              <a:rPr lang="de-DE" b="0" dirty="0" err="1"/>
              <a:t>vero</a:t>
            </a:r>
            <a:r>
              <a:rPr lang="de-DE" b="0" dirty="0"/>
              <a:t> </a:t>
            </a:r>
            <a:r>
              <a:rPr lang="de-DE" b="0" dirty="0" err="1"/>
              <a:t>eos</a:t>
            </a:r>
            <a:r>
              <a:rPr lang="de-DE" b="0" dirty="0"/>
              <a:t> et </a:t>
            </a:r>
            <a:r>
              <a:rPr lang="de-DE" b="0" dirty="0" err="1"/>
              <a:t>accusam</a:t>
            </a:r>
            <a:r>
              <a:rPr lang="de-DE" b="0" dirty="0"/>
              <a:t> et </a:t>
            </a:r>
            <a:r>
              <a:rPr lang="de-DE" b="0" dirty="0" err="1"/>
              <a:t>justo</a:t>
            </a:r>
            <a:r>
              <a:rPr lang="de-DE" b="0" dirty="0"/>
              <a:t> </a:t>
            </a:r>
            <a:r>
              <a:rPr lang="de-DE" b="0" dirty="0" err="1"/>
              <a:t>duo</a:t>
            </a:r>
            <a:r>
              <a:rPr lang="de-DE" b="0" dirty="0"/>
              <a:t> </a:t>
            </a:r>
            <a:r>
              <a:rPr lang="de-DE" b="0" dirty="0" err="1"/>
              <a:t>dolores</a:t>
            </a:r>
            <a:r>
              <a:rPr lang="de-DE" b="0" dirty="0"/>
              <a:t> et </a:t>
            </a:r>
            <a:r>
              <a:rPr lang="de-DE" b="0" dirty="0" err="1"/>
              <a:t>ea</a:t>
            </a:r>
            <a:r>
              <a:rPr lang="de-DE" b="0" dirty="0"/>
              <a:t> </a:t>
            </a:r>
            <a:r>
              <a:rPr lang="de-DE" b="0" dirty="0" err="1"/>
              <a:t>rebum</a:t>
            </a:r>
            <a:r>
              <a:rPr lang="de-DE" b="0" dirty="0"/>
              <a:t>. Stet </a:t>
            </a:r>
            <a:r>
              <a:rPr lang="de-DE" b="0" dirty="0" err="1"/>
              <a:t>clita</a:t>
            </a:r>
            <a:r>
              <a:rPr lang="de-DE" b="0" dirty="0"/>
              <a:t> </a:t>
            </a:r>
            <a:r>
              <a:rPr lang="de-DE" b="0" dirty="0" err="1"/>
              <a:t>kasd</a:t>
            </a:r>
            <a:r>
              <a:rPr lang="de-DE" b="0" dirty="0"/>
              <a:t> </a:t>
            </a:r>
            <a:r>
              <a:rPr lang="de-DE" b="0" dirty="0" err="1"/>
              <a:t>gubergren</a:t>
            </a:r>
            <a:r>
              <a:rPr lang="de-DE" b="0" dirty="0"/>
              <a:t>, </a:t>
            </a:r>
            <a:r>
              <a:rPr lang="de-DE" b="0" dirty="0" err="1"/>
              <a:t>no</a:t>
            </a:r>
            <a:r>
              <a:rPr lang="de-DE" b="0" dirty="0"/>
              <a:t> </a:t>
            </a:r>
            <a:r>
              <a:rPr lang="de-DE" b="0" dirty="0" err="1"/>
              <a:t>sea</a:t>
            </a:r>
            <a:r>
              <a:rPr lang="de-DE" b="0" dirty="0"/>
              <a:t> </a:t>
            </a:r>
            <a:r>
              <a:rPr lang="de-DE" b="0" dirty="0" err="1"/>
              <a:t>takimata</a:t>
            </a:r>
            <a:r>
              <a:rPr lang="de-DE" b="0" dirty="0"/>
              <a:t> sanctus </a:t>
            </a:r>
            <a:r>
              <a:rPr lang="de-DE" b="0" dirty="0" err="1"/>
              <a:t>est</a:t>
            </a:r>
            <a:r>
              <a:rPr lang="de-DE" b="0" dirty="0"/>
              <a:t> </a:t>
            </a:r>
            <a:r>
              <a:rPr lang="de-DE" b="0" dirty="0" err="1"/>
              <a:t>Lorem</a:t>
            </a:r>
            <a:r>
              <a:rPr lang="de-DE" b="0" dirty="0"/>
              <a:t> </a:t>
            </a:r>
            <a:r>
              <a:rPr lang="de-DE" b="0" dirty="0" err="1"/>
              <a:t>ipsum</a:t>
            </a:r>
            <a:r>
              <a:rPr lang="de-DE" b="0" dirty="0"/>
              <a:t> </a:t>
            </a:r>
            <a:r>
              <a:rPr lang="de-DE" b="0" dirty="0" err="1"/>
              <a:t>dolor</a:t>
            </a:r>
            <a:r>
              <a:rPr lang="de-DE" b="0" dirty="0"/>
              <a:t> </a:t>
            </a:r>
            <a:r>
              <a:rPr lang="de-DE" b="0" dirty="0" err="1"/>
              <a:t>sit</a:t>
            </a:r>
            <a:r>
              <a:rPr lang="de-DE" b="0" dirty="0"/>
              <a:t> </a:t>
            </a:r>
            <a:r>
              <a:rPr lang="de-DE" b="0" dirty="0" err="1"/>
              <a:t>amet</a:t>
            </a:r>
            <a:r>
              <a:rPr lang="de-DE" b="0" dirty="0"/>
              <a:t>.</a:t>
            </a:r>
          </a:p>
        </p:txBody>
      </p:sp>
    </p:spTree>
    <p:extLst>
      <p:ext uri="{BB962C8B-B14F-4D97-AF65-F5344CB8AC3E}">
        <p14:creationId xmlns:p14="http://schemas.microsoft.com/office/powerpoint/2010/main" val="380936615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Diagramm-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B982CDE-92BA-DB40-98AD-C885A453B499}"/>
              </a:ext>
            </a:extLst>
          </p:cNvPr>
          <p:cNvSpPr>
            <a:spLocks noGrp="1"/>
          </p:cNvSpPr>
          <p:nvPr>
            <p:ph type="title" hasCustomPrompt="1"/>
          </p:nvPr>
        </p:nvSpPr>
        <p:spPr>
          <a:xfrm>
            <a:off x="270000" y="215746"/>
            <a:ext cx="9671012" cy="707886"/>
          </a:xfrm>
          <a:prstGeom prst="rect">
            <a:avLst/>
          </a:prstGeom>
        </p:spPr>
        <p:txBody>
          <a:bodyPr/>
          <a:lstStyle>
            <a:lvl1pPr>
              <a:defRPr/>
            </a:lvl1pPr>
          </a:lstStyle>
          <a:p>
            <a:r>
              <a:rPr lang="de-DE" dirty="0"/>
              <a:t>Titel hinzufügen, Arial </a:t>
            </a:r>
            <a:r>
              <a:rPr lang="de-DE" dirty="0" err="1"/>
              <a:t>Bold</a:t>
            </a:r>
            <a:r>
              <a:rPr lang="de-DE" dirty="0"/>
              <a:t>, Schriftgröße 23pt, Zeilenabstand 1-fach</a:t>
            </a:r>
            <a:br>
              <a:rPr lang="de-DE" dirty="0"/>
            </a:br>
            <a:r>
              <a:rPr lang="de-DE" dirty="0"/>
              <a:t>Zwei Zeilen möglich</a:t>
            </a:r>
          </a:p>
        </p:txBody>
      </p:sp>
      <p:sp>
        <p:nvSpPr>
          <p:cNvPr id="3" name="Fußzeilenplatzhalter 2">
            <a:extLst>
              <a:ext uri="{FF2B5EF4-FFF2-40B4-BE49-F238E27FC236}">
                <a16:creationId xmlns:a16="http://schemas.microsoft.com/office/drawing/2014/main" id="{4E1D0784-96D4-9044-99E5-D8EDDE7BC2CF}"/>
              </a:ext>
            </a:extLst>
          </p:cNvPr>
          <p:cNvSpPr>
            <a:spLocks noGrp="1"/>
          </p:cNvSpPr>
          <p:nvPr>
            <p:ph type="ftr" sz="quarter" idx="10"/>
          </p:nvPr>
        </p:nvSpPr>
        <p:spPr/>
        <p:txBody>
          <a:bodyPr/>
          <a:lstStyle/>
          <a:p>
            <a:r>
              <a:rPr lang="de-DE" dirty="0"/>
              <a:t>Gesellschafterversammlung BOAM</a:t>
            </a:r>
          </a:p>
        </p:txBody>
      </p:sp>
      <p:sp>
        <p:nvSpPr>
          <p:cNvPr id="6" name="Diagrammplatzhalter 4">
            <a:extLst>
              <a:ext uri="{FF2B5EF4-FFF2-40B4-BE49-F238E27FC236}">
                <a16:creationId xmlns:a16="http://schemas.microsoft.com/office/drawing/2014/main" id="{61E167AA-7F46-AB43-B405-E938A25942D2}"/>
              </a:ext>
            </a:extLst>
          </p:cNvPr>
          <p:cNvSpPr>
            <a:spLocks noGrp="1"/>
          </p:cNvSpPr>
          <p:nvPr>
            <p:ph type="chart" sz="quarter" idx="12"/>
          </p:nvPr>
        </p:nvSpPr>
        <p:spPr>
          <a:xfrm>
            <a:off x="270000" y="1268412"/>
            <a:ext cx="5751513" cy="5049837"/>
          </a:xfrm>
          <a:prstGeom prst="rect">
            <a:avLst/>
          </a:prstGeom>
        </p:spPr>
        <p:txBody>
          <a:bodyPr/>
          <a:lstStyle>
            <a:lvl1pPr marL="0" indent="0">
              <a:buNone/>
              <a:defRPr sz="1500"/>
            </a:lvl1pPr>
          </a:lstStyle>
          <a:p>
            <a:r>
              <a:rPr lang="de-DE" dirty="0"/>
              <a:t>Diagramm</a:t>
            </a:r>
          </a:p>
        </p:txBody>
      </p:sp>
      <p:sp>
        <p:nvSpPr>
          <p:cNvPr id="9" name="Textplatzhalter 7">
            <a:extLst>
              <a:ext uri="{FF2B5EF4-FFF2-40B4-BE49-F238E27FC236}">
                <a16:creationId xmlns:a16="http://schemas.microsoft.com/office/drawing/2014/main" id="{A426ACA2-BCF4-6E4B-A7F9-9B8DC77E5E6A}"/>
              </a:ext>
            </a:extLst>
          </p:cNvPr>
          <p:cNvSpPr>
            <a:spLocks noGrp="1"/>
          </p:cNvSpPr>
          <p:nvPr>
            <p:ph type="body" sz="quarter" idx="18" hasCustomPrompt="1"/>
          </p:nvPr>
        </p:nvSpPr>
        <p:spPr>
          <a:xfrm>
            <a:off x="270000" y="6164362"/>
            <a:ext cx="5744147" cy="153888"/>
          </a:xfrm>
          <a:prstGeom prst="rect">
            <a:avLst/>
          </a:prstGeom>
        </p:spPr>
        <p:txBody>
          <a:bodyPr lIns="0" tIns="0" rIns="0" bIns="0" anchor="b" anchorCtr="0">
            <a:spAutoFit/>
          </a:bodyPr>
          <a:lstStyle>
            <a:lvl1pPr marL="0" indent="0">
              <a:lnSpc>
                <a:spcPts val="1200"/>
              </a:lnSpc>
              <a:spcBef>
                <a:spcPts val="0"/>
              </a:spcBef>
              <a:buFontTx/>
              <a:buNone/>
              <a:defRPr sz="1000">
                <a:solidFill>
                  <a:schemeClr val="tx2"/>
                </a:solidFill>
              </a:defRPr>
            </a:lvl1pPr>
          </a:lstStyle>
          <a:p>
            <a:r>
              <a:rPr lang="de-DE" dirty="0"/>
              <a:t>Legende zu Diagramm</a:t>
            </a:r>
          </a:p>
        </p:txBody>
      </p:sp>
      <p:sp>
        <p:nvSpPr>
          <p:cNvPr id="5" name="Textplatzhalter 4">
            <a:extLst>
              <a:ext uri="{FF2B5EF4-FFF2-40B4-BE49-F238E27FC236}">
                <a16:creationId xmlns:a16="http://schemas.microsoft.com/office/drawing/2014/main" id="{67A42CB9-716D-FF40-A477-B112A1EE4A10}"/>
              </a:ext>
            </a:extLst>
          </p:cNvPr>
          <p:cNvSpPr>
            <a:spLocks noGrp="1"/>
          </p:cNvSpPr>
          <p:nvPr>
            <p:ph type="body" sz="quarter" idx="19" hasCustomPrompt="1"/>
          </p:nvPr>
        </p:nvSpPr>
        <p:spPr>
          <a:xfrm>
            <a:off x="6169025" y="1268413"/>
            <a:ext cx="5751513" cy="3600986"/>
          </a:xfrm>
          <a:prstGeom prst="rect">
            <a:avLst/>
          </a:prstGeom>
        </p:spPr>
        <p:txBody>
          <a:bodyPr lIns="0" tIns="0" rIns="0" bIns="0">
            <a:spAutoFit/>
          </a:bodyPr>
          <a:lstStyle>
            <a:lvl1pPr marL="0" indent="0">
              <a:lnSpc>
                <a:spcPct val="100000"/>
              </a:lnSpc>
              <a:spcBef>
                <a:spcPts val="0"/>
              </a:spcBef>
              <a:buClr>
                <a:schemeClr val="accent1"/>
              </a:buClr>
              <a:buFontTx/>
              <a:buNone/>
              <a:tabLst/>
              <a:defRPr sz="1800"/>
            </a:lvl1pPr>
          </a:lstStyle>
          <a:p>
            <a:pPr marL="0" indent="0">
              <a:buClr>
                <a:schemeClr val="accent1"/>
              </a:buClr>
              <a:buFontTx/>
              <a:buNone/>
              <a:tabLst/>
            </a:pPr>
            <a:r>
              <a:rPr lang="de-DE" b="0" dirty="0"/>
              <a:t>Fließtext, Arial Regular, Schriftgröße 18pt, Zeilenabstand 1-fach: </a:t>
            </a:r>
            <a:r>
              <a:rPr lang="de-DE" b="0" dirty="0" err="1"/>
              <a:t>Lorem</a:t>
            </a:r>
            <a:r>
              <a:rPr lang="de-DE" b="0" dirty="0"/>
              <a:t> </a:t>
            </a:r>
            <a:r>
              <a:rPr lang="de-DE" b="0" dirty="0" err="1"/>
              <a:t>ipsum</a:t>
            </a:r>
            <a:r>
              <a:rPr lang="de-DE" b="0" dirty="0"/>
              <a:t> </a:t>
            </a:r>
            <a:r>
              <a:rPr lang="de-DE" b="0" dirty="0" err="1"/>
              <a:t>dolor</a:t>
            </a:r>
            <a:r>
              <a:rPr lang="de-DE" b="0" dirty="0"/>
              <a:t> </a:t>
            </a:r>
            <a:r>
              <a:rPr lang="de-DE" b="0" dirty="0" err="1"/>
              <a:t>sit</a:t>
            </a:r>
            <a:r>
              <a:rPr lang="de-DE" b="0" dirty="0"/>
              <a:t> </a:t>
            </a:r>
            <a:r>
              <a:rPr lang="de-DE" b="0" dirty="0" err="1"/>
              <a:t>amet</a:t>
            </a:r>
            <a:r>
              <a:rPr lang="de-DE" b="0" dirty="0"/>
              <a:t>, </a:t>
            </a:r>
            <a:r>
              <a:rPr lang="de-DE" b="0" dirty="0" err="1"/>
              <a:t>consetetur</a:t>
            </a:r>
            <a:r>
              <a:rPr lang="de-DE" b="0" dirty="0"/>
              <a:t> </a:t>
            </a:r>
            <a:r>
              <a:rPr lang="de-DE" b="0" dirty="0" err="1"/>
              <a:t>sadipscing</a:t>
            </a:r>
            <a:r>
              <a:rPr lang="de-DE" b="0" dirty="0"/>
              <a:t> </a:t>
            </a:r>
            <a:r>
              <a:rPr lang="de-DE" b="0" dirty="0" err="1"/>
              <a:t>elitr</a:t>
            </a:r>
            <a:r>
              <a:rPr lang="de-DE" b="0" dirty="0"/>
              <a:t>, </a:t>
            </a:r>
            <a:r>
              <a:rPr lang="de-DE" b="0" dirty="0" err="1"/>
              <a:t>sed</a:t>
            </a:r>
            <a:r>
              <a:rPr lang="de-DE" b="0" dirty="0"/>
              <a:t> </a:t>
            </a:r>
            <a:r>
              <a:rPr lang="de-DE" b="0" dirty="0" err="1"/>
              <a:t>diam</a:t>
            </a:r>
            <a:r>
              <a:rPr lang="de-DE" b="0" dirty="0"/>
              <a:t> </a:t>
            </a:r>
            <a:r>
              <a:rPr lang="de-DE" b="0" dirty="0" err="1"/>
              <a:t>nonumy</a:t>
            </a:r>
            <a:r>
              <a:rPr lang="de-DE" b="0" dirty="0"/>
              <a:t> </a:t>
            </a:r>
            <a:r>
              <a:rPr lang="de-DE" b="0" dirty="0" err="1"/>
              <a:t>eirmod</a:t>
            </a:r>
            <a:r>
              <a:rPr lang="de-DE" b="0" dirty="0"/>
              <a:t> </a:t>
            </a:r>
            <a:r>
              <a:rPr lang="de-DE" b="0" dirty="0" err="1"/>
              <a:t>tempor</a:t>
            </a:r>
            <a:r>
              <a:rPr lang="de-DE" b="0" dirty="0"/>
              <a:t> </a:t>
            </a:r>
            <a:r>
              <a:rPr lang="de-DE" b="0" dirty="0" err="1"/>
              <a:t>invidunt</a:t>
            </a:r>
            <a:r>
              <a:rPr lang="de-DE" b="0" dirty="0"/>
              <a:t> </a:t>
            </a:r>
            <a:r>
              <a:rPr lang="de-DE" b="0" dirty="0" err="1"/>
              <a:t>ut</a:t>
            </a:r>
            <a:r>
              <a:rPr lang="de-DE" b="0" dirty="0"/>
              <a:t> </a:t>
            </a:r>
            <a:r>
              <a:rPr lang="de-DE" b="0" dirty="0" err="1"/>
              <a:t>labore</a:t>
            </a:r>
            <a:r>
              <a:rPr lang="de-DE" b="0" dirty="0"/>
              <a:t> et </a:t>
            </a:r>
            <a:r>
              <a:rPr lang="de-DE" b="0" dirty="0" err="1"/>
              <a:t>dolore</a:t>
            </a:r>
            <a:r>
              <a:rPr lang="de-DE" b="0" dirty="0"/>
              <a:t> magna </a:t>
            </a:r>
            <a:r>
              <a:rPr lang="de-DE" b="0" dirty="0" err="1"/>
              <a:t>aliquyam</a:t>
            </a:r>
            <a:r>
              <a:rPr lang="de-DE" b="0" dirty="0"/>
              <a:t> </a:t>
            </a:r>
            <a:r>
              <a:rPr lang="de-DE" b="0" dirty="0" err="1"/>
              <a:t>erat</a:t>
            </a:r>
            <a:r>
              <a:rPr lang="de-DE" b="0" dirty="0"/>
              <a:t>, </a:t>
            </a:r>
            <a:r>
              <a:rPr lang="de-DE" b="0" dirty="0" err="1"/>
              <a:t>sed</a:t>
            </a:r>
            <a:r>
              <a:rPr lang="de-DE" b="0" dirty="0"/>
              <a:t> </a:t>
            </a:r>
            <a:r>
              <a:rPr lang="de-DE" b="0" dirty="0" err="1"/>
              <a:t>diam</a:t>
            </a:r>
            <a:r>
              <a:rPr lang="de-DE" b="0" dirty="0"/>
              <a:t> </a:t>
            </a:r>
            <a:r>
              <a:rPr lang="de-DE" b="0" dirty="0" err="1"/>
              <a:t>voluptua</a:t>
            </a:r>
            <a:r>
              <a:rPr lang="de-DE" b="0" dirty="0"/>
              <a:t>. At </a:t>
            </a:r>
            <a:r>
              <a:rPr lang="de-DE" b="0" dirty="0" err="1"/>
              <a:t>vero</a:t>
            </a:r>
            <a:r>
              <a:rPr lang="de-DE" b="0" dirty="0"/>
              <a:t> </a:t>
            </a:r>
            <a:r>
              <a:rPr lang="de-DE" b="0" dirty="0" err="1"/>
              <a:t>eos</a:t>
            </a:r>
            <a:r>
              <a:rPr lang="de-DE" b="0" dirty="0"/>
              <a:t> et </a:t>
            </a:r>
            <a:r>
              <a:rPr lang="de-DE" b="0" dirty="0" err="1"/>
              <a:t>accusam</a:t>
            </a:r>
            <a:r>
              <a:rPr lang="de-DE" b="0" dirty="0"/>
              <a:t> et </a:t>
            </a:r>
            <a:r>
              <a:rPr lang="de-DE" b="0" dirty="0" err="1"/>
              <a:t>justo</a:t>
            </a:r>
            <a:r>
              <a:rPr lang="de-DE" b="0" dirty="0"/>
              <a:t> </a:t>
            </a:r>
            <a:r>
              <a:rPr lang="de-DE" b="0" dirty="0" err="1"/>
              <a:t>duo</a:t>
            </a:r>
            <a:r>
              <a:rPr lang="de-DE" b="0" dirty="0"/>
              <a:t> </a:t>
            </a:r>
            <a:r>
              <a:rPr lang="de-DE" b="0" dirty="0" err="1"/>
              <a:t>dolores</a:t>
            </a:r>
            <a:r>
              <a:rPr lang="de-DE" b="0" dirty="0"/>
              <a:t> et </a:t>
            </a:r>
            <a:r>
              <a:rPr lang="de-DE" b="0" dirty="0" err="1"/>
              <a:t>ea</a:t>
            </a:r>
            <a:r>
              <a:rPr lang="de-DE" b="0" dirty="0"/>
              <a:t> </a:t>
            </a:r>
            <a:r>
              <a:rPr lang="de-DE" b="0" dirty="0" err="1"/>
              <a:t>rebum</a:t>
            </a:r>
            <a:r>
              <a:rPr lang="de-DE" b="0" dirty="0"/>
              <a:t>. Stet </a:t>
            </a:r>
            <a:r>
              <a:rPr lang="de-DE" b="0" dirty="0" err="1"/>
              <a:t>clita</a:t>
            </a:r>
            <a:r>
              <a:rPr lang="de-DE" b="0" dirty="0"/>
              <a:t> </a:t>
            </a:r>
            <a:r>
              <a:rPr lang="de-DE" b="0" dirty="0" err="1"/>
              <a:t>kasd</a:t>
            </a:r>
            <a:r>
              <a:rPr lang="de-DE" b="0" dirty="0"/>
              <a:t> </a:t>
            </a:r>
            <a:r>
              <a:rPr lang="de-DE" b="0" dirty="0" err="1"/>
              <a:t>gubergren</a:t>
            </a:r>
            <a:r>
              <a:rPr lang="de-DE" b="0" dirty="0"/>
              <a:t>, </a:t>
            </a:r>
            <a:r>
              <a:rPr lang="de-DE" b="0" dirty="0" err="1"/>
              <a:t>no</a:t>
            </a:r>
            <a:r>
              <a:rPr lang="de-DE" b="0" dirty="0"/>
              <a:t> </a:t>
            </a:r>
            <a:r>
              <a:rPr lang="de-DE" b="0" dirty="0" err="1"/>
              <a:t>sea</a:t>
            </a:r>
            <a:r>
              <a:rPr lang="de-DE" b="0" dirty="0"/>
              <a:t> </a:t>
            </a:r>
            <a:r>
              <a:rPr lang="de-DE" b="0" dirty="0" err="1"/>
              <a:t>takimata</a:t>
            </a:r>
            <a:r>
              <a:rPr lang="de-DE" b="0" dirty="0"/>
              <a:t> sanctus </a:t>
            </a:r>
            <a:r>
              <a:rPr lang="de-DE" b="0" dirty="0" err="1"/>
              <a:t>est</a:t>
            </a:r>
            <a:r>
              <a:rPr lang="de-DE" b="0" dirty="0"/>
              <a:t> </a:t>
            </a:r>
            <a:r>
              <a:rPr lang="de-DE" b="0" dirty="0" err="1"/>
              <a:t>Lorem</a:t>
            </a:r>
            <a:r>
              <a:rPr lang="de-DE" b="0" dirty="0"/>
              <a:t> </a:t>
            </a:r>
            <a:r>
              <a:rPr lang="de-DE" b="0" dirty="0" err="1"/>
              <a:t>ipsum</a:t>
            </a:r>
            <a:r>
              <a:rPr lang="de-DE" b="0" dirty="0"/>
              <a:t> </a:t>
            </a:r>
            <a:r>
              <a:rPr lang="de-DE" b="0" dirty="0" err="1"/>
              <a:t>dolor</a:t>
            </a:r>
            <a:r>
              <a:rPr lang="de-DE" b="0" dirty="0"/>
              <a:t> </a:t>
            </a:r>
            <a:r>
              <a:rPr lang="de-DE" b="0" dirty="0" err="1"/>
              <a:t>sit</a:t>
            </a:r>
            <a:r>
              <a:rPr lang="de-DE" b="0" dirty="0"/>
              <a:t> </a:t>
            </a:r>
            <a:r>
              <a:rPr lang="de-DE" b="0" dirty="0" err="1"/>
              <a:t>amet</a:t>
            </a:r>
            <a:r>
              <a:rPr lang="de-DE" b="0" dirty="0"/>
              <a:t>. </a:t>
            </a:r>
            <a:r>
              <a:rPr lang="de-DE" b="0" dirty="0" err="1"/>
              <a:t>Lorem</a:t>
            </a:r>
            <a:r>
              <a:rPr lang="de-DE" b="0" dirty="0"/>
              <a:t> </a:t>
            </a:r>
            <a:r>
              <a:rPr lang="de-DE" b="0" dirty="0" err="1"/>
              <a:t>ipsum</a:t>
            </a:r>
            <a:r>
              <a:rPr lang="de-DE" b="0" dirty="0"/>
              <a:t> </a:t>
            </a:r>
            <a:r>
              <a:rPr lang="de-DE" b="0" dirty="0" err="1"/>
              <a:t>dolor</a:t>
            </a:r>
            <a:r>
              <a:rPr lang="de-DE" b="0" dirty="0"/>
              <a:t> </a:t>
            </a:r>
            <a:r>
              <a:rPr lang="de-DE" b="0" dirty="0" err="1"/>
              <a:t>sit</a:t>
            </a:r>
            <a:r>
              <a:rPr lang="de-DE" b="0" dirty="0"/>
              <a:t> </a:t>
            </a:r>
            <a:r>
              <a:rPr lang="de-DE" b="0" dirty="0" err="1"/>
              <a:t>amet</a:t>
            </a:r>
            <a:r>
              <a:rPr lang="de-DE" b="0" dirty="0"/>
              <a:t>, </a:t>
            </a:r>
            <a:r>
              <a:rPr lang="de-DE" b="0" dirty="0" err="1"/>
              <a:t>consetetur</a:t>
            </a:r>
            <a:r>
              <a:rPr lang="de-DE" b="0" dirty="0"/>
              <a:t> </a:t>
            </a:r>
            <a:r>
              <a:rPr lang="de-DE" b="0" dirty="0" err="1"/>
              <a:t>sadipscing</a:t>
            </a:r>
            <a:r>
              <a:rPr lang="de-DE" b="0" dirty="0"/>
              <a:t> </a:t>
            </a:r>
            <a:r>
              <a:rPr lang="de-DE" b="0" dirty="0" err="1"/>
              <a:t>elitr</a:t>
            </a:r>
            <a:r>
              <a:rPr lang="de-DE" b="0" dirty="0"/>
              <a:t>, </a:t>
            </a:r>
            <a:r>
              <a:rPr lang="de-DE" b="0" dirty="0" err="1"/>
              <a:t>sed</a:t>
            </a:r>
            <a:r>
              <a:rPr lang="de-DE" b="0" dirty="0"/>
              <a:t> </a:t>
            </a:r>
            <a:r>
              <a:rPr lang="de-DE" b="0" dirty="0" err="1"/>
              <a:t>diam</a:t>
            </a:r>
            <a:r>
              <a:rPr lang="de-DE" b="0" dirty="0"/>
              <a:t> </a:t>
            </a:r>
            <a:r>
              <a:rPr lang="de-DE" b="0" dirty="0" err="1"/>
              <a:t>nonumy</a:t>
            </a:r>
            <a:r>
              <a:rPr lang="de-DE" b="0" dirty="0"/>
              <a:t> </a:t>
            </a:r>
            <a:r>
              <a:rPr lang="de-DE" b="0" dirty="0" err="1"/>
              <a:t>eirmod</a:t>
            </a:r>
            <a:r>
              <a:rPr lang="de-DE" b="0" dirty="0"/>
              <a:t> </a:t>
            </a:r>
            <a:r>
              <a:rPr lang="de-DE" b="0" dirty="0" err="1"/>
              <a:t>tempor</a:t>
            </a:r>
            <a:r>
              <a:rPr lang="de-DE" b="0" dirty="0"/>
              <a:t> </a:t>
            </a:r>
            <a:r>
              <a:rPr lang="de-DE" b="0" dirty="0" err="1"/>
              <a:t>invidunt</a:t>
            </a:r>
            <a:r>
              <a:rPr lang="de-DE" b="0" dirty="0"/>
              <a:t> </a:t>
            </a:r>
            <a:r>
              <a:rPr lang="de-DE" b="0" dirty="0" err="1"/>
              <a:t>ut</a:t>
            </a:r>
            <a:r>
              <a:rPr lang="de-DE" b="0" dirty="0"/>
              <a:t> </a:t>
            </a:r>
            <a:r>
              <a:rPr lang="de-DE" b="0" dirty="0" err="1"/>
              <a:t>labore</a:t>
            </a:r>
            <a:r>
              <a:rPr lang="de-DE" b="0" dirty="0"/>
              <a:t> et </a:t>
            </a:r>
            <a:r>
              <a:rPr lang="de-DE" b="0" dirty="0" err="1"/>
              <a:t>dolore</a:t>
            </a:r>
            <a:r>
              <a:rPr lang="de-DE" b="0" dirty="0"/>
              <a:t> magna </a:t>
            </a:r>
            <a:r>
              <a:rPr lang="de-DE" b="0" dirty="0" err="1"/>
              <a:t>aliquyam</a:t>
            </a:r>
            <a:r>
              <a:rPr lang="de-DE" b="0" dirty="0"/>
              <a:t> </a:t>
            </a:r>
            <a:r>
              <a:rPr lang="de-DE" b="0" dirty="0" err="1"/>
              <a:t>erat</a:t>
            </a:r>
            <a:r>
              <a:rPr lang="de-DE" b="0" dirty="0"/>
              <a:t>, </a:t>
            </a:r>
            <a:r>
              <a:rPr lang="de-DE" b="0" dirty="0" err="1"/>
              <a:t>sed</a:t>
            </a:r>
            <a:r>
              <a:rPr lang="de-DE" b="0" dirty="0"/>
              <a:t> </a:t>
            </a:r>
            <a:r>
              <a:rPr lang="de-DE" b="0" dirty="0" err="1"/>
              <a:t>diam</a:t>
            </a:r>
            <a:r>
              <a:rPr lang="de-DE" b="0" dirty="0"/>
              <a:t> </a:t>
            </a:r>
            <a:r>
              <a:rPr lang="de-DE" b="0" dirty="0" err="1"/>
              <a:t>voluptua</a:t>
            </a:r>
            <a:r>
              <a:rPr lang="de-DE" b="0" dirty="0"/>
              <a:t>. At </a:t>
            </a:r>
            <a:r>
              <a:rPr lang="de-DE" b="0" dirty="0" err="1"/>
              <a:t>vero</a:t>
            </a:r>
            <a:r>
              <a:rPr lang="de-DE" b="0" dirty="0"/>
              <a:t> </a:t>
            </a:r>
            <a:r>
              <a:rPr lang="de-DE" b="0" dirty="0" err="1"/>
              <a:t>eos</a:t>
            </a:r>
            <a:r>
              <a:rPr lang="de-DE" b="0" dirty="0"/>
              <a:t> et </a:t>
            </a:r>
            <a:r>
              <a:rPr lang="de-DE" b="0" dirty="0" err="1"/>
              <a:t>accusam</a:t>
            </a:r>
            <a:r>
              <a:rPr lang="de-DE" b="0" dirty="0"/>
              <a:t> et </a:t>
            </a:r>
            <a:r>
              <a:rPr lang="de-DE" b="0" dirty="0" err="1"/>
              <a:t>justo</a:t>
            </a:r>
            <a:r>
              <a:rPr lang="de-DE" b="0" dirty="0"/>
              <a:t> </a:t>
            </a:r>
            <a:r>
              <a:rPr lang="de-DE" b="0" dirty="0" err="1"/>
              <a:t>duo</a:t>
            </a:r>
            <a:r>
              <a:rPr lang="de-DE" b="0" dirty="0"/>
              <a:t> </a:t>
            </a:r>
            <a:r>
              <a:rPr lang="de-DE" b="0" dirty="0" err="1"/>
              <a:t>dolores</a:t>
            </a:r>
            <a:r>
              <a:rPr lang="de-DE" b="0" dirty="0"/>
              <a:t> et </a:t>
            </a:r>
            <a:r>
              <a:rPr lang="de-DE" b="0" dirty="0" err="1"/>
              <a:t>ea</a:t>
            </a:r>
            <a:r>
              <a:rPr lang="de-DE" b="0" dirty="0"/>
              <a:t> </a:t>
            </a:r>
            <a:r>
              <a:rPr lang="de-DE" b="0" dirty="0" err="1"/>
              <a:t>rebum</a:t>
            </a:r>
            <a:r>
              <a:rPr lang="de-DE" b="0" dirty="0"/>
              <a:t>. Stet </a:t>
            </a:r>
            <a:r>
              <a:rPr lang="de-DE" b="0" dirty="0" err="1"/>
              <a:t>clita</a:t>
            </a:r>
            <a:r>
              <a:rPr lang="de-DE" b="0" dirty="0"/>
              <a:t> </a:t>
            </a:r>
            <a:r>
              <a:rPr lang="de-DE" b="0" dirty="0" err="1"/>
              <a:t>kasd</a:t>
            </a:r>
            <a:r>
              <a:rPr lang="de-DE" b="0" dirty="0"/>
              <a:t> </a:t>
            </a:r>
            <a:r>
              <a:rPr lang="de-DE" b="0" dirty="0" err="1"/>
              <a:t>gubergren</a:t>
            </a:r>
            <a:r>
              <a:rPr lang="de-DE" b="0" dirty="0"/>
              <a:t>, </a:t>
            </a:r>
            <a:r>
              <a:rPr lang="de-DE" b="0" dirty="0" err="1"/>
              <a:t>no</a:t>
            </a:r>
            <a:r>
              <a:rPr lang="de-DE" b="0" dirty="0"/>
              <a:t> </a:t>
            </a:r>
            <a:r>
              <a:rPr lang="de-DE" b="0" dirty="0" err="1"/>
              <a:t>sea</a:t>
            </a:r>
            <a:r>
              <a:rPr lang="de-DE" b="0" dirty="0"/>
              <a:t> </a:t>
            </a:r>
            <a:r>
              <a:rPr lang="de-DE" b="0" dirty="0" err="1"/>
              <a:t>takimata</a:t>
            </a:r>
            <a:r>
              <a:rPr lang="de-DE" b="0" dirty="0"/>
              <a:t> sanctus </a:t>
            </a:r>
            <a:r>
              <a:rPr lang="de-DE" b="0" dirty="0" err="1"/>
              <a:t>est</a:t>
            </a:r>
            <a:r>
              <a:rPr lang="de-DE" b="0" dirty="0"/>
              <a:t> </a:t>
            </a:r>
            <a:r>
              <a:rPr lang="de-DE" b="0" dirty="0" err="1"/>
              <a:t>Lorem</a:t>
            </a:r>
            <a:r>
              <a:rPr lang="de-DE" b="0" dirty="0"/>
              <a:t> </a:t>
            </a:r>
            <a:r>
              <a:rPr lang="de-DE" b="0" dirty="0" err="1"/>
              <a:t>ipsum</a:t>
            </a:r>
            <a:r>
              <a:rPr lang="de-DE" b="0" dirty="0"/>
              <a:t> </a:t>
            </a:r>
            <a:r>
              <a:rPr lang="de-DE" b="0" dirty="0" err="1"/>
              <a:t>dolor</a:t>
            </a:r>
            <a:r>
              <a:rPr lang="de-DE" b="0" dirty="0"/>
              <a:t> </a:t>
            </a:r>
            <a:r>
              <a:rPr lang="de-DE" b="0" dirty="0" err="1"/>
              <a:t>sit</a:t>
            </a:r>
            <a:r>
              <a:rPr lang="de-DE" b="0" dirty="0"/>
              <a:t> </a:t>
            </a:r>
            <a:r>
              <a:rPr lang="de-DE" b="0" dirty="0" err="1"/>
              <a:t>amet</a:t>
            </a:r>
            <a:r>
              <a:rPr lang="de-DE" b="0" dirty="0"/>
              <a:t>.</a:t>
            </a:r>
          </a:p>
        </p:txBody>
      </p:sp>
    </p:spTree>
    <p:extLst>
      <p:ext uri="{BB962C8B-B14F-4D97-AF65-F5344CB8AC3E}">
        <p14:creationId xmlns:p14="http://schemas.microsoft.com/office/powerpoint/2010/main" val="95965700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abell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C15A54B-9AA3-874E-AD01-39F6AADD8A55}"/>
              </a:ext>
            </a:extLst>
          </p:cNvPr>
          <p:cNvSpPr>
            <a:spLocks noGrp="1"/>
          </p:cNvSpPr>
          <p:nvPr>
            <p:ph type="title" hasCustomPrompt="1"/>
          </p:nvPr>
        </p:nvSpPr>
        <p:spPr>
          <a:xfrm>
            <a:off x="270000" y="215746"/>
            <a:ext cx="9671012" cy="707886"/>
          </a:xfrm>
          <a:prstGeom prst="rect">
            <a:avLst/>
          </a:prstGeom>
        </p:spPr>
        <p:txBody>
          <a:bodyPr/>
          <a:lstStyle>
            <a:lvl1pPr>
              <a:defRPr/>
            </a:lvl1pPr>
          </a:lstStyle>
          <a:p>
            <a:r>
              <a:rPr lang="de-DE" dirty="0"/>
              <a:t>Titel hinzufügen, Arial </a:t>
            </a:r>
            <a:r>
              <a:rPr lang="de-DE" dirty="0" err="1"/>
              <a:t>Bold</a:t>
            </a:r>
            <a:r>
              <a:rPr lang="de-DE" dirty="0"/>
              <a:t>, Schriftgröße 23pt, Zeilenabstand 1-fach</a:t>
            </a:r>
            <a:br>
              <a:rPr lang="de-DE" dirty="0"/>
            </a:br>
            <a:r>
              <a:rPr lang="de-DE" dirty="0"/>
              <a:t>Zwei Zeilen möglich</a:t>
            </a:r>
          </a:p>
        </p:txBody>
      </p:sp>
      <p:sp>
        <p:nvSpPr>
          <p:cNvPr id="3" name="Fußzeilenplatzhalter 2">
            <a:extLst>
              <a:ext uri="{FF2B5EF4-FFF2-40B4-BE49-F238E27FC236}">
                <a16:creationId xmlns:a16="http://schemas.microsoft.com/office/drawing/2014/main" id="{A271B8F5-FF42-7146-A13C-68F4BF86CDD2}"/>
              </a:ext>
            </a:extLst>
          </p:cNvPr>
          <p:cNvSpPr>
            <a:spLocks noGrp="1"/>
          </p:cNvSpPr>
          <p:nvPr>
            <p:ph type="ftr" sz="quarter" idx="10"/>
          </p:nvPr>
        </p:nvSpPr>
        <p:spPr/>
        <p:txBody>
          <a:bodyPr/>
          <a:lstStyle/>
          <a:p>
            <a:r>
              <a:rPr lang="de-DE" dirty="0"/>
              <a:t>Gesellschafterversammlung BOAM</a:t>
            </a:r>
          </a:p>
        </p:txBody>
      </p:sp>
      <p:sp>
        <p:nvSpPr>
          <p:cNvPr id="5" name="Tabellenplatzhalter 4">
            <a:extLst>
              <a:ext uri="{FF2B5EF4-FFF2-40B4-BE49-F238E27FC236}">
                <a16:creationId xmlns:a16="http://schemas.microsoft.com/office/drawing/2014/main" id="{F8D3C2A4-FB0A-1A45-8A25-F207FEA07D2A}"/>
              </a:ext>
            </a:extLst>
          </p:cNvPr>
          <p:cNvSpPr>
            <a:spLocks noGrp="1"/>
          </p:cNvSpPr>
          <p:nvPr>
            <p:ph type="tbl" sz="quarter" idx="11"/>
          </p:nvPr>
        </p:nvSpPr>
        <p:spPr>
          <a:xfrm>
            <a:off x="274638" y="1268413"/>
            <a:ext cx="11645900" cy="5049837"/>
          </a:xfrm>
          <a:prstGeom prst="rect">
            <a:avLst/>
          </a:prstGeom>
        </p:spPr>
        <p:txBody>
          <a:bodyPr/>
          <a:lstStyle>
            <a:lvl1pPr marL="0" indent="0">
              <a:buNone/>
              <a:defRPr sz="1500"/>
            </a:lvl1pPr>
          </a:lstStyle>
          <a:p>
            <a:endParaRPr lang="de-DE" dirty="0"/>
          </a:p>
        </p:txBody>
      </p:sp>
    </p:spTree>
    <p:extLst>
      <p:ext uri="{BB962C8B-B14F-4D97-AF65-F5344CB8AC3E}">
        <p14:creationId xmlns:p14="http://schemas.microsoft.com/office/powerpoint/2010/main" val="147862762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Icons_frei">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6" name="Textplatzhalter 15">
            <a:extLst>
              <a:ext uri="{FF2B5EF4-FFF2-40B4-BE49-F238E27FC236}">
                <a16:creationId xmlns:a16="http://schemas.microsoft.com/office/drawing/2014/main" id="{C279A913-FCD5-824A-BF79-7ADBCA7589FF}"/>
              </a:ext>
            </a:extLst>
          </p:cNvPr>
          <p:cNvSpPr>
            <a:spLocks noGrp="1"/>
          </p:cNvSpPr>
          <p:nvPr>
            <p:ph type="body" sz="quarter" idx="11" hasCustomPrompt="1"/>
          </p:nvPr>
        </p:nvSpPr>
        <p:spPr>
          <a:xfrm>
            <a:off x="263525" y="2799678"/>
            <a:ext cx="1812925" cy="1458909"/>
          </a:xfrm>
          <a:prstGeom prst="rect">
            <a:avLst/>
          </a:prstGeom>
          <a:solidFill>
            <a:schemeClr val="bg1">
              <a:alpha val="50000"/>
            </a:schemeClr>
          </a:solidFill>
        </p:spPr>
        <p:txBody>
          <a:bodyPr wrap="square" lIns="108000" tIns="270000" rIns="108000" bIns="108000">
            <a:spAutoFit/>
          </a:bodyPr>
          <a:lstStyle>
            <a:lvl1pPr marL="0" indent="0">
              <a:lnSpc>
                <a:spcPts val="1200"/>
              </a:lnSpc>
              <a:spcBef>
                <a:spcPts val="0"/>
              </a:spcBef>
              <a:buFontTx/>
              <a:buNone/>
              <a:defRPr sz="1000"/>
            </a:lvl1pPr>
          </a:lstStyle>
          <a:p>
            <a:r>
              <a:rPr lang="de-DE" dirty="0"/>
              <a:t>Hier steht ein Text in Arial Regular, Schriftgröße 10pt und Zeilenabstand 12pt, über mehrere Zeilen in schwarz. Der weiße Kasten passt sich automatisch der Textlänge an.</a:t>
            </a:r>
          </a:p>
        </p:txBody>
      </p:sp>
      <p:sp>
        <p:nvSpPr>
          <p:cNvPr id="22" name="Titel 21">
            <a:extLst>
              <a:ext uri="{FF2B5EF4-FFF2-40B4-BE49-F238E27FC236}">
                <a16:creationId xmlns:a16="http://schemas.microsoft.com/office/drawing/2014/main" id="{CB0E664E-E20D-7741-8D33-41CE6A3FFDC1}"/>
              </a:ext>
            </a:extLst>
          </p:cNvPr>
          <p:cNvSpPr>
            <a:spLocks noGrp="1"/>
          </p:cNvSpPr>
          <p:nvPr>
            <p:ph type="title" hasCustomPrompt="1"/>
          </p:nvPr>
        </p:nvSpPr>
        <p:spPr>
          <a:xfrm>
            <a:off x="270000" y="215868"/>
            <a:ext cx="9674187" cy="707886"/>
          </a:xfrm>
          <a:prstGeom prst="rect">
            <a:avLst/>
          </a:prstGeom>
        </p:spPr>
        <p:txBody>
          <a:bodyPr/>
          <a:lstStyle>
            <a:lvl1pPr>
              <a:defRPr/>
            </a:lvl1pPr>
          </a:lstStyle>
          <a:p>
            <a:r>
              <a:rPr lang="de-DE" dirty="0"/>
              <a:t>Titel hinzufügen, Arial </a:t>
            </a:r>
            <a:r>
              <a:rPr lang="de-DE" dirty="0" err="1"/>
              <a:t>Bold</a:t>
            </a:r>
            <a:r>
              <a:rPr lang="de-DE" dirty="0"/>
              <a:t>, Schriftgröße 23pt, Zeilenabstand 1-fach</a:t>
            </a:r>
            <a:br>
              <a:rPr lang="de-DE" dirty="0"/>
            </a:br>
            <a:r>
              <a:rPr lang="de-DE" dirty="0"/>
              <a:t>Zwei Zeilen möglich</a:t>
            </a:r>
          </a:p>
        </p:txBody>
      </p:sp>
      <p:sp>
        <p:nvSpPr>
          <p:cNvPr id="2" name="Fußzeilenplatzhalter 1">
            <a:extLst>
              <a:ext uri="{FF2B5EF4-FFF2-40B4-BE49-F238E27FC236}">
                <a16:creationId xmlns:a16="http://schemas.microsoft.com/office/drawing/2014/main" id="{EDEB003F-A99E-A141-AE7E-9983F3A8B625}"/>
              </a:ext>
            </a:extLst>
          </p:cNvPr>
          <p:cNvSpPr>
            <a:spLocks noGrp="1"/>
          </p:cNvSpPr>
          <p:nvPr>
            <p:ph type="ftr" sz="quarter" idx="15"/>
          </p:nvPr>
        </p:nvSpPr>
        <p:spPr>
          <a:xfrm>
            <a:off x="7473600" y="6559767"/>
            <a:ext cx="4114800" cy="288000"/>
          </a:xfrm>
          <a:prstGeom prst="rect">
            <a:avLst/>
          </a:prstGeom>
        </p:spPr>
        <p:txBody>
          <a:bodyPr/>
          <a:lstStyle/>
          <a:p>
            <a:r>
              <a:rPr lang="de-DE" dirty="0"/>
              <a:t>Gesellschafterversammlung BOAM</a:t>
            </a:r>
          </a:p>
        </p:txBody>
      </p:sp>
      <p:sp>
        <p:nvSpPr>
          <p:cNvPr id="4" name="Textplatzhalter 3">
            <a:extLst>
              <a:ext uri="{FF2B5EF4-FFF2-40B4-BE49-F238E27FC236}">
                <a16:creationId xmlns:a16="http://schemas.microsoft.com/office/drawing/2014/main" id="{6096FDA8-A37B-FF48-B54B-CDA418FA6F64}"/>
              </a:ext>
            </a:extLst>
          </p:cNvPr>
          <p:cNvSpPr>
            <a:spLocks noGrp="1"/>
          </p:cNvSpPr>
          <p:nvPr>
            <p:ph type="body" sz="quarter" idx="16" hasCustomPrompt="1"/>
          </p:nvPr>
        </p:nvSpPr>
        <p:spPr>
          <a:xfrm>
            <a:off x="274638" y="2800350"/>
            <a:ext cx="1801812" cy="221146"/>
          </a:xfrm>
          <a:prstGeom prst="rect">
            <a:avLst/>
          </a:prstGeom>
        </p:spPr>
        <p:txBody>
          <a:bodyPr lIns="108000" tIns="108000" rIns="108000" bIns="0" anchor="t" anchorCtr="0"/>
          <a:lstStyle>
            <a:lvl1pPr marL="0" indent="0">
              <a:lnSpc>
                <a:spcPts val="1200"/>
              </a:lnSpc>
              <a:spcBef>
                <a:spcPts val="0"/>
              </a:spcBef>
              <a:buNone/>
              <a:defRPr sz="1000" b="1">
                <a:solidFill>
                  <a:schemeClr val="accent1"/>
                </a:solidFill>
              </a:defRPr>
            </a:lvl1pPr>
          </a:lstStyle>
          <a:p>
            <a:r>
              <a:rPr lang="de-DE" dirty="0"/>
              <a:t>TITEL BOLD VERSAL</a:t>
            </a:r>
          </a:p>
        </p:txBody>
      </p:sp>
      <p:sp>
        <p:nvSpPr>
          <p:cNvPr id="15" name="Textplatzhalter 15">
            <a:extLst>
              <a:ext uri="{FF2B5EF4-FFF2-40B4-BE49-F238E27FC236}">
                <a16:creationId xmlns:a16="http://schemas.microsoft.com/office/drawing/2014/main" id="{5FBC7783-1669-B841-A63D-7506F6D213F2}"/>
              </a:ext>
            </a:extLst>
          </p:cNvPr>
          <p:cNvSpPr>
            <a:spLocks noGrp="1"/>
          </p:cNvSpPr>
          <p:nvPr>
            <p:ph type="body" sz="quarter" idx="17" hasCustomPrompt="1"/>
          </p:nvPr>
        </p:nvSpPr>
        <p:spPr>
          <a:xfrm>
            <a:off x="6174581" y="1271588"/>
            <a:ext cx="1812925" cy="1458909"/>
          </a:xfrm>
          <a:prstGeom prst="rect">
            <a:avLst/>
          </a:prstGeom>
          <a:solidFill>
            <a:schemeClr val="bg1">
              <a:alpha val="50000"/>
            </a:schemeClr>
          </a:solidFill>
        </p:spPr>
        <p:txBody>
          <a:bodyPr wrap="square" lIns="108000" tIns="270000" rIns="108000" bIns="108000">
            <a:spAutoFit/>
          </a:bodyPr>
          <a:lstStyle>
            <a:lvl1pPr marL="0" indent="0">
              <a:lnSpc>
                <a:spcPts val="1200"/>
              </a:lnSpc>
              <a:spcBef>
                <a:spcPts val="0"/>
              </a:spcBef>
              <a:buFontTx/>
              <a:buNone/>
              <a:defRPr sz="1000"/>
            </a:lvl1pPr>
          </a:lstStyle>
          <a:p>
            <a:r>
              <a:rPr lang="de-DE" dirty="0"/>
              <a:t>Hier steht ein Text in Arial Regular, Schriftgröße 10pt und Zeilenabstand 12pt, über mehrere Zeilen in schwarz. Der weiße Kasten passt sich automatisch der Textlänge an.</a:t>
            </a:r>
          </a:p>
        </p:txBody>
      </p:sp>
      <p:sp>
        <p:nvSpPr>
          <p:cNvPr id="20" name="Textplatzhalter 3">
            <a:extLst>
              <a:ext uri="{FF2B5EF4-FFF2-40B4-BE49-F238E27FC236}">
                <a16:creationId xmlns:a16="http://schemas.microsoft.com/office/drawing/2014/main" id="{3D870606-4F35-394F-AC56-84E1F09797C6}"/>
              </a:ext>
            </a:extLst>
          </p:cNvPr>
          <p:cNvSpPr>
            <a:spLocks noGrp="1"/>
          </p:cNvSpPr>
          <p:nvPr>
            <p:ph type="body" sz="quarter" idx="18" hasCustomPrompt="1"/>
          </p:nvPr>
        </p:nvSpPr>
        <p:spPr>
          <a:xfrm>
            <a:off x="6180138" y="1275979"/>
            <a:ext cx="1801812" cy="224829"/>
          </a:xfrm>
          <a:prstGeom prst="rect">
            <a:avLst/>
          </a:prstGeom>
        </p:spPr>
        <p:txBody>
          <a:bodyPr lIns="108000" tIns="108000" rIns="108000" bIns="0" anchor="t" anchorCtr="0"/>
          <a:lstStyle>
            <a:lvl1pPr marL="0" indent="0">
              <a:lnSpc>
                <a:spcPts val="1200"/>
              </a:lnSpc>
              <a:spcBef>
                <a:spcPts val="0"/>
              </a:spcBef>
              <a:buNone/>
              <a:defRPr sz="1000" b="1">
                <a:solidFill>
                  <a:schemeClr val="accent1"/>
                </a:solidFill>
              </a:defRPr>
            </a:lvl1pPr>
          </a:lstStyle>
          <a:p>
            <a:r>
              <a:rPr lang="de-DE" dirty="0"/>
              <a:t>TITEL BOLD VERSAL</a:t>
            </a:r>
          </a:p>
        </p:txBody>
      </p:sp>
      <p:sp>
        <p:nvSpPr>
          <p:cNvPr id="23" name="Textplatzhalter 15">
            <a:extLst>
              <a:ext uri="{FF2B5EF4-FFF2-40B4-BE49-F238E27FC236}">
                <a16:creationId xmlns:a16="http://schemas.microsoft.com/office/drawing/2014/main" id="{762AFBD0-12B8-B947-8DE6-FC7F9D773056}"/>
              </a:ext>
            </a:extLst>
          </p:cNvPr>
          <p:cNvSpPr>
            <a:spLocks noGrp="1"/>
          </p:cNvSpPr>
          <p:nvPr>
            <p:ph type="body" sz="quarter" idx="20" hasCustomPrompt="1"/>
          </p:nvPr>
        </p:nvSpPr>
        <p:spPr>
          <a:xfrm>
            <a:off x="4880476" y="4695759"/>
            <a:ext cx="1812925" cy="1622491"/>
          </a:xfrm>
          <a:prstGeom prst="rect">
            <a:avLst/>
          </a:prstGeom>
          <a:solidFill>
            <a:schemeClr val="bg1">
              <a:alpha val="50000"/>
            </a:schemeClr>
          </a:solidFill>
        </p:spPr>
        <p:txBody>
          <a:bodyPr wrap="square" lIns="108000" tIns="432000" rIns="108000" bIns="108000">
            <a:spAutoFit/>
          </a:bodyPr>
          <a:lstStyle>
            <a:lvl1pPr marL="0" indent="0">
              <a:lnSpc>
                <a:spcPts val="1200"/>
              </a:lnSpc>
              <a:spcBef>
                <a:spcPts val="0"/>
              </a:spcBef>
              <a:buFontTx/>
              <a:buNone/>
              <a:defRPr sz="1000"/>
            </a:lvl1pPr>
          </a:lstStyle>
          <a:p>
            <a:r>
              <a:rPr lang="de-DE" dirty="0"/>
              <a:t>Hier steht ein Text in Arial Regular, Schriftgröße 10pt und Zeilenabstand 12pt, über mehrere Zeilen in schwarz. Der weiße Kasten passt sich automatisch der Textlänge an.</a:t>
            </a:r>
          </a:p>
        </p:txBody>
      </p:sp>
      <p:sp>
        <p:nvSpPr>
          <p:cNvPr id="25" name="Textplatzhalter 15">
            <a:extLst>
              <a:ext uri="{FF2B5EF4-FFF2-40B4-BE49-F238E27FC236}">
                <a16:creationId xmlns:a16="http://schemas.microsoft.com/office/drawing/2014/main" id="{3AF3BD85-8269-AB43-9F9A-CDD6F11C7367}"/>
              </a:ext>
            </a:extLst>
          </p:cNvPr>
          <p:cNvSpPr>
            <a:spLocks noGrp="1"/>
          </p:cNvSpPr>
          <p:nvPr>
            <p:ph type="body" sz="quarter" idx="22" hasCustomPrompt="1"/>
          </p:nvPr>
        </p:nvSpPr>
        <p:spPr>
          <a:xfrm>
            <a:off x="10107613" y="4276839"/>
            <a:ext cx="1812925" cy="1458909"/>
          </a:xfrm>
          <a:prstGeom prst="rect">
            <a:avLst/>
          </a:prstGeom>
          <a:solidFill>
            <a:schemeClr val="bg1">
              <a:alpha val="50000"/>
            </a:schemeClr>
          </a:solidFill>
        </p:spPr>
        <p:txBody>
          <a:bodyPr wrap="square" lIns="108000" tIns="270000" rIns="108000" bIns="108000">
            <a:spAutoFit/>
          </a:bodyPr>
          <a:lstStyle>
            <a:lvl1pPr marL="0" indent="0">
              <a:lnSpc>
                <a:spcPts val="1200"/>
              </a:lnSpc>
              <a:spcBef>
                <a:spcPts val="0"/>
              </a:spcBef>
              <a:buFontTx/>
              <a:buNone/>
              <a:defRPr sz="1000"/>
            </a:lvl1pPr>
          </a:lstStyle>
          <a:p>
            <a:r>
              <a:rPr lang="de-DE" dirty="0"/>
              <a:t>Hier steht ein Text in Arial Regular, Schriftgröße 10pt und Zeilenabstand 12pt, über mehrere Zeilen in schwarz. Der weiße Kasten passt sich automatisch der Textlänge an.</a:t>
            </a:r>
          </a:p>
        </p:txBody>
      </p:sp>
      <p:sp>
        <p:nvSpPr>
          <p:cNvPr id="27" name="Textplatzhalter 3">
            <a:extLst>
              <a:ext uri="{FF2B5EF4-FFF2-40B4-BE49-F238E27FC236}">
                <a16:creationId xmlns:a16="http://schemas.microsoft.com/office/drawing/2014/main" id="{A38D0421-24B2-8C4B-A0E6-0A0B818D4EC5}"/>
              </a:ext>
            </a:extLst>
          </p:cNvPr>
          <p:cNvSpPr>
            <a:spLocks noGrp="1"/>
          </p:cNvSpPr>
          <p:nvPr>
            <p:ph type="body" sz="quarter" idx="23" hasCustomPrompt="1"/>
          </p:nvPr>
        </p:nvSpPr>
        <p:spPr>
          <a:xfrm>
            <a:off x="10107613" y="4280998"/>
            <a:ext cx="1801812" cy="221427"/>
          </a:xfrm>
          <a:prstGeom prst="rect">
            <a:avLst/>
          </a:prstGeom>
        </p:spPr>
        <p:txBody>
          <a:bodyPr lIns="108000" tIns="108000" rIns="108000" bIns="0" anchor="t" anchorCtr="0"/>
          <a:lstStyle>
            <a:lvl1pPr marL="0" indent="0">
              <a:lnSpc>
                <a:spcPts val="1200"/>
              </a:lnSpc>
              <a:spcBef>
                <a:spcPts val="0"/>
              </a:spcBef>
              <a:buNone/>
              <a:defRPr sz="1000" b="1">
                <a:solidFill>
                  <a:schemeClr val="accent1"/>
                </a:solidFill>
              </a:defRPr>
            </a:lvl1pPr>
          </a:lstStyle>
          <a:p>
            <a:r>
              <a:rPr lang="de-DE" dirty="0"/>
              <a:t>TITEL BOLD VERSAL</a:t>
            </a:r>
          </a:p>
        </p:txBody>
      </p:sp>
      <p:sp>
        <p:nvSpPr>
          <p:cNvPr id="18" name="Textplatzhalter 3">
            <a:extLst>
              <a:ext uri="{FF2B5EF4-FFF2-40B4-BE49-F238E27FC236}">
                <a16:creationId xmlns:a16="http://schemas.microsoft.com/office/drawing/2014/main" id="{F3CCB050-B596-9F43-B561-BA9E4FACB419}"/>
              </a:ext>
            </a:extLst>
          </p:cNvPr>
          <p:cNvSpPr>
            <a:spLocks noGrp="1"/>
          </p:cNvSpPr>
          <p:nvPr>
            <p:ph type="body" sz="quarter" idx="21" hasCustomPrompt="1"/>
          </p:nvPr>
        </p:nvSpPr>
        <p:spPr>
          <a:xfrm>
            <a:off x="4880477" y="4695759"/>
            <a:ext cx="1812925" cy="416831"/>
          </a:xfrm>
          <a:prstGeom prst="rect">
            <a:avLst/>
          </a:prstGeom>
        </p:spPr>
        <p:txBody>
          <a:bodyPr lIns="108000" tIns="108000" rIns="108000" bIns="0" anchor="t" anchorCtr="0">
            <a:spAutoFit/>
          </a:bodyPr>
          <a:lstStyle>
            <a:lvl1pPr marL="0" indent="0">
              <a:lnSpc>
                <a:spcPts val="1200"/>
              </a:lnSpc>
              <a:spcBef>
                <a:spcPts val="0"/>
              </a:spcBef>
              <a:buNone/>
              <a:defRPr sz="1000" b="1">
                <a:solidFill>
                  <a:schemeClr val="accent1"/>
                </a:solidFill>
              </a:defRPr>
            </a:lvl1pPr>
          </a:lstStyle>
          <a:p>
            <a:r>
              <a:rPr lang="de-DE" dirty="0"/>
              <a:t>TITEL BOLD VERSAL</a:t>
            </a:r>
            <a:br>
              <a:rPr lang="de-DE" dirty="0"/>
            </a:br>
            <a:r>
              <a:rPr lang="de-DE" dirty="0"/>
              <a:t>ÜBER ZWEI ZEILEN</a:t>
            </a:r>
          </a:p>
        </p:txBody>
      </p:sp>
    </p:spTree>
    <p:extLst>
      <p:ext uri="{BB962C8B-B14F-4D97-AF65-F5344CB8AC3E}">
        <p14:creationId xmlns:p14="http://schemas.microsoft.com/office/powerpoint/2010/main" val="169234063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Icons_Kachel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hteck 1">
            <a:extLst>
              <a:ext uri="{FF2B5EF4-FFF2-40B4-BE49-F238E27FC236}">
                <a16:creationId xmlns:a16="http://schemas.microsoft.com/office/drawing/2014/main" id="{08B83CFC-78CE-C34A-9340-D72723C36475}"/>
              </a:ext>
            </a:extLst>
          </p:cNvPr>
          <p:cNvSpPr/>
          <p:nvPr userDrawn="1"/>
        </p:nvSpPr>
        <p:spPr>
          <a:xfrm>
            <a:off x="263525" y="2478024"/>
            <a:ext cx="2794000" cy="3839913"/>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1" name="Rechteck 20">
            <a:extLst>
              <a:ext uri="{FF2B5EF4-FFF2-40B4-BE49-F238E27FC236}">
                <a16:creationId xmlns:a16="http://schemas.microsoft.com/office/drawing/2014/main" id="{50488B72-7B25-2746-B63A-96FA7838B8F8}"/>
              </a:ext>
            </a:extLst>
          </p:cNvPr>
          <p:cNvSpPr/>
          <p:nvPr userDrawn="1"/>
        </p:nvSpPr>
        <p:spPr>
          <a:xfrm>
            <a:off x="3229751" y="2478024"/>
            <a:ext cx="2794000" cy="3839913"/>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3" name="Rechteck 22">
            <a:extLst>
              <a:ext uri="{FF2B5EF4-FFF2-40B4-BE49-F238E27FC236}">
                <a16:creationId xmlns:a16="http://schemas.microsoft.com/office/drawing/2014/main" id="{D5FF2CE0-AE07-8840-B059-EE80B8686CF8}"/>
              </a:ext>
            </a:extLst>
          </p:cNvPr>
          <p:cNvSpPr/>
          <p:nvPr userDrawn="1"/>
        </p:nvSpPr>
        <p:spPr>
          <a:xfrm>
            <a:off x="6173674" y="2478024"/>
            <a:ext cx="2794000" cy="3839913"/>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4" name="Rechteck 23">
            <a:extLst>
              <a:ext uri="{FF2B5EF4-FFF2-40B4-BE49-F238E27FC236}">
                <a16:creationId xmlns:a16="http://schemas.microsoft.com/office/drawing/2014/main" id="{9813D1BB-B1C3-9441-A4C6-F667159A06BF}"/>
              </a:ext>
            </a:extLst>
          </p:cNvPr>
          <p:cNvSpPr/>
          <p:nvPr userDrawn="1"/>
        </p:nvSpPr>
        <p:spPr>
          <a:xfrm>
            <a:off x="9139899" y="2478024"/>
            <a:ext cx="2794000" cy="3839913"/>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 name="Titel 5">
            <a:extLst>
              <a:ext uri="{FF2B5EF4-FFF2-40B4-BE49-F238E27FC236}">
                <a16:creationId xmlns:a16="http://schemas.microsoft.com/office/drawing/2014/main" id="{F96ABEC8-F8A0-5D46-AF86-1C92091FBC30}"/>
              </a:ext>
            </a:extLst>
          </p:cNvPr>
          <p:cNvSpPr>
            <a:spLocks noGrp="1"/>
          </p:cNvSpPr>
          <p:nvPr>
            <p:ph type="title" hasCustomPrompt="1"/>
          </p:nvPr>
        </p:nvSpPr>
        <p:spPr>
          <a:xfrm>
            <a:off x="270000" y="215868"/>
            <a:ext cx="9674187" cy="707886"/>
          </a:xfrm>
          <a:prstGeom prst="rect">
            <a:avLst/>
          </a:prstGeom>
        </p:spPr>
        <p:txBody>
          <a:bodyPr/>
          <a:lstStyle>
            <a:lvl1pPr>
              <a:defRPr/>
            </a:lvl1pPr>
          </a:lstStyle>
          <a:p>
            <a:r>
              <a:rPr lang="de-DE" dirty="0"/>
              <a:t>Titel hinzufügen, Arial </a:t>
            </a:r>
            <a:r>
              <a:rPr lang="de-DE" dirty="0" err="1"/>
              <a:t>Bold</a:t>
            </a:r>
            <a:r>
              <a:rPr lang="de-DE" dirty="0"/>
              <a:t>, Schriftgröße 23pt, Zeilenabstand 1-fach</a:t>
            </a:r>
            <a:br>
              <a:rPr lang="de-DE" dirty="0"/>
            </a:br>
            <a:r>
              <a:rPr lang="de-DE" dirty="0"/>
              <a:t>Zwei Zeilen möglich</a:t>
            </a:r>
          </a:p>
        </p:txBody>
      </p:sp>
      <p:sp>
        <p:nvSpPr>
          <p:cNvPr id="4" name="Fußzeilenplatzhalter 3">
            <a:extLst>
              <a:ext uri="{FF2B5EF4-FFF2-40B4-BE49-F238E27FC236}">
                <a16:creationId xmlns:a16="http://schemas.microsoft.com/office/drawing/2014/main" id="{298F8C17-8E76-D843-BC68-C805F3B1627B}"/>
              </a:ext>
            </a:extLst>
          </p:cNvPr>
          <p:cNvSpPr>
            <a:spLocks noGrp="1"/>
          </p:cNvSpPr>
          <p:nvPr>
            <p:ph type="ftr" sz="quarter" idx="24"/>
          </p:nvPr>
        </p:nvSpPr>
        <p:spPr>
          <a:xfrm>
            <a:off x="7473600" y="6559767"/>
            <a:ext cx="4114800" cy="288000"/>
          </a:xfrm>
          <a:prstGeom prst="rect">
            <a:avLst/>
          </a:prstGeom>
        </p:spPr>
        <p:txBody>
          <a:bodyPr/>
          <a:lstStyle/>
          <a:p>
            <a:r>
              <a:rPr lang="de-DE" dirty="0"/>
              <a:t>Gesellschafterversammlung BOAM</a:t>
            </a:r>
          </a:p>
        </p:txBody>
      </p:sp>
      <p:sp>
        <p:nvSpPr>
          <p:cNvPr id="17" name="Textplatzhalter 4">
            <a:extLst>
              <a:ext uri="{FF2B5EF4-FFF2-40B4-BE49-F238E27FC236}">
                <a16:creationId xmlns:a16="http://schemas.microsoft.com/office/drawing/2014/main" id="{64C2EA8C-7263-2B42-A3C2-E322CE991F4C}"/>
              </a:ext>
            </a:extLst>
          </p:cNvPr>
          <p:cNvSpPr>
            <a:spLocks noGrp="1"/>
          </p:cNvSpPr>
          <p:nvPr>
            <p:ph type="body" sz="quarter" idx="16" hasCustomPrompt="1"/>
          </p:nvPr>
        </p:nvSpPr>
        <p:spPr>
          <a:xfrm>
            <a:off x="263525" y="3590925"/>
            <a:ext cx="2794000" cy="386054"/>
          </a:xfrm>
          <a:prstGeom prst="rect">
            <a:avLst/>
          </a:prstGeom>
        </p:spPr>
        <p:txBody>
          <a:bodyPr lIns="144000" tIns="108000" rIns="144000" bIns="0">
            <a:spAutoFit/>
          </a:bodyPr>
          <a:lstStyle>
            <a:lvl1pPr marL="0" indent="0">
              <a:lnSpc>
                <a:spcPct val="100000"/>
              </a:lnSpc>
              <a:spcBef>
                <a:spcPts val="0"/>
              </a:spcBef>
              <a:buFontTx/>
              <a:buNone/>
              <a:defRPr sz="1800" b="1">
                <a:solidFill>
                  <a:schemeClr val="accent1"/>
                </a:solidFill>
              </a:defRPr>
            </a:lvl1pPr>
          </a:lstStyle>
          <a:p>
            <a:r>
              <a:rPr lang="de-DE" dirty="0"/>
              <a:t>Titel in Blau</a:t>
            </a:r>
          </a:p>
        </p:txBody>
      </p:sp>
      <p:sp>
        <p:nvSpPr>
          <p:cNvPr id="18" name="Textplatzhalter 6">
            <a:extLst>
              <a:ext uri="{FF2B5EF4-FFF2-40B4-BE49-F238E27FC236}">
                <a16:creationId xmlns:a16="http://schemas.microsoft.com/office/drawing/2014/main" id="{346EF23E-1D7F-3E48-94CF-310CE221ED9F}"/>
              </a:ext>
            </a:extLst>
          </p:cNvPr>
          <p:cNvSpPr>
            <a:spLocks noGrp="1"/>
          </p:cNvSpPr>
          <p:nvPr>
            <p:ph type="body" sz="quarter" idx="25" hasCustomPrompt="1"/>
          </p:nvPr>
        </p:nvSpPr>
        <p:spPr>
          <a:xfrm>
            <a:off x="263525" y="4005263"/>
            <a:ext cx="2794000" cy="1121809"/>
          </a:xfrm>
          <a:prstGeom prst="rect">
            <a:avLst/>
          </a:prstGeom>
        </p:spPr>
        <p:txBody>
          <a:bodyPr lIns="144000" tIns="144000" rIns="144000" bIns="144000">
            <a:spAutoFit/>
          </a:bodyPr>
          <a:lstStyle>
            <a:lvl1pPr marL="180000" indent="-180000" defTabSz="180000">
              <a:lnSpc>
                <a:spcPct val="100000"/>
              </a:lnSpc>
              <a:spcBef>
                <a:spcPts val="0"/>
              </a:spcBef>
              <a:buClr>
                <a:schemeClr val="accent1"/>
              </a:buClr>
              <a:buFont typeface="Wingdings" pitchFamily="2" charset="2"/>
              <a:buChar char="§"/>
              <a:tabLst>
                <a:tab pos="180000" algn="l"/>
              </a:tabLst>
              <a:defRPr sz="1800" baseline="0"/>
            </a:lvl1pPr>
            <a:lvl2pPr marL="433800" indent="-180000" defTabSz="180000">
              <a:lnSpc>
                <a:spcPct val="100000"/>
              </a:lnSpc>
              <a:spcBef>
                <a:spcPts val="0"/>
              </a:spcBef>
              <a:buClr>
                <a:schemeClr val="accent1"/>
              </a:buClr>
              <a:tabLst>
                <a:tab pos="180000" algn="l"/>
              </a:tabLst>
              <a:defRPr sz="1800"/>
            </a:lvl2pPr>
            <a:lvl3pPr marL="612000" indent="-180000" defTabSz="180000">
              <a:lnSpc>
                <a:spcPct val="100000"/>
              </a:lnSpc>
              <a:spcBef>
                <a:spcPts val="0"/>
              </a:spcBef>
              <a:buClr>
                <a:schemeClr val="accent1"/>
              </a:buClr>
              <a:buFont typeface="Symbol" pitchFamily="2" charset="2"/>
              <a:buChar char="-"/>
              <a:tabLst>
                <a:tab pos="180000" algn="l"/>
              </a:tabLst>
              <a:defRPr sz="1800"/>
            </a:lvl3pPr>
          </a:lstStyle>
          <a:p>
            <a:r>
              <a:rPr lang="de-DE" dirty="0"/>
              <a:t>Erste Ebene</a:t>
            </a:r>
          </a:p>
          <a:p>
            <a:pPr lvl="1"/>
            <a:r>
              <a:rPr lang="de-DE" dirty="0"/>
              <a:t>Zweite Ebene</a:t>
            </a:r>
          </a:p>
          <a:p>
            <a:pPr lvl="2"/>
            <a:r>
              <a:rPr lang="de-DE" dirty="0"/>
              <a:t>Dritte Ebene</a:t>
            </a:r>
          </a:p>
        </p:txBody>
      </p:sp>
      <p:sp>
        <p:nvSpPr>
          <p:cNvPr id="19" name="Textplatzhalter 4">
            <a:extLst>
              <a:ext uri="{FF2B5EF4-FFF2-40B4-BE49-F238E27FC236}">
                <a16:creationId xmlns:a16="http://schemas.microsoft.com/office/drawing/2014/main" id="{63ADEE40-4955-6E42-AF9C-FE7EA5A55330}"/>
              </a:ext>
            </a:extLst>
          </p:cNvPr>
          <p:cNvSpPr>
            <a:spLocks noGrp="1"/>
          </p:cNvSpPr>
          <p:nvPr>
            <p:ph type="body" sz="quarter" idx="26" hasCustomPrompt="1"/>
          </p:nvPr>
        </p:nvSpPr>
        <p:spPr>
          <a:xfrm>
            <a:off x="3229463" y="3590925"/>
            <a:ext cx="2794000" cy="386054"/>
          </a:xfrm>
          <a:prstGeom prst="rect">
            <a:avLst/>
          </a:prstGeom>
        </p:spPr>
        <p:txBody>
          <a:bodyPr lIns="144000" tIns="108000" rIns="144000" bIns="0">
            <a:spAutoFit/>
          </a:bodyPr>
          <a:lstStyle>
            <a:lvl1pPr marL="0" indent="0">
              <a:lnSpc>
                <a:spcPct val="100000"/>
              </a:lnSpc>
              <a:spcBef>
                <a:spcPts val="0"/>
              </a:spcBef>
              <a:buFontTx/>
              <a:buNone/>
              <a:defRPr sz="1800" b="1">
                <a:solidFill>
                  <a:schemeClr val="accent1"/>
                </a:solidFill>
              </a:defRPr>
            </a:lvl1pPr>
          </a:lstStyle>
          <a:p>
            <a:r>
              <a:rPr lang="de-DE" dirty="0"/>
              <a:t>Titel in Blau</a:t>
            </a:r>
          </a:p>
        </p:txBody>
      </p:sp>
      <p:sp>
        <p:nvSpPr>
          <p:cNvPr id="26" name="Textplatzhalter 4">
            <a:extLst>
              <a:ext uri="{FF2B5EF4-FFF2-40B4-BE49-F238E27FC236}">
                <a16:creationId xmlns:a16="http://schemas.microsoft.com/office/drawing/2014/main" id="{17F729B3-50A2-2E45-8182-779D75A77415}"/>
              </a:ext>
            </a:extLst>
          </p:cNvPr>
          <p:cNvSpPr>
            <a:spLocks noGrp="1"/>
          </p:cNvSpPr>
          <p:nvPr>
            <p:ph type="body" sz="quarter" idx="28" hasCustomPrompt="1"/>
          </p:nvPr>
        </p:nvSpPr>
        <p:spPr>
          <a:xfrm>
            <a:off x="6171956" y="3590925"/>
            <a:ext cx="2794000" cy="386054"/>
          </a:xfrm>
          <a:prstGeom prst="rect">
            <a:avLst/>
          </a:prstGeom>
        </p:spPr>
        <p:txBody>
          <a:bodyPr lIns="144000" tIns="108000" rIns="144000" bIns="0">
            <a:spAutoFit/>
          </a:bodyPr>
          <a:lstStyle>
            <a:lvl1pPr marL="0" indent="0">
              <a:lnSpc>
                <a:spcPct val="100000"/>
              </a:lnSpc>
              <a:spcBef>
                <a:spcPts val="0"/>
              </a:spcBef>
              <a:buFontTx/>
              <a:buNone/>
              <a:defRPr sz="1800" b="1">
                <a:solidFill>
                  <a:schemeClr val="accent1"/>
                </a:solidFill>
              </a:defRPr>
            </a:lvl1pPr>
          </a:lstStyle>
          <a:p>
            <a:r>
              <a:rPr lang="de-DE" dirty="0"/>
              <a:t>Titel in Blau</a:t>
            </a:r>
          </a:p>
        </p:txBody>
      </p:sp>
      <p:sp>
        <p:nvSpPr>
          <p:cNvPr id="33" name="Textplatzhalter 4">
            <a:extLst>
              <a:ext uri="{FF2B5EF4-FFF2-40B4-BE49-F238E27FC236}">
                <a16:creationId xmlns:a16="http://schemas.microsoft.com/office/drawing/2014/main" id="{61B3FE82-16B8-2F43-915B-B816823485B3}"/>
              </a:ext>
            </a:extLst>
          </p:cNvPr>
          <p:cNvSpPr>
            <a:spLocks noGrp="1"/>
          </p:cNvSpPr>
          <p:nvPr>
            <p:ph type="body" sz="quarter" idx="30" hasCustomPrompt="1"/>
          </p:nvPr>
        </p:nvSpPr>
        <p:spPr>
          <a:xfrm>
            <a:off x="9137895" y="3590925"/>
            <a:ext cx="2794000" cy="386054"/>
          </a:xfrm>
          <a:prstGeom prst="rect">
            <a:avLst/>
          </a:prstGeom>
        </p:spPr>
        <p:txBody>
          <a:bodyPr lIns="144000" tIns="108000" rIns="144000" bIns="0">
            <a:spAutoFit/>
          </a:bodyPr>
          <a:lstStyle>
            <a:lvl1pPr marL="0" indent="0">
              <a:lnSpc>
                <a:spcPct val="100000"/>
              </a:lnSpc>
              <a:spcBef>
                <a:spcPts val="0"/>
              </a:spcBef>
              <a:buFontTx/>
              <a:buNone/>
              <a:defRPr sz="1800" b="1">
                <a:solidFill>
                  <a:schemeClr val="accent1"/>
                </a:solidFill>
              </a:defRPr>
            </a:lvl1pPr>
          </a:lstStyle>
          <a:p>
            <a:r>
              <a:rPr lang="de-DE" dirty="0"/>
              <a:t>Titel in Blau</a:t>
            </a:r>
          </a:p>
        </p:txBody>
      </p:sp>
      <p:sp>
        <p:nvSpPr>
          <p:cNvPr id="38" name="Textplatzhalter 6">
            <a:extLst>
              <a:ext uri="{FF2B5EF4-FFF2-40B4-BE49-F238E27FC236}">
                <a16:creationId xmlns:a16="http://schemas.microsoft.com/office/drawing/2014/main" id="{63BBF92E-141E-5448-B235-30418509EB9F}"/>
              </a:ext>
            </a:extLst>
          </p:cNvPr>
          <p:cNvSpPr>
            <a:spLocks noGrp="1"/>
          </p:cNvSpPr>
          <p:nvPr>
            <p:ph type="body" sz="quarter" idx="31" hasCustomPrompt="1"/>
          </p:nvPr>
        </p:nvSpPr>
        <p:spPr>
          <a:xfrm>
            <a:off x="3229146" y="4005263"/>
            <a:ext cx="2794000" cy="1121809"/>
          </a:xfrm>
          <a:prstGeom prst="rect">
            <a:avLst/>
          </a:prstGeom>
        </p:spPr>
        <p:txBody>
          <a:bodyPr lIns="144000" tIns="144000" rIns="144000" bIns="144000">
            <a:spAutoFit/>
          </a:bodyPr>
          <a:lstStyle>
            <a:lvl1pPr marL="180000" indent="-180000" defTabSz="180000">
              <a:lnSpc>
                <a:spcPct val="100000"/>
              </a:lnSpc>
              <a:spcBef>
                <a:spcPts val="0"/>
              </a:spcBef>
              <a:buClr>
                <a:schemeClr val="accent1"/>
              </a:buClr>
              <a:buFont typeface="Wingdings" pitchFamily="2" charset="2"/>
              <a:buChar char="§"/>
              <a:tabLst>
                <a:tab pos="180000" algn="l"/>
              </a:tabLst>
              <a:defRPr sz="1800" baseline="0"/>
            </a:lvl1pPr>
            <a:lvl2pPr marL="433800" indent="-180000" defTabSz="180000">
              <a:lnSpc>
                <a:spcPct val="100000"/>
              </a:lnSpc>
              <a:spcBef>
                <a:spcPts val="0"/>
              </a:spcBef>
              <a:buClr>
                <a:schemeClr val="accent1"/>
              </a:buClr>
              <a:tabLst>
                <a:tab pos="180000" algn="l"/>
              </a:tabLst>
              <a:defRPr sz="1800"/>
            </a:lvl2pPr>
            <a:lvl3pPr marL="612000" indent="-180000" defTabSz="180000">
              <a:lnSpc>
                <a:spcPct val="100000"/>
              </a:lnSpc>
              <a:spcBef>
                <a:spcPts val="0"/>
              </a:spcBef>
              <a:buClr>
                <a:schemeClr val="accent1"/>
              </a:buClr>
              <a:buFont typeface="Symbol" pitchFamily="2" charset="2"/>
              <a:buChar char="-"/>
              <a:tabLst>
                <a:tab pos="180000" algn="l"/>
              </a:tabLst>
              <a:defRPr sz="1800"/>
            </a:lvl3pPr>
          </a:lstStyle>
          <a:p>
            <a:r>
              <a:rPr lang="de-DE" dirty="0"/>
              <a:t>Erste Ebene</a:t>
            </a:r>
          </a:p>
          <a:p>
            <a:pPr lvl="1"/>
            <a:r>
              <a:rPr lang="de-DE" dirty="0"/>
              <a:t>Zweite Ebene</a:t>
            </a:r>
          </a:p>
          <a:p>
            <a:pPr lvl="2"/>
            <a:r>
              <a:rPr lang="de-DE" dirty="0"/>
              <a:t>Dritte Ebene</a:t>
            </a:r>
          </a:p>
        </p:txBody>
      </p:sp>
      <p:sp>
        <p:nvSpPr>
          <p:cNvPr id="39" name="Textplatzhalter 6">
            <a:extLst>
              <a:ext uri="{FF2B5EF4-FFF2-40B4-BE49-F238E27FC236}">
                <a16:creationId xmlns:a16="http://schemas.microsoft.com/office/drawing/2014/main" id="{7F6C1345-6FE0-A54B-9640-76F6CF70E744}"/>
              </a:ext>
            </a:extLst>
          </p:cNvPr>
          <p:cNvSpPr>
            <a:spLocks noGrp="1"/>
          </p:cNvSpPr>
          <p:nvPr>
            <p:ph type="body" sz="quarter" idx="32" hasCustomPrompt="1"/>
          </p:nvPr>
        </p:nvSpPr>
        <p:spPr>
          <a:xfrm>
            <a:off x="6170054" y="4005263"/>
            <a:ext cx="2794000" cy="1121809"/>
          </a:xfrm>
          <a:prstGeom prst="rect">
            <a:avLst/>
          </a:prstGeom>
        </p:spPr>
        <p:txBody>
          <a:bodyPr lIns="144000" tIns="144000" rIns="144000" bIns="144000">
            <a:spAutoFit/>
          </a:bodyPr>
          <a:lstStyle>
            <a:lvl1pPr marL="180000" indent="-180000" defTabSz="180000">
              <a:lnSpc>
                <a:spcPct val="100000"/>
              </a:lnSpc>
              <a:spcBef>
                <a:spcPts val="0"/>
              </a:spcBef>
              <a:buClr>
                <a:schemeClr val="accent1"/>
              </a:buClr>
              <a:buFont typeface="Wingdings" pitchFamily="2" charset="2"/>
              <a:buChar char="§"/>
              <a:tabLst>
                <a:tab pos="180000" algn="l"/>
              </a:tabLst>
              <a:defRPr sz="1800" baseline="0"/>
            </a:lvl1pPr>
            <a:lvl2pPr marL="433800" indent="-180000" defTabSz="180000">
              <a:lnSpc>
                <a:spcPct val="100000"/>
              </a:lnSpc>
              <a:spcBef>
                <a:spcPts val="0"/>
              </a:spcBef>
              <a:buClr>
                <a:schemeClr val="accent1"/>
              </a:buClr>
              <a:tabLst>
                <a:tab pos="180000" algn="l"/>
              </a:tabLst>
              <a:defRPr sz="1800"/>
            </a:lvl2pPr>
            <a:lvl3pPr marL="612000" indent="-180000" defTabSz="180000">
              <a:lnSpc>
                <a:spcPct val="100000"/>
              </a:lnSpc>
              <a:spcBef>
                <a:spcPts val="0"/>
              </a:spcBef>
              <a:buClr>
                <a:schemeClr val="accent1"/>
              </a:buClr>
              <a:buFont typeface="Symbol" pitchFamily="2" charset="2"/>
              <a:buChar char="-"/>
              <a:tabLst>
                <a:tab pos="180000" algn="l"/>
              </a:tabLst>
              <a:defRPr sz="1800"/>
            </a:lvl3pPr>
          </a:lstStyle>
          <a:p>
            <a:r>
              <a:rPr lang="de-DE" dirty="0"/>
              <a:t>Erste Ebene</a:t>
            </a:r>
          </a:p>
          <a:p>
            <a:pPr lvl="1"/>
            <a:r>
              <a:rPr lang="de-DE" dirty="0"/>
              <a:t>Zweite Ebene</a:t>
            </a:r>
          </a:p>
          <a:p>
            <a:pPr lvl="2"/>
            <a:r>
              <a:rPr lang="de-DE" dirty="0"/>
              <a:t>Dritte Ebene</a:t>
            </a:r>
          </a:p>
        </p:txBody>
      </p:sp>
      <p:sp>
        <p:nvSpPr>
          <p:cNvPr id="40" name="Textplatzhalter 6">
            <a:extLst>
              <a:ext uri="{FF2B5EF4-FFF2-40B4-BE49-F238E27FC236}">
                <a16:creationId xmlns:a16="http://schemas.microsoft.com/office/drawing/2014/main" id="{C298D7D3-0660-1E46-BCE5-5AA9D908F291}"/>
              </a:ext>
            </a:extLst>
          </p:cNvPr>
          <p:cNvSpPr>
            <a:spLocks noGrp="1"/>
          </p:cNvSpPr>
          <p:nvPr>
            <p:ph type="body" sz="quarter" idx="33" hasCustomPrompt="1"/>
          </p:nvPr>
        </p:nvSpPr>
        <p:spPr>
          <a:xfrm>
            <a:off x="9135676" y="4005263"/>
            <a:ext cx="2794000" cy="1121809"/>
          </a:xfrm>
          <a:prstGeom prst="rect">
            <a:avLst/>
          </a:prstGeom>
        </p:spPr>
        <p:txBody>
          <a:bodyPr lIns="144000" tIns="144000" rIns="144000" bIns="144000">
            <a:spAutoFit/>
          </a:bodyPr>
          <a:lstStyle>
            <a:lvl1pPr marL="180000" indent="-180000" defTabSz="180000">
              <a:lnSpc>
                <a:spcPct val="100000"/>
              </a:lnSpc>
              <a:spcBef>
                <a:spcPts val="0"/>
              </a:spcBef>
              <a:buClr>
                <a:schemeClr val="accent1"/>
              </a:buClr>
              <a:buFont typeface="Wingdings" pitchFamily="2" charset="2"/>
              <a:buChar char="§"/>
              <a:tabLst>
                <a:tab pos="180000" algn="l"/>
              </a:tabLst>
              <a:defRPr sz="1800" baseline="0"/>
            </a:lvl1pPr>
            <a:lvl2pPr marL="433800" indent="-180000" defTabSz="180000">
              <a:lnSpc>
                <a:spcPct val="100000"/>
              </a:lnSpc>
              <a:spcBef>
                <a:spcPts val="0"/>
              </a:spcBef>
              <a:buClr>
                <a:schemeClr val="accent1"/>
              </a:buClr>
              <a:tabLst>
                <a:tab pos="180000" algn="l"/>
              </a:tabLst>
              <a:defRPr sz="1800"/>
            </a:lvl2pPr>
            <a:lvl3pPr marL="612000" indent="-180000" defTabSz="180000">
              <a:lnSpc>
                <a:spcPct val="100000"/>
              </a:lnSpc>
              <a:spcBef>
                <a:spcPts val="0"/>
              </a:spcBef>
              <a:buClr>
                <a:schemeClr val="accent1"/>
              </a:buClr>
              <a:buFont typeface="Symbol" pitchFamily="2" charset="2"/>
              <a:buChar char="-"/>
              <a:tabLst>
                <a:tab pos="180000" algn="l"/>
              </a:tabLst>
              <a:defRPr sz="1800"/>
            </a:lvl3pPr>
          </a:lstStyle>
          <a:p>
            <a:r>
              <a:rPr lang="de-DE" dirty="0"/>
              <a:t>Erste Ebene</a:t>
            </a:r>
          </a:p>
          <a:p>
            <a:pPr lvl="1"/>
            <a:r>
              <a:rPr lang="de-DE" dirty="0"/>
              <a:t>Zweite Ebene</a:t>
            </a:r>
          </a:p>
          <a:p>
            <a:pPr lvl="2"/>
            <a:r>
              <a:rPr lang="de-DE" dirty="0"/>
              <a:t>Dritte Ebene</a:t>
            </a:r>
          </a:p>
        </p:txBody>
      </p:sp>
    </p:spTree>
    <p:extLst>
      <p:ext uri="{BB962C8B-B14F-4D97-AF65-F5344CB8AC3E}">
        <p14:creationId xmlns:p14="http://schemas.microsoft.com/office/powerpoint/2010/main" val="29550310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Zeitungsartikel">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AFD7772-E45B-C340-8F7C-8FE2A5ECFE6F}"/>
              </a:ext>
            </a:extLst>
          </p:cNvPr>
          <p:cNvSpPr>
            <a:spLocks noGrp="1"/>
          </p:cNvSpPr>
          <p:nvPr>
            <p:ph type="title" hasCustomPrompt="1"/>
          </p:nvPr>
        </p:nvSpPr>
        <p:spPr/>
        <p:txBody>
          <a:bodyPr/>
          <a:lstStyle>
            <a:lvl1pPr>
              <a:defRPr/>
            </a:lvl1pPr>
          </a:lstStyle>
          <a:p>
            <a:r>
              <a:rPr lang="de-DE" dirty="0"/>
              <a:t>Titel hinzufügen, Arial </a:t>
            </a:r>
            <a:r>
              <a:rPr lang="de-DE" dirty="0" err="1"/>
              <a:t>Bold</a:t>
            </a:r>
            <a:r>
              <a:rPr lang="de-DE" dirty="0"/>
              <a:t>, Schriftgröße 23pt, Zeilenabstand 1-fach</a:t>
            </a:r>
            <a:br>
              <a:rPr lang="de-DE" dirty="0"/>
            </a:br>
            <a:r>
              <a:rPr lang="de-DE" dirty="0"/>
              <a:t>Zwei Zeilen möglich</a:t>
            </a:r>
          </a:p>
        </p:txBody>
      </p:sp>
      <p:sp>
        <p:nvSpPr>
          <p:cNvPr id="4" name="Rechteck 3">
            <a:extLst>
              <a:ext uri="{FF2B5EF4-FFF2-40B4-BE49-F238E27FC236}">
                <a16:creationId xmlns:a16="http://schemas.microsoft.com/office/drawing/2014/main" id="{7569C068-E533-E14D-9F82-6FADBE184D2C}"/>
              </a:ext>
            </a:extLst>
          </p:cNvPr>
          <p:cNvSpPr/>
          <p:nvPr userDrawn="1"/>
        </p:nvSpPr>
        <p:spPr>
          <a:xfrm>
            <a:off x="1092200" y="1271588"/>
            <a:ext cx="10001250" cy="5046662"/>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6" name="Textplatzhalter 5">
            <a:extLst>
              <a:ext uri="{FF2B5EF4-FFF2-40B4-BE49-F238E27FC236}">
                <a16:creationId xmlns:a16="http://schemas.microsoft.com/office/drawing/2014/main" id="{1920E770-2205-2C49-B822-8F1DE7423C6C}"/>
              </a:ext>
            </a:extLst>
          </p:cNvPr>
          <p:cNvSpPr>
            <a:spLocks noGrp="1"/>
          </p:cNvSpPr>
          <p:nvPr>
            <p:ph type="body" sz="quarter" idx="11" hasCustomPrompt="1"/>
          </p:nvPr>
        </p:nvSpPr>
        <p:spPr>
          <a:xfrm>
            <a:off x="1257300" y="1570037"/>
            <a:ext cx="9683750" cy="590535"/>
          </a:xfrm>
          <a:prstGeom prst="rect">
            <a:avLst/>
          </a:prstGeom>
        </p:spPr>
        <p:txBody>
          <a:bodyPr lIns="0" tIns="0" rIns="0" bIns="0"/>
          <a:lstStyle>
            <a:lvl1pPr marL="0" indent="0" algn="ctr">
              <a:buNone/>
              <a:defRPr sz="5500" b="0">
                <a:solidFill>
                  <a:schemeClr val="tx2"/>
                </a:solidFill>
                <a:latin typeface="Georgia" panose="02040502050405020303" pitchFamily="18" charset="0"/>
              </a:defRPr>
            </a:lvl1pPr>
          </a:lstStyle>
          <a:p>
            <a:r>
              <a:rPr lang="de-DE" dirty="0"/>
              <a:t>Titel Zeitschrift</a:t>
            </a:r>
          </a:p>
        </p:txBody>
      </p:sp>
      <p:cxnSp>
        <p:nvCxnSpPr>
          <p:cNvPr id="8" name="Gerade Verbindung 7">
            <a:extLst>
              <a:ext uri="{FF2B5EF4-FFF2-40B4-BE49-F238E27FC236}">
                <a16:creationId xmlns:a16="http://schemas.microsoft.com/office/drawing/2014/main" id="{264CC121-43C3-9540-B283-B22A81609BA4}"/>
              </a:ext>
            </a:extLst>
          </p:cNvPr>
          <p:cNvCxnSpPr/>
          <p:nvPr userDrawn="1"/>
        </p:nvCxnSpPr>
        <p:spPr>
          <a:xfrm>
            <a:off x="1257300" y="2548991"/>
            <a:ext cx="9683750"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10" name="Textplatzhalter 9">
            <a:extLst>
              <a:ext uri="{FF2B5EF4-FFF2-40B4-BE49-F238E27FC236}">
                <a16:creationId xmlns:a16="http://schemas.microsoft.com/office/drawing/2014/main" id="{90BB0A0B-03E9-4440-90D9-B242927327B4}"/>
              </a:ext>
            </a:extLst>
          </p:cNvPr>
          <p:cNvSpPr>
            <a:spLocks noGrp="1"/>
          </p:cNvSpPr>
          <p:nvPr>
            <p:ph type="body" sz="quarter" idx="12" hasCustomPrompt="1"/>
          </p:nvPr>
        </p:nvSpPr>
        <p:spPr>
          <a:xfrm>
            <a:off x="1257300" y="2395242"/>
            <a:ext cx="1800225" cy="154283"/>
          </a:xfrm>
          <a:prstGeom prst="rect">
            <a:avLst/>
          </a:prstGeom>
        </p:spPr>
        <p:txBody>
          <a:bodyPr lIns="0" tIns="0" rIns="0" bIns="36000" anchor="b" anchorCtr="0"/>
          <a:lstStyle>
            <a:lvl1pPr marL="0" indent="0">
              <a:lnSpc>
                <a:spcPts val="1000"/>
              </a:lnSpc>
              <a:spcBef>
                <a:spcPts val="0"/>
              </a:spcBef>
              <a:buNone/>
              <a:defRPr sz="900" b="1" i="0">
                <a:solidFill>
                  <a:schemeClr val="tx2"/>
                </a:solidFill>
                <a:latin typeface="Georgia" panose="02040502050405020303" pitchFamily="18" charset="0"/>
              </a:defRPr>
            </a:lvl1pPr>
          </a:lstStyle>
          <a:p>
            <a:r>
              <a:rPr lang="de-DE" dirty="0"/>
              <a:t>ORT, 1. JANUAR 2019</a:t>
            </a:r>
          </a:p>
        </p:txBody>
      </p:sp>
      <p:sp>
        <p:nvSpPr>
          <p:cNvPr id="11" name="Textplatzhalter 9">
            <a:extLst>
              <a:ext uri="{FF2B5EF4-FFF2-40B4-BE49-F238E27FC236}">
                <a16:creationId xmlns:a16="http://schemas.microsoft.com/office/drawing/2014/main" id="{4D9C7F82-AE66-8845-9B84-26A862F6DADD}"/>
              </a:ext>
            </a:extLst>
          </p:cNvPr>
          <p:cNvSpPr>
            <a:spLocks noGrp="1"/>
          </p:cNvSpPr>
          <p:nvPr>
            <p:ph type="body" sz="quarter" idx="13" hasCustomPrompt="1"/>
          </p:nvPr>
        </p:nvSpPr>
        <p:spPr>
          <a:xfrm>
            <a:off x="9138943" y="2395242"/>
            <a:ext cx="1800225" cy="154283"/>
          </a:xfrm>
          <a:prstGeom prst="rect">
            <a:avLst/>
          </a:prstGeom>
        </p:spPr>
        <p:txBody>
          <a:bodyPr lIns="0" tIns="0" rIns="0" bIns="36000" anchor="b" anchorCtr="0"/>
          <a:lstStyle>
            <a:lvl1pPr marL="0" indent="0" algn="r">
              <a:lnSpc>
                <a:spcPts val="1000"/>
              </a:lnSpc>
              <a:spcBef>
                <a:spcPts val="0"/>
              </a:spcBef>
              <a:buNone/>
              <a:defRPr sz="900" b="1" i="0">
                <a:solidFill>
                  <a:schemeClr val="tx2"/>
                </a:solidFill>
                <a:latin typeface="Georgia" panose="02040502050405020303" pitchFamily="18" charset="0"/>
              </a:defRPr>
            </a:lvl1pPr>
          </a:lstStyle>
          <a:p>
            <a:r>
              <a:rPr lang="de-DE" dirty="0"/>
              <a:t>NR. XXXXXX</a:t>
            </a:r>
          </a:p>
        </p:txBody>
      </p:sp>
      <p:cxnSp>
        <p:nvCxnSpPr>
          <p:cNvPr id="13" name="Gerade Verbindung 12">
            <a:extLst>
              <a:ext uri="{FF2B5EF4-FFF2-40B4-BE49-F238E27FC236}">
                <a16:creationId xmlns:a16="http://schemas.microsoft.com/office/drawing/2014/main" id="{BB299417-230E-4049-9ECF-B0C6736A1580}"/>
              </a:ext>
            </a:extLst>
          </p:cNvPr>
          <p:cNvCxnSpPr/>
          <p:nvPr userDrawn="1"/>
        </p:nvCxnSpPr>
        <p:spPr>
          <a:xfrm>
            <a:off x="4118846" y="2678464"/>
            <a:ext cx="0" cy="3639786"/>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5" name="Textplatzhalter 14">
            <a:extLst>
              <a:ext uri="{FF2B5EF4-FFF2-40B4-BE49-F238E27FC236}">
                <a16:creationId xmlns:a16="http://schemas.microsoft.com/office/drawing/2014/main" id="{AE66B01C-9644-5D4E-B478-04BDD6E609BD}"/>
              </a:ext>
            </a:extLst>
          </p:cNvPr>
          <p:cNvSpPr>
            <a:spLocks noGrp="1"/>
          </p:cNvSpPr>
          <p:nvPr>
            <p:ph type="body" sz="quarter" idx="14" hasCustomPrompt="1"/>
          </p:nvPr>
        </p:nvSpPr>
        <p:spPr>
          <a:xfrm>
            <a:off x="1257300" y="2678113"/>
            <a:ext cx="2786063" cy="564257"/>
          </a:xfrm>
          <a:prstGeom prst="rect">
            <a:avLst/>
          </a:prstGeom>
        </p:spPr>
        <p:txBody>
          <a:bodyPr lIns="0" tIns="0" rIns="0" bIns="0">
            <a:spAutoFit/>
          </a:bodyPr>
          <a:lstStyle>
            <a:lvl1pPr marL="0" indent="0" algn="ctr">
              <a:lnSpc>
                <a:spcPts val="2200"/>
              </a:lnSpc>
              <a:spcBef>
                <a:spcPts val="0"/>
              </a:spcBef>
              <a:buNone/>
              <a:defRPr sz="2000">
                <a:solidFill>
                  <a:schemeClr val="tx2"/>
                </a:solidFill>
                <a:latin typeface="Georgia" panose="02040502050405020303" pitchFamily="18" charset="0"/>
              </a:defRPr>
            </a:lvl1pPr>
          </a:lstStyle>
          <a:p>
            <a:r>
              <a:rPr lang="de-DE" dirty="0"/>
              <a:t>Titel </a:t>
            </a:r>
            <a:br>
              <a:rPr lang="de-DE" dirty="0"/>
            </a:br>
            <a:r>
              <a:rPr lang="de-DE" dirty="0"/>
              <a:t>hinzufügen</a:t>
            </a:r>
          </a:p>
        </p:txBody>
      </p:sp>
      <p:sp>
        <p:nvSpPr>
          <p:cNvPr id="17" name="Textplatzhalter 9">
            <a:extLst>
              <a:ext uri="{FF2B5EF4-FFF2-40B4-BE49-F238E27FC236}">
                <a16:creationId xmlns:a16="http://schemas.microsoft.com/office/drawing/2014/main" id="{3BD4AFE7-37D9-514A-8B2E-E3B34764977C}"/>
              </a:ext>
            </a:extLst>
          </p:cNvPr>
          <p:cNvSpPr>
            <a:spLocks noGrp="1"/>
          </p:cNvSpPr>
          <p:nvPr>
            <p:ph type="body" sz="quarter" idx="15" hasCustomPrompt="1"/>
          </p:nvPr>
        </p:nvSpPr>
        <p:spPr>
          <a:xfrm>
            <a:off x="1257300" y="3431023"/>
            <a:ext cx="2786063" cy="256480"/>
          </a:xfrm>
          <a:prstGeom prst="rect">
            <a:avLst/>
          </a:prstGeom>
        </p:spPr>
        <p:txBody>
          <a:bodyPr lIns="0" tIns="0" rIns="0" bIns="0" anchor="t" anchorCtr="0">
            <a:spAutoFit/>
          </a:bodyPr>
          <a:lstStyle>
            <a:lvl1pPr marL="0" indent="0" algn="ctr">
              <a:lnSpc>
                <a:spcPts val="1000"/>
              </a:lnSpc>
              <a:spcBef>
                <a:spcPts val="0"/>
              </a:spcBef>
              <a:buNone/>
              <a:defRPr sz="900" b="1" i="0">
                <a:solidFill>
                  <a:schemeClr val="tx2"/>
                </a:solidFill>
                <a:latin typeface="Georgia" panose="02040502050405020303" pitchFamily="18" charset="0"/>
              </a:defRPr>
            </a:lvl1pPr>
          </a:lstStyle>
          <a:p>
            <a:r>
              <a:rPr lang="de-DE" dirty="0"/>
              <a:t>UNTERTITEL ODER NAME</a:t>
            </a:r>
            <a:br>
              <a:rPr lang="de-DE" dirty="0"/>
            </a:br>
            <a:r>
              <a:rPr lang="de-DE" dirty="0"/>
              <a:t>DES AUTORS HINZUFÜGEN</a:t>
            </a:r>
          </a:p>
        </p:txBody>
      </p:sp>
      <p:sp>
        <p:nvSpPr>
          <p:cNvPr id="21" name="Textplatzhalter 20">
            <a:extLst>
              <a:ext uri="{FF2B5EF4-FFF2-40B4-BE49-F238E27FC236}">
                <a16:creationId xmlns:a16="http://schemas.microsoft.com/office/drawing/2014/main" id="{1381D222-74DB-D84D-A3DF-5204E9512A21}"/>
              </a:ext>
            </a:extLst>
          </p:cNvPr>
          <p:cNvSpPr>
            <a:spLocks noGrp="1"/>
          </p:cNvSpPr>
          <p:nvPr>
            <p:ph type="body" sz="quarter" idx="16" hasCustomPrompt="1"/>
          </p:nvPr>
        </p:nvSpPr>
        <p:spPr>
          <a:xfrm>
            <a:off x="1257300" y="3880430"/>
            <a:ext cx="2786063" cy="1834926"/>
          </a:xfrm>
          <a:prstGeom prst="rect">
            <a:avLst/>
          </a:prstGeom>
        </p:spPr>
        <p:txBody>
          <a:bodyPr lIns="0" tIns="0" rIns="0" bIns="0">
            <a:spAutoFit/>
          </a:bodyPr>
          <a:lstStyle>
            <a:lvl1pPr marL="0" indent="0">
              <a:lnSpc>
                <a:spcPts val="1200"/>
              </a:lnSpc>
              <a:spcBef>
                <a:spcPts val="0"/>
              </a:spcBef>
              <a:buNone/>
              <a:defRPr sz="900" b="0" i="0">
                <a:solidFill>
                  <a:schemeClr val="tx2"/>
                </a:solidFill>
                <a:latin typeface="Georgia" panose="02040502050405020303" pitchFamily="18" charset="0"/>
              </a:defRPr>
            </a:lvl1pPr>
          </a:lstStyle>
          <a:p>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r>
              <a:rPr lang="de-DE" dirty="0" err="1"/>
              <a:t>consetetur</a:t>
            </a:r>
            <a:r>
              <a:rPr lang="de-DE" dirty="0"/>
              <a:t> </a:t>
            </a:r>
            <a:r>
              <a:rPr lang="de-DE" dirty="0" err="1"/>
              <a:t>sadipscing</a:t>
            </a:r>
            <a:r>
              <a:rPr lang="de-DE" dirty="0"/>
              <a:t> </a:t>
            </a:r>
            <a:r>
              <a:rPr lang="de-DE" dirty="0" err="1"/>
              <a:t>elitr</a:t>
            </a:r>
            <a:r>
              <a:rPr lang="de-DE" dirty="0"/>
              <a:t>, </a:t>
            </a:r>
            <a:r>
              <a:rPr lang="de-DE" dirty="0" err="1"/>
              <a:t>sed</a:t>
            </a:r>
            <a:r>
              <a:rPr lang="de-DE" dirty="0"/>
              <a:t> </a:t>
            </a:r>
            <a:r>
              <a:rPr lang="de-DE" dirty="0" err="1"/>
              <a:t>diam</a:t>
            </a:r>
            <a:r>
              <a:rPr lang="de-DE" dirty="0"/>
              <a:t> </a:t>
            </a:r>
            <a:r>
              <a:rPr lang="de-DE" dirty="0" err="1"/>
              <a:t>nonumy</a:t>
            </a:r>
            <a:r>
              <a:rPr lang="de-DE" dirty="0"/>
              <a:t> </a:t>
            </a:r>
            <a:r>
              <a:rPr lang="de-DE" dirty="0" err="1"/>
              <a:t>eirmod</a:t>
            </a:r>
            <a:r>
              <a:rPr lang="de-DE" dirty="0"/>
              <a:t> </a:t>
            </a:r>
            <a:r>
              <a:rPr lang="de-DE" dirty="0" err="1"/>
              <a:t>tempor</a:t>
            </a:r>
            <a:r>
              <a:rPr lang="de-DE" dirty="0"/>
              <a:t> </a:t>
            </a:r>
            <a:r>
              <a:rPr lang="de-DE" dirty="0" err="1"/>
              <a:t>invidunt</a:t>
            </a:r>
            <a:r>
              <a:rPr lang="de-DE" dirty="0"/>
              <a:t> </a:t>
            </a:r>
            <a:r>
              <a:rPr lang="de-DE" dirty="0" err="1"/>
              <a:t>ut</a:t>
            </a:r>
            <a:r>
              <a:rPr lang="de-DE" dirty="0"/>
              <a:t> </a:t>
            </a:r>
            <a:r>
              <a:rPr lang="de-DE" dirty="0" err="1"/>
              <a:t>labore</a:t>
            </a:r>
            <a:r>
              <a:rPr lang="de-DE" dirty="0"/>
              <a:t> et </a:t>
            </a:r>
            <a:r>
              <a:rPr lang="de-DE" dirty="0" err="1"/>
              <a:t>dolore</a:t>
            </a:r>
            <a:r>
              <a:rPr lang="de-DE" dirty="0"/>
              <a:t> magna </a:t>
            </a:r>
            <a:r>
              <a:rPr lang="de-DE" dirty="0" err="1"/>
              <a:t>aliquyam</a:t>
            </a:r>
            <a:r>
              <a:rPr lang="de-DE" dirty="0"/>
              <a:t> </a:t>
            </a:r>
            <a:r>
              <a:rPr lang="de-DE" dirty="0" err="1"/>
              <a:t>erat</a:t>
            </a:r>
            <a:r>
              <a:rPr lang="de-DE" dirty="0"/>
              <a:t>, </a:t>
            </a:r>
            <a:r>
              <a:rPr lang="de-DE" dirty="0" err="1"/>
              <a:t>sed</a:t>
            </a:r>
            <a:r>
              <a:rPr lang="de-DE" dirty="0"/>
              <a:t> </a:t>
            </a:r>
            <a:r>
              <a:rPr lang="de-DE" dirty="0" err="1"/>
              <a:t>diam</a:t>
            </a:r>
            <a:r>
              <a:rPr lang="de-DE" dirty="0"/>
              <a:t> </a:t>
            </a:r>
            <a:r>
              <a:rPr lang="de-DE" dirty="0" err="1"/>
              <a:t>voluptua</a:t>
            </a:r>
            <a:r>
              <a:rPr lang="de-DE" dirty="0"/>
              <a:t>. At </a:t>
            </a:r>
            <a:r>
              <a:rPr lang="de-DE" dirty="0" err="1"/>
              <a:t>vero</a:t>
            </a:r>
            <a:r>
              <a:rPr lang="de-DE" dirty="0"/>
              <a:t> </a:t>
            </a:r>
            <a:r>
              <a:rPr lang="de-DE" dirty="0" err="1"/>
              <a:t>eos</a:t>
            </a:r>
            <a:r>
              <a:rPr lang="de-DE" dirty="0"/>
              <a:t> et </a:t>
            </a:r>
            <a:r>
              <a:rPr lang="de-DE" dirty="0" err="1"/>
              <a:t>accusam</a:t>
            </a:r>
            <a:r>
              <a:rPr lang="de-DE" dirty="0"/>
              <a:t> et </a:t>
            </a:r>
            <a:r>
              <a:rPr lang="de-DE" dirty="0" err="1"/>
              <a:t>justo</a:t>
            </a:r>
            <a:r>
              <a:rPr lang="de-DE" dirty="0"/>
              <a:t> </a:t>
            </a:r>
            <a:r>
              <a:rPr lang="de-DE" dirty="0" err="1"/>
              <a:t>duo</a:t>
            </a:r>
            <a:r>
              <a:rPr lang="de-DE" dirty="0"/>
              <a:t> </a:t>
            </a:r>
            <a:r>
              <a:rPr lang="de-DE" dirty="0" err="1"/>
              <a:t>dolores</a:t>
            </a:r>
            <a:r>
              <a:rPr lang="de-DE" dirty="0"/>
              <a:t> et </a:t>
            </a:r>
            <a:r>
              <a:rPr lang="de-DE" dirty="0" err="1"/>
              <a:t>ea</a:t>
            </a:r>
            <a:r>
              <a:rPr lang="de-DE" dirty="0"/>
              <a:t> </a:t>
            </a:r>
            <a:r>
              <a:rPr lang="de-DE" dirty="0" err="1"/>
              <a:t>rebum</a:t>
            </a:r>
            <a:r>
              <a:rPr lang="de-DE" dirty="0"/>
              <a:t>. Stet </a:t>
            </a:r>
            <a:r>
              <a:rPr lang="de-DE" dirty="0" err="1"/>
              <a:t>clita</a:t>
            </a:r>
            <a:r>
              <a:rPr lang="de-DE" dirty="0"/>
              <a:t> </a:t>
            </a:r>
            <a:r>
              <a:rPr lang="de-DE" dirty="0" err="1"/>
              <a:t>kasd</a:t>
            </a:r>
            <a:r>
              <a:rPr lang="de-DE" dirty="0"/>
              <a:t> </a:t>
            </a:r>
            <a:r>
              <a:rPr lang="de-DE" dirty="0" err="1"/>
              <a:t>gubergren</a:t>
            </a:r>
            <a:r>
              <a:rPr lang="de-DE" dirty="0"/>
              <a:t>, </a:t>
            </a:r>
            <a:r>
              <a:rPr lang="de-DE" dirty="0" err="1"/>
              <a:t>no</a:t>
            </a:r>
            <a:r>
              <a:rPr lang="de-DE" dirty="0"/>
              <a:t> </a:t>
            </a:r>
            <a:r>
              <a:rPr lang="de-DE" dirty="0" err="1"/>
              <a:t>sea</a:t>
            </a:r>
            <a:r>
              <a:rPr lang="de-DE" dirty="0"/>
              <a:t> </a:t>
            </a:r>
            <a:r>
              <a:rPr lang="de-DE" dirty="0" err="1"/>
              <a:t>takimata</a:t>
            </a:r>
            <a:r>
              <a:rPr lang="de-DE" dirty="0"/>
              <a:t> sanctus </a:t>
            </a:r>
            <a:r>
              <a:rPr lang="de-DE" dirty="0" err="1"/>
              <a:t>est.</a:t>
            </a:r>
            <a:r>
              <a:rPr lang="de-DE" dirty="0"/>
              <a:t> </a:t>
            </a:r>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r>
              <a:rPr lang="de-DE" dirty="0" err="1"/>
              <a:t>consetetur</a:t>
            </a:r>
            <a:r>
              <a:rPr lang="de-DE" dirty="0"/>
              <a:t> </a:t>
            </a:r>
            <a:r>
              <a:rPr lang="de-DE" dirty="0" err="1"/>
              <a:t>sadipscing</a:t>
            </a:r>
            <a:r>
              <a:rPr lang="de-DE" dirty="0"/>
              <a:t> </a:t>
            </a:r>
            <a:r>
              <a:rPr lang="de-DE" dirty="0" err="1"/>
              <a:t>elitr</a:t>
            </a:r>
            <a:r>
              <a:rPr lang="de-DE" dirty="0"/>
              <a:t>, </a:t>
            </a:r>
            <a:r>
              <a:rPr lang="de-DE" dirty="0" err="1"/>
              <a:t>sed</a:t>
            </a:r>
            <a:r>
              <a:rPr lang="de-DE" dirty="0"/>
              <a:t> </a:t>
            </a:r>
            <a:r>
              <a:rPr lang="de-DE" dirty="0" err="1"/>
              <a:t>diam</a:t>
            </a:r>
            <a:r>
              <a:rPr lang="de-DE" dirty="0"/>
              <a:t> </a:t>
            </a:r>
            <a:r>
              <a:rPr lang="de-DE" dirty="0" err="1"/>
              <a:t>nonumy</a:t>
            </a:r>
            <a:r>
              <a:rPr lang="de-DE" dirty="0"/>
              <a:t> </a:t>
            </a:r>
            <a:r>
              <a:rPr lang="de-DE" dirty="0" err="1"/>
              <a:t>eirmod</a:t>
            </a:r>
            <a:r>
              <a:rPr lang="de-DE" dirty="0"/>
              <a:t> </a:t>
            </a:r>
            <a:r>
              <a:rPr lang="de-DE" dirty="0" err="1"/>
              <a:t>tempor</a:t>
            </a:r>
            <a:r>
              <a:rPr lang="de-DE" dirty="0"/>
              <a:t> </a:t>
            </a:r>
            <a:r>
              <a:rPr lang="de-DE" dirty="0" err="1"/>
              <a:t>invidunt</a:t>
            </a:r>
            <a:r>
              <a:rPr lang="de-DE" dirty="0"/>
              <a:t> </a:t>
            </a:r>
            <a:r>
              <a:rPr lang="de-DE" dirty="0" err="1"/>
              <a:t>ut</a:t>
            </a:r>
            <a:r>
              <a:rPr lang="de-DE" dirty="0"/>
              <a:t> </a:t>
            </a:r>
            <a:r>
              <a:rPr lang="de-DE" dirty="0" err="1"/>
              <a:t>labore</a:t>
            </a:r>
            <a:r>
              <a:rPr lang="de-DE" dirty="0"/>
              <a:t> et </a:t>
            </a:r>
            <a:r>
              <a:rPr lang="de-DE" dirty="0" err="1"/>
              <a:t>dolore</a:t>
            </a:r>
            <a:r>
              <a:rPr lang="de-DE" dirty="0"/>
              <a:t> magna </a:t>
            </a:r>
            <a:r>
              <a:rPr lang="de-DE" dirty="0" err="1"/>
              <a:t>aliquyam</a:t>
            </a:r>
            <a:r>
              <a:rPr lang="de-DE" dirty="0"/>
              <a:t> </a:t>
            </a:r>
            <a:r>
              <a:rPr lang="de-DE" dirty="0" err="1"/>
              <a:t>erat</a:t>
            </a:r>
            <a:r>
              <a:rPr lang="de-DE" dirty="0"/>
              <a:t>, </a:t>
            </a:r>
            <a:r>
              <a:rPr lang="de-DE" dirty="0" err="1"/>
              <a:t>sed</a:t>
            </a:r>
            <a:r>
              <a:rPr lang="de-DE" dirty="0"/>
              <a:t> </a:t>
            </a:r>
            <a:r>
              <a:rPr lang="de-DE" dirty="0" err="1"/>
              <a:t>diam</a:t>
            </a:r>
            <a:r>
              <a:rPr lang="de-DE" dirty="0"/>
              <a:t> </a:t>
            </a:r>
            <a:r>
              <a:rPr lang="de-DE" dirty="0" err="1"/>
              <a:t>voluptua</a:t>
            </a:r>
            <a:r>
              <a:rPr lang="de-DE" dirty="0"/>
              <a:t>. At </a:t>
            </a:r>
            <a:r>
              <a:rPr lang="de-DE" dirty="0" err="1"/>
              <a:t>vero</a:t>
            </a:r>
            <a:r>
              <a:rPr lang="de-DE" dirty="0"/>
              <a:t> </a:t>
            </a:r>
            <a:r>
              <a:rPr lang="de-DE" dirty="0" err="1"/>
              <a:t>eos</a:t>
            </a:r>
            <a:r>
              <a:rPr lang="de-DE" dirty="0"/>
              <a:t> et </a:t>
            </a:r>
            <a:r>
              <a:rPr lang="de-DE" dirty="0" err="1"/>
              <a:t>accusam</a:t>
            </a:r>
            <a:r>
              <a:rPr lang="de-DE" dirty="0"/>
              <a:t> et </a:t>
            </a:r>
            <a:r>
              <a:rPr lang="de-DE" dirty="0" err="1"/>
              <a:t>justo</a:t>
            </a:r>
            <a:r>
              <a:rPr lang="de-DE" dirty="0"/>
              <a:t> </a:t>
            </a:r>
            <a:r>
              <a:rPr lang="de-DE" dirty="0" err="1"/>
              <a:t>duo</a:t>
            </a:r>
            <a:r>
              <a:rPr lang="de-DE" dirty="0"/>
              <a:t> </a:t>
            </a:r>
            <a:r>
              <a:rPr lang="de-DE" dirty="0" err="1"/>
              <a:t>dolores</a:t>
            </a:r>
            <a:r>
              <a:rPr lang="de-DE" dirty="0"/>
              <a:t> et </a:t>
            </a:r>
            <a:r>
              <a:rPr lang="de-DE" dirty="0" err="1"/>
              <a:t>ea</a:t>
            </a:r>
            <a:r>
              <a:rPr lang="de-DE" dirty="0"/>
              <a:t> </a:t>
            </a:r>
            <a:r>
              <a:rPr lang="de-DE" dirty="0" err="1"/>
              <a:t>rebum</a:t>
            </a:r>
            <a:r>
              <a:rPr lang="de-DE" dirty="0"/>
              <a:t>. Stet </a:t>
            </a:r>
            <a:r>
              <a:rPr lang="de-DE" dirty="0" err="1"/>
              <a:t>clita</a:t>
            </a:r>
            <a:r>
              <a:rPr lang="de-DE" dirty="0"/>
              <a:t> </a:t>
            </a:r>
            <a:r>
              <a:rPr lang="de-DE" dirty="0" err="1"/>
              <a:t>kasd</a:t>
            </a:r>
            <a:r>
              <a:rPr lang="de-DE" dirty="0"/>
              <a:t> </a:t>
            </a:r>
            <a:r>
              <a:rPr lang="de-DE" dirty="0" err="1"/>
              <a:t>gubergren</a:t>
            </a:r>
            <a:r>
              <a:rPr lang="de-DE" dirty="0"/>
              <a:t>, </a:t>
            </a:r>
            <a:r>
              <a:rPr lang="de-DE" dirty="0" err="1"/>
              <a:t>no</a:t>
            </a:r>
            <a:r>
              <a:rPr lang="de-DE" dirty="0"/>
              <a:t> </a:t>
            </a:r>
            <a:r>
              <a:rPr lang="de-DE" dirty="0" err="1"/>
              <a:t>sea</a:t>
            </a:r>
            <a:r>
              <a:rPr lang="de-DE" dirty="0"/>
              <a:t> </a:t>
            </a:r>
            <a:r>
              <a:rPr lang="de-DE" dirty="0" err="1"/>
              <a:t>takimata</a:t>
            </a:r>
            <a:r>
              <a:rPr lang="de-DE" dirty="0"/>
              <a:t> sanctus </a:t>
            </a:r>
            <a:r>
              <a:rPr lang="de-DE" dirty="0" err="1"/>
              <a:t>est</a:t>
            </a:r>
            <a:r>
              <a:rPr lang="de-DE" dirty="0"/>
              <a:t> </a:t>
            </a:r>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a:t>
            </a:r>
          </a:p>
        </p:txBody>
      </p:sp>
      <p:sp>
        <p:nvSpPr>
          <p:cNvPr id="22" name="Textplatzhalter 14">
            <a:extLst>
              <a:ext uri="{FF2B5EF4-FFF2-40B4-BE49-F238E27FC236}">
                <a16:creationId xmlns:a16="http://schemas.microsoft.com/office/drawing/2014/main" id="{D38C65B1-7E17-4945-ADD2-ADC75ACFA0FF}"/>
              </a:ext>
            </a:extLst>
          </p:cNvPr>
          <p:cNvSpPr>
            <a:spLocks noGrp="1"/>
          </p:cNvSpPr>
          <p:nvPr>
            <p:ph type="body" sz="quarter" idx="17" hasCustomPrompt="1"/>
          </p:nvPr>
        </p:nvSpPr>
        <p:spPr>
          <a:xfrm>
            <a:off x="4209904" y="2678113"/>
            <a:ext cx="4759471" cy="564257"/>
          </a:xfrm>
          <a:prstGeom prst="rect">
            <a:avLst/>
          </a:prstGeom>
        </p:spPr>
        <p:txBody>
          <a:bodyPr wrap="square" lIns="0" tIns="0" rIns="0" bIns="0">
            <a:spAutoFit/>
          </a:bodyPr>
          <a:lstStyle>
            <a:lvl1pPr marL="0" indent="0" algn="l">
              <a:lnSpc>
                <a:spcPts val="2200"/>
              </a:lnSpc>
              <a:spcBef>
                <a:spcPts val="0"/>
              </a:spcBef>
              <a:buNone/>
              <a:defRPr sz="2000">
                <a:solidFill>
                  <a:schemeClr val="tx2"/>
                </a:solidFill>
                <a:latin typeface="Georgia" panose="02040502050405020303" pitchFamily="18" charset="0"/>
              </a:defRPr>
            </a:lvl1pPr>
          </a:lstStyle>
          <a:p>
            <a:r>
              <a:rPr lang="de-DE" dirty="0"/>
              <a:t>Langen Titel über zwei Zeilen</a:t>
            </a:r>
            <a:br>
              <a:rPr lang="de-DE" dirty="0"/>
            </a:br>
            <a:r>
              <a:rPr lang="de-DE" dirty="0"/>
              <a:t>hinzufügen</a:t>
            </a:r>
          </a:p>
        </p:txBody>
      </p:sp>
      <p:sp>
        <p:nvSpPr>
          <p:cNvPr id="23" name="Textplatzhalter 9">
            <a:extLst>
              <a:ext uri="{FF2B5EF4-FFF2-40B4-BE49-F238E27FC236}">
                <a16:creationId xmlns:a16="http://schemas.microsoft.com/office/drawing/2014/main" id="{47F64049-F61F-AA4F-BC92-748B7B491DD2}"/>
              </a:ext>
            </a:extLst>
          </p:cNvPr>
          <p:cNvSpPr>
            <a:spLocks noGrp="1"/>
          </p:cNvSpPr>
          <p:nvPr>
            <p:ph type="body" sz="quarter" idx="18" hasCustomPrompt="1"/>
          </p:nvPr>
        </p:nvSpPr>
        <p:spPr>
          <a:xfrm>
            <a:off x="4209905" y="3431023"/>
            <a:ext cx="1805133" cy="256480"/>
          </a:xfrm>
          <a:prstGeom prst="rect">
            <a:avLst/>
          </a:prstGeom>
        </p:spPr>
        <p:txBody>
          <a:bodyPr wrap="square" lIns="0" tIns="0" rIns="0" bIns="0" anchor="t" anchorCtr="0">
            <a:spAutoFit/>
          </a:bodyPr>
          <a:lstStyle>
            <a:lvl1pPr marL="0" indent="0" algn="l">
              <a:lnSpc>
                <a:spcPts val="1000"/>
              </a:lnSpc>
              <a:spcBef>
                <a:spcPts val="0"/>
              </a:spcBef>
              <a:buNone/>
              <a:defRPr sz="900" b="1" i="0">
                <a:solidFill>
                  <a:schemeClr val="tx2"/>
                </a:solidFill>
                <a:latin typeface="Georgia" panose="02040502050405020303" pitchFamily="18" charset="0"/>
              </a:defRPr>
            </a:lvl1pPr>
          </a:lstStyle>
          <a:p>
            <a:r>
              <a:rPr lang="de-DE" dirty="0"/>
              <a:t>UNTERTITEL ODER NAME</a:t>
            </a:r>
            <a:br>
              <a:rPr lang="de-DE" dirty="0"/>
            </a:br>
            <a:r>
              <a:rPr lang="de-DE" dirty="0"/>
              <a:t>DES AUTORS HINZUFÜGEN</a:t>
            </a:r>
          </a:p>
        </p:txBody>
      </p:sp>
      <p:sp>
        <p:nvSpPr>
          <p:cNvPr id="24" name="Textplatzhalter 20">
            <a:extLst>
              <a:ext uri="{FF2B5EF4-FFF2-40B4-BE49-F238E27FC236}">
                <a16:creationId xmlns:a16="http://schemas.microsoft.com/office/drawing/2014/main" id="{572FF04E-283B-A241-8DC5-334167243B23}"/>
              </a:ext>
            </a:extLst>
          </p:cNvPr>
          <p:cNvSpPr>
            <a:spLocks noGrp="1"/>
          </p:cNvSpPr>
          <p:nvPr>
            <p:ph type="body" sz="quarter" idx="19" hasCustomPrompt="1"/>
          </p:nvPr>
        </p:nvSpPr>
        <p:spPr>
          <a:xfrm>
            <a:off x="4209905" y="3880430"/>
            <a:ext cx="1805134" cy="2142702"/>
          </a:xfrm>
          <a:prstGeom prst="rect">
            <a:avLst/>
          </a:prstGeom>
        </p:spPr>
        <p:txBody>
          <a:bodyPr wrap="square" lIns="0" tIns="0" rIns="0" bIns="0">
            <a:spAutoFit/>
          </a:bodyPr>
          <a:lstStyle>
            <a:lvl1pPr marL="0" indent="0">
              <a:lnSpc>
                <a:spcPts val="1200"/>
              </a:lnSpc>
              <a:spcBef>
                <a:spcPts val="0"/>
              </a:spcBef>
              <a:buNone/>
              <a:defRPr sz="900" b="0" i="0">
                <a:solidFill>
                  <a:schemeClr val="tx2"/>
                </a:solidFill>
                <a:latin typeface="Georgia" panose="02040502050405020303" pitchFamily="18" charset="0"/>
              </a:defRPr>
            </a:lvl1pPr>
          </a:lstStyle>
          <a:p>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r>
              <a:rPr lang="de-DE" dirty="0" err="1"/>
              <a:t>consetetur</a:t>
            </a:r>
            <a:r>
              <a:rPr lang="de-DE" dirty="0"/>
              <a:t> </a:t>
            </a:r>
            <a:r>
              <a:rPr lang="de-DE" dirty="0" err="1"/>
              <a:t>sadipscing</a:t>
            </a:r>
            <a:r>
              <a:rPr lang="de-DE" dirty="0"/>
              <a:t> </a:t>
            </a:r>
            <a:r>
              <a:rPr lang="de-DE" dirty="0" err="1"/>
              <a:t>elitr</a:t>
            </a:r>
            <a:r>
              <a:rPr lang="de-DE" dirty="0"/>
              <a:t>, </a:t>
            </a:r>
            <a:r>
              <a:rPr lang="de-DE" dirty="0" err="1"/>
              <a:t>sed</a:t>
            </a:r>
            <a:r>
              <a:rPr lang="de-DE" dirty="0"/>
              <a:t> </a:t>
            </a:r>
            <a:r>
              <a:rPr lang="de-DE" dirty="0" err="1"/>
              <a:t>diam</a:t>
            </a:r>
            <a:r>
              <a:rPr lang="de-DE" dirty="0"/>
              <a:t> </a:t>
            </a:r>
            <a:r>
              <a:rPr lang="de-DE" dirty="0" err="1"/>
              <a:t>nonumy</a:t>
            </a:r>
            <a:r>
              <a:rPr lang="de-DE" dirty="0"/>
              <a:t> </a:t>
            </a:r>
            <a:r>
              <a:rPr lang="de-DE" dirty="0" err="1"/>
              <a:t>eirmod</a:t>
            </a:r>
            <a:r>
              <a:rPr lang="de-DE" dirty="0"/>
              <a:t> </a:t>
            </a:r>
            <a:r>
              <a:rPr lang="de-DE" dirty="0" err="1"/>
              <a:t>tempor</a:t>
            </a:r>
            <a:r>
              <a:rPr lang="de-DE" dirty="0"/>
              <a:t> </a:t>
            </a:r>
            <a:r>
              <a:rPr lang="de-DE" dirty="0" err="1"/>
              <a:t>invidunt</a:t>
            </a:r>
            <a:r>
              <a:rPr lang="de-DE" dirty="0"/>
              <a:t> </a:t>
            </a:r>
            <a:r>
              <a:rPr lang="de-DE" dirty="0" err="1"/>
              <a:t>ut</a:t>
            </a:r>
            <a:r>
              <a:rPr lang="de-DE" dirty="0"/>
              <a:t> </a:t>
            </a:r>
            <a:r>
              <a:rPr lang="de-DE" dirty="0" err="1"/>
              <a:t>labore</a:t>
            </a:r>
            <a:r>
              <a:rPr lang="de-DE" dirty="0"/>
              <a:t> et </a:t>
            </a:r>
            <a:r>
              <a:rPr lang="de-DE" dirty="0" err="1"/>
              <a:t>dolore</a:t>
            </a:r>
            <a:r>
              <a:rPr lang="de-DE" dirty="0"/>
              <a:t> magna </a:t>
            </a:r>
            <a:r>
              <a:rPr lang="de-DE" dirty="0" err="1"/>
              <a:t>aliquyam</a:t>
            </a:r>
            <a:r>
              <a:rPr lang="de-DE" dirty="0"/>
              <a:t> </a:t>
            </a:r>
            <a:r>
              <a:rPr lang="de-DE" dirty="0" err="1"/>
              <a:t>erat</a:t>
            </a:r>
            <a:r>
              <a:rPr lang="de-DE" dirty="0"/>
              <a:t>, </a:t>
            </a:r>
            <a:r>
              <a:rPr lang="de-DE" dirty="0" err="1"/>
              <a:t>sed</a:t>
            </a:r>
            <a:r>
              <a:rPr lang="de-DE" dirty="0"/>
              <a:t> </a:t>
            </a:r>
            <a:r>
              <a:rPr lang="de-DE" dirty="0" err="1"/>
              <a:t>diam</a:t>
            </a:r>
            <a:r>
              <a:rPr lang="de-DE" dirty="0"/>
              <a:t> </a:t>
            </a:r>
            <a:r>
              <a:rPr lang="de-DE" dirty="0" err="1"/>
              <a:t>voluptua</a:t>
            </a:r>
            <a:r>
              <a:rPr lang="de-DE" dirty="0"/>
              <a:t>. At </a:t>
            </a:r>
            <a:r>
              <a:rPr lang="de-DE" dirty="0" err="1"/>
              <a:t>vero</a:t>
            </a:r>
            <a:r>
              <a:rPr lang="de-DE" dirty="0"/>
              <a:t> </a:t>
            </a:r>
            <a:r>
              <a:rPr lang="de-DE" dirty="0" err="1"/>
              <a:t>eos</a:t>
            </a:r>
            <a:r>
              <a:rPr lang="de-DE" dirty="0"/>
              <a:t> et </a:t>
            </a:r>
            <a:r>
              <a:rPr lang="de-DE" dirty="0" err="1"/>
              <a:t>accusam</a:t>
            </a:r>
            <a:r>
              <a:rPr lang="de-DE" dirty="0"/>
              <a:t> et </a:t>
            </a:r>
            <a:r>
              <a:rPr lang="de-DE" dirty="0" err="1"/>
              <a:t>justo</a:t>
            </a:r>
            <a:r>
              <a:rPr lang="de-DE" dirty="0"/>
              <a:t> </a:t>
            </a:r>
            <a:r>
              <a:rPr lang="de-DE" dirty="0" err="1"/>
              <a:t>duo</a:t>
            </a:r>
            <a:r>
              <a:rPr lang="de-DE" dirty="0"/>
              <a:t> </a:t>
            </a:r>
            <a:r>
              <a:rPr lang="de-DE" dirty="0" err="1"/>
              <a:t>dolores</a:t>
            </a:r>
            <a:r>
              <a:rPr lang="de-DE" dirty="0"/>
              <a:t> et </a:t>
            </a:r>
            <a:r>
              <a:rPr lang="de-DE" dirty="0" err="1"/>
              <a:t>ea</a:t>
            </a:r>
            <a:r>
              <a:rPr lang="de-DE" dirty="0"/>
              <a:t> </a:t>
            </a:r>
            <a:r>
              <a:rPr lang="de-DE" dirty="0" err="1"/>
              <a:t>rebum</a:t>
            </a:r>
            <a:r>
              <a:rPr lang="de-DE" dirty="0"/>
              <a:t>. Stet </a:t>
            </a:r>
            <a:r>
              <a:rPr lang="de-DE" dirty="0" err="1"/>
              <a:t>clita</a:t>
            </a:r>
            <a:r>
              <a:rPr lang="de-DE" dirty="0"/>
              <a:t> </a:t>
            </a:r>
            <a:r>
              <a:rPr lang="de-DE" dirty="0" err="1"/>
              <a:t>kasd</a:t>
            </a:r>
            <a:r>
              <a:rPr lang="de-DE" dirty="0"/>
              <a:t> </a:t>
            </a:r>
            <a:r>
              <a:rPr lang="de-DE" dirty="0" err="1"/>
              <a:t>gubergren</a:t>
            </a:r>
            <a:r>
              <a:rPr lang="de-DE" dirty="0"/>
              <a:t>, </a:t>
            </a:r>
            <a:r>
              <a:rPr lang="de-DE" dirty="0" err="1"/>
              <a:t>no</a:t>
            </a:r>
            <a:r>
              <a:rPr lang="de-DE" dirty="0"/>
              <a:t> </a:t>
            </a:r>
            <a:r>
              <a:rPr lang="de-DE" dirty="0" err="1"/>
              <a:t>sea</a:t>
            </a:r>
            <a:r>
              <a:rPr lang="de-DE" dirty="0"/>
              <a:t> </a:t>
            </a:r>
            <a:r>
              <a:rPr lang="de-DE" dirty="0" err="1"/>
              <a:t>takimata</a:t>
            </a:r>
            <a:r>
              <a:rPr lang="de-DE" dirty="0"/>
              <a:t> sanctus </a:t>
            </a:r>
            <a:r>
              <a:rPr lang="de-DE" dirty="0" err="1"/>
              <a:t>est.</a:t>
            </a:r>
            <a:r>
              <a:rPr lang="de-DE" dirty="0"/>
              <a:t> </a:t>
            </a:r>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r>
              <a:rPr lang="de-DE" dirty="0" err="1"/>
              <a:t>consetetur</a:t>
            </a:r>
            <a:r>
              <a:rPr lang="de-DE" dirty="0"/>
              <a:t> </a:t>
            </a:r>
            <a:r>
              <a:rPr lang="de-DE" dirty="0" err="1"/>
              <a:t>sadipscing</a:t>
            </a:r>
            <a:r>
              <a:rPr lang="de-DE" dirty="0"/>
              <a:t> </a:t>
            </a:r>
            <a:r>
              <a:rPr lang="de-DE" dirty="0" err="1"/>
              <a:t>elitr</a:t>
            </a:r>
            <a:r>
              <a:rPr lang="de-DE" dirty="0"/>
              <a:t>, </a:t>
            </a:r>
            <a:r>
              <a:rPr lang="de-DE" dirty="0" err="1"/>
              <a:t>sed</a:t>
            </a:r>
            <a:r>
              <a:rPr lang="de-DE" dirty="0"/>
              <a:t> </a:t>
            </a:r>
            <a:r>
              <a:rPr lang="de-DE" dirty="0" err="1"/>
              <a:t>diam</a:t>
            </a:r>
            <a:r>
              <a:rPr lang="de-DE" dirty="0"/>
              <a:t> </a:t>
            </a:r>
            <a:r>
              <a:rPr lang="de-DE" dirty="0" err="1"/>
              <a:t>nonumy</a:t>
            </a:r>
            <a:r>
              <a:rPr lang="de-DE" dirty="0"/>
              <a:t> </a:t>
            </a:r>
            <a:r>
              <a:rPr lang="de-DE" dirty="0" err="1"/>
              <a:t>eirmod</a:t>
            </a:r>
            <a:r>
              <a:rPr lang="de-DE" dirty="0"/>
              <a:t> </a:t>
            </a:r>
            <a:r>
              <a:rPr lang="de-DE" dirty="0" err="1"/>
              <a:t>tempor</a:t>
            </a:r>
            <a:r>
              <a:rPr lang="de-DE" dirty="0"/>
              <a:t> </a:t>
            </a:r>
            <a:r>
              <a:rPr lang="de-DE" dirty="0" err="1"/>
              <a:t>invidunt</a:t>
            </a:r>
            <a:r>
              <a:rPr lang="de-DE" dirty="0"/>
              <a:t> </a:t>
            </a:r>
            <a:r>
              <a:rPr lang="de-DE" dirty="0" err="1"/>
              <a:t>ut</a:t>
            </a:r>
            <a:r>
              <a:rPr lang="de-DE" dirty="0"/>
              <a:t> </a:t>
            </a:r>
            <a:r>
              <a:rPr lang="de-DE" dirty="0" err="1"/>
              <a:t>labore</a:t>
            </a:r>
            <a:r>
              <a:rPr lang="de-DE" dirty="0"/>
              <a:t> et </a:t>
            </a:r>
            <a:r>
              <a:rPr lang="de-DE" dirty="0" err="1"/>
              <a:t>dolore</a:t>
            </a:r>
            <a:r>
              <a:rPr lang="de-DE" dirty="0"/>
              <a:t> magna </a:t>
            </a:r>
            <a:r>
              <a:rPr lang="de-DE" dirty="0" err="1"/>
              <a:t>aliquyam</a:t>
            </a:r>
            <a:r>
              <a:rPr lang="de-DE" dirty="0"/>
              <a:t> </a:t>
            </a:r>
            <a:r>
              <a:rPr lang="de-DE" dirty="0" err="1"/>
              <a:t>erat</a:t>
            </a:r>
            <a:r>
              <a:rPr lang="de-DE" dirty="0"/>
              <a:t>.</a:t>
            </a:r>
          </a:p>
        </p:txBody>
      </p:sp>
      <p:sp>
        <p:nvSpPr>
          <p:cNvPr id="26" name="Bildplatzhalter 25">
            <a:extLst>
              <a:ext uri="{FF2B5EF4-FFF2-40B4-BE49-F238E27FC236}">
                <a16:creationId xmlns:a16="http://schemas.microsoft.com/office/drawing/2014/main" id="{81D0A5EB-782F-D542-80A2-A61961434FCB}"/>
              </a:ext>
            </a:extLst>
          </p:cNvPr>
          <p:cNvSpPr>
            <a:spLocks noGrp="1"/>
          </p:cNvSpPr>
          <p:nvPr>
            <p:ph type="pic" sz="quarter" idx="20"/>
          </p:nvPr>
        </p:nvSpPr>
        <p:spPr>
          <a:xfrm>
            <a:off x="6169025" y="3430588"/>
            <a:ext cx="4772025" cy="2537443"/>
          </a:xfrm>
          <a:prstGeom prst="rect">
            <a:avLst/>
          </a:prstGeom>
          <a:solidFill>
            <a:schemeClr val="accent5">
              <a:lumMod val="20000"/>
              <a:lumOff val="80000"/>
            </a:schemeClr>
          </a:solidFill>
        </p:spPr>
        <p:txBody>
          <a:bodyPr/>
          <a:lstStyle>
            <a:lvl1pPr marL="0" indent="0">
              <a:buNone/>
              <a:defRPr sz="900">
                <a:solidFill>
                  <a:schemeClr val="tx1"/>
                </a:solidFill>
              </a:defRPr>
            </a:lvl1pPr>
          </a:lstStyle>
          <a:p>
            <a:r>
              <a:rPr lang="de-DE" dirty="0"/>
              <a:t>Bild</a:t>
            </a:r>
          </a:p>
        </p:txBody>
      </p:sp>
    </p:spTree>
    <p:extLst>
      <p:ext uri="{BB962C8B-B14F-4D97-AF65-F5344CB8AC3E}">
        <p14:creationId xmlns:p14="http://schemas.microsoft.com/office/powerpoint/2010/main" val="393836743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2899130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Titelfolie_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5" name="Textplatzhalter 6">
            <a:extLst>
              <a:ext uri="{FF2B5EF4-FFF2-40B4-BE49-F238E27FC236}">
                <a16:creationId xmlns:a16="http://schemas.microsoft.com/office/drawing/2014/main" id="{A751DA69-DC19-2E45-BC33-C42E4585AF7D}"/>
              </a:ext>
            </a:extLst>
          </p:cNvPr>
          <p:cNvSpPr>
            <a:spLocks noGrp="1"/>
          </p:cNvSpPr>
          <p:nvPr>
            <p:ph type="body" sz="quarter" idx="10" hasCustomPrompt="1"/>
          </p:nvPr>
        </p:nvSpPr>
        <p:spPr>
          <a:xfrm>
            <a:off x="271764" y="1286176"/>
            <a:ext cx="9673924" cy="1410643"/>
          </a:xfrm>
          <a:prstGeom prst="rect">
            <a:avLst/>
          </a:prstGeom>
        </p:spPr>
        <p:txBody>
          <a:bodyPr wrap="square" lIns="0" tIns="0" rIns="0" bIns="0">
            <a:spAutoFit/>
          </a:bodyPr>
          <a:lstStyle>
            <a:lvl1pPr marL="0" indent="0">
              <a:lnSpc>
                <a:spcPts val="5500"/>
              </a:lnSpc>
              <a:spcBef>
                <a:spcPts val="0"/>
              </a:spcBef>
              <a:buFontTx/>
              <a:buNone/>
              <a:defRPr sz="5500" b="1" i="0">
                <a:solidFill>
                  <a:schemeClr val="tx1"/>
                </a:solidFill>
                <a:latin typeface="Arial" panose="020B0604020202020204" pitchFamily="34" charset="0"/>
                <a:cs typeface="Arial" panose="020B0604020202020204" pitchFamily="34" charset="0"/>
              </a:defRPr>
            </a:lvl1pPr>
          </a:lstStyle>
          <a:p>
            <a:r>
              <a:rPr lang="de-DE" dirty="0"/>
              <a:t>Präsentationstitel in </a:t>
            </a:r>
            <a:r>
              <a:rPr lang="de-DE" dirty="0" err="1"/>
              <a:t>Bold</a:t>
            </a:r>
            <a:br>
              <a:rPr lang="de-DE" dirty="0"/>
            </a:br>
            <a:r>
              <a:rPr lang="de-DE" dirty="0"/>
              <a:t>über zwei Zeilen, 55pt</a:t>
            </a:r>
          </a:p>
        </p:txBody>
      </p:sp>
      <p:sp>
        <p:nvSpPr>
          <p:cNvPr id="20" name="Textplatzhalter 19">
            <a:extLst>
              <a:ext uri="{FF2B5EF4-FFF2-40B4-BE49-F238E27FC236}">
                <a16:creationId xmlns:a16="http://schemas.microsoft.com/office/drawing/2014/main" id="{DFF06F52-9A02-5B47-B0AF-E735DEE3C91E}"/>
              </a:ext>
            </a:extLst>
          </p:cNvPr>
          <p:cNvSpPr>
            <a:spLocks noGrp="1"/>
          </p:cNvSpPr>
          <p:nvPr>
            <p:ph type="body" sz="quarter" idx="12" hasCustomPrompt="1"/>
          </p:nvPr>
        </p:nvSpPr>
        <p:spPr>
          <a:xfrm>
            <a:off x="270000" y="5791200"/>
            <a:ext cx="1812925" cy="570450"/>
          </a:xfrm>
          <a:prstGeom prst="rect">
            <a:avLst/>
          </a:prstGeom>
        </p:spPr>
        <p:txBody>
          <a:bodyPr lIns="0" tIns="0" rIns="0" bIns="0" anchor="b" anchorCtr="0">
            <a:spAutoFit/>
          </a:bodyPr>
          <a:lstStyle>
            <a:lvl1pPr marL="0" indent="0">
              <a:lnSpc>
                <a:spcPct val="100000"/>
              </a:lnSpc>
              <a:spcBef>
                <a:spcPts val="0"/>
              </a:spcBef>
              <a:buFontTx/>
              <a:buNone/>
              <a:defRPr sz="1800">
                <a:latin typeface="Arial" panose="020B0604020202020204" pitchFamily="34" charset="0"/>
                <a:cs typeface="Arial" panose="020B0604020202020204" pitchFamily="34" charset="0"/>
              </a:defRPr>
            </a:lvl1pPr>
          </a:lstStyle>
          <a:p>
            <a:r>
              <a:rPr lang="de-DE" dirty="0"/>
              <a:t>Ort,</a:t>
            </a:r>
            <a:br>
              <a:rPr lang="de-DE" dirty="0"/>
            </a:br>
            <a:r>
              <a:rPr lang="de-DE" dirty="0"/>
              <a:t>00.00.0000</a:t>
            </a:r>
          </a:p>
        </p:txBody>
      </p:sp>
      <p:sp>
        <p:nvSpPr>
          <p:cNvPr id="5" name="Textplatzhalter 10">
            <a:extLst>
              <a:ext uri="{FF2B5EF4-FFF2-40B4-BE49-F238E27FC236}">
                <a16:creationId xmlns:a16="http://schemas.microsoft.com/office/drawing/2014/main" id="{CD25B968-31E3-9B44-8C15-257D372051C0}"/>
              </a:ext>
            </a:extLst>
          </p:cNvPr>
          <p:cNvSpPr>
            <a:spLocks noGrp="1"/>
          </p:cNvSpPr>
          <p:nvPr>
            <p:ph type="body" sz="quarter" idx="11" hasCustomPrompt="1"/>
          </p:nvPr>
        </p:nvSpPr>
        <p:spPr>
          <a:xfrm>
            <a:off x="263524" y="2696819"/>
            <a:ext cx="4765675" cy="889644"/>
          </a:xfrm>
          <a:prstGeom prst="rect">
            <a:avLst/>
          </a:prstGeom>
        </p:spPr>
        <p:txBody>
          <a:bodyPr wrap="square" lIns="0" tIns="180000" rIns="0" bIns="0">
            <a:spAutoFit/>
          </a:bodyPr>
          <a:lstStyle>
            <a:lvl1pPr marL="0" indent="0">
              <a:lnSpc>
                <a:spcPct val="100000"/>
              </a:lnSpc>
              <a:spcBef>
                <a:spcPts val="0"/>
              </a:spcBef>
              <a:buFontTx/>
              <a:buNone/>
              <a:defRPr sz="2300" b="1">
                <a:solidFill>
                  <a:schemeClr val="accent1"/>
                </a:solidFill>
                <a:latin typeface="Arial" panose="020B0604020202020204" pitchFamily="34" charset="0"/>
                <a:cs typeface="Arial" panose="020B0604020202020204" pitchFamily="34" charset="0"/>
              </a:defRPr>
            </a:lvl1pPr>
          </a:lstStyle>
          <a:p>
            <a:r>
              <a:rPr lang="de-DE" dirty="0"/>
              <a:t>Untertitel in Arial </a:t>
            </a:r>
            <a:r>
              <a:rPr lang="de-DE" dirty="0" err="1"/>
              <a:t>Bold</a:t>
            </a:r>
            <a:br>
              <a:rPr lang="de-DE" dirty="0"/>
            </a:br>
            <a:r>
              <a:rPr lang="de-DE" dirty="0"/>
              <a:t>Schriftgröße 23pt</a:t>
            </a:r>
          </a:p>
        </p:txBody>
      </p:sp>
    </p:spTree>
    <p:extLst>
      <p:ext uri="{BB962C8B-B14F-4D97-AF65-F5344CB8AC3E}">
        <p14:creationId xmlns:p14="http://schemas.microsoft.com/office/powerpoint/2010/main" val="62077930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13" Type="http://schemas.openxmlformats.org/officeDocument/2006/relationships/slideLayout" Target="../slideLayouts/slideLayout16.xml"/><Relationship Id="rId18" Type="http://schemas.openxmlformats.org/officeDocument/2006/relationships/slideLayout" Target="../slideLayouts/slideLayout21.xml"/><Relationship Id="rId26" Type="http://schemas.openxmlformats.org/officeDocument/2006/relationships/slideLayout" Target="../slideLayouts/slideLayout29.xml"/><Relationship Id="rId3" Type="http://schemas.openxmlformats.org/officeDocument/2006/relationships/slideLayout" Target="../slideLayouts/slideLayout6.xml"/><Relationship Id="rId21" Type="http://schemas.openxmlformats.org/officeDocument/2006/relationships/slideLayout" Target="../slideLayouts/slideLayout24.xml"/><Relationship Id="rId7" Type="http://schemas.openxmlformats.org/officeDocument/2006/relationships/slideLayout" Target="../slideLayouts/slideLayout10.xml"/><Relationship Id="rId12" Type="http://schemas.openxmlformats.org/officeDocument/2006/relationships/slideLayout" Target="../slideLayouts/slideLayout15.xml"/><Relationship Id="rId17" Type="http://schemas.openxmlformats.org/officeDocument/2006/relationships/slideLayout" Target="../slideLayouts/slideLayout20.xml"/><Relationship Id="rId25" Type="http://schemas.openxmlformats.org/officeDocument/2006/relationships/slideLayout" Target="../slideLayouts/slideLayout28.xml"/><Relationship Id="rId2" Type="http://schemas.openxmlformats.org/officeDocument/2006/relationships/slideLayout" Target="../slideLayouts/slideLayout5.xml"/><Relationship Id="rId16" Type="http://schemas.openxmlformats.org/officeDocument/2006/relationships/slideLayout" Target="../slideLayouts/slideLayout19.xml"/><Relationship Id="rId20" Type="http://schemas.openxmlformats.org/officeDocument/2006/relationships/slideLayout" Target="../slideLayouts/slideLayout23.xml"/><Relationship Id="rId29" Type="http://schemas.openxmlformats.org/officeDocument/2006/relationships/image" Target="../media/image1.png"/><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slideLayout" Target="../slideLayouts/slideLayout14.xml"/><Relationship Id="rId24" Type="http://schemas.openxmlformats.org/officeDocument/2006/relationships/slideLayout" Target="../slideLayouts/slideLayout27.xml"/><Relationship Id="rId5" Type="http://schemas.openxmlformats.org/officeDocument/2006/relationships/slideLayout" Target="../slideLayouts/slideLayout8.xml"/><Relationship Id="rId15" Type="http://schemas.openxmlformats.org/officeDocument/2006/relationships/slideLayout" Target="../slideLayouts/slideLayout18.xml"/><Relationship Id="rId23" Type="http://schemas.openxmlformats.org/officeDocument/2006/relationships/slideLayout" Target="../slideLayouts/slideLayout26.xml"/><Relationship Id="rId28" Type="http://schemas.openxmlformats.org/officeDocument/2006/relationships/theme" Target="../theme/theme2.xml"/><Relationship Id="rId10" Type="http://schemas.openxmlformats.org/officeDocument/2006/relationships/slideLayout" Target="../slideLayouts/slideLayout13.xml"/><Relationship Id="rId19" Type="http://schemas.openxmlformats.org/officeDocument/2006/relationships/slideLayout" Target="../slideLayouts/slideLayout22.xml"/><Relationship Id="rId4" Type="http://schemas.openxmlformats.org/officeDocument/2006/relationships/slideLayout" Target="../slideLayouts/slideLayout7.xml"/><Relationship Id="rId9" Type="http://schemas.openxmlformats.org/officeDocument/2006/relationships/slideLayout" Target="../slideLayouts/slideLayout12.xml"/><Relationship Id="rId14" Type="http://schemas.openxmlformats.org/officeDocument/2006/relationships/slideLayout" Target="../slideLayouts/slideLayout17.xml"/><Relationship Id="rId22" Type="http://schemas.openxmlformats.org/officeDocument/2006/relationships/slideLayout" Target="../slideLayouts/slideLayout25.xml"/><Relationship Id="rId27"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7" name="Grafik 16">
            <a:extLst>
              <a:ext uri="{FF2B5EF4-FFF2-40B4-BE49-F238E27FC236}">
                <a16:creationId xmlns:a16="http://schemas.microsoft.com/office/drawing/2014/main" id="{D1AFE219-796B-414E-BEF7-1761B2205AFA}"/>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10363131" y="215868"/>
            <a:ext cx="1560581" cy="292164"/>
          </a:xfrm>
          <a:prstGeom prst="rect">
            <a:avLst/>
          </a:prstGeom>
        </p:spPr>
      </p:pic>
    </p:spTree>
    <p:extLst>
      <p:ext uri="{BB962C8B-B14F-4D97-AF65-F5344CB8AC3E}">
        <p14:creationId xmlns:p14="http://schemas.microsoft.com/office/powerpoint/2010/main" val="1978399483"/>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704" r:id="rId3"/>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8" userDrawn="1">
          <p15:clr>
            <a:srgbClr val="F26B43"/>
          </p15:clr>
        </p15:guide>
        <p15:guide id="2" pos="166" userDrawn="1">
          <p15:clr>
            <a:srgbClr val="F26B43"/>
          </p15:clr>
        </p15:guide>
        <p15:guide id="3" pos="688" userDrawn="1">
          <p15:clr>
            <a:srgbClr val="F26B43"/>
          </p15:clr>
        </p15:guide>
        <p15:guide id="5" pos="788" userDrawn="1">
          <p15:clr>
            <a:srgbClr val="F26B43"/>
          </p15:clr>
        </p15:guide>
        <p15:guide id="6" pos="1308" userDrawn="1">
          <p15:clr>
            <a:srgbClr val="F26B43"/>
          </p15:clr>
        </p15:guide>
        <p15:guide id="7" pos="1408" userDrawn="1">
          <p15:clr>
            <a:srgbClr val="F26B43"/>
          </p15:clr>
        </p15:guide>
        <p15:guide id="8" pos="1926" userDrawn="1">
          <p15:clr>
            <a:srgbClr val="F26B43"/>
          </p15:clr>
        </p15:guide>
        <p15:guide id="9" pos="2029" userDrawn="1">
          <p15:clr>
            <a:srgbClr val="F26B43"/>
          </p15:clr>
        </p15:guide>
        <p15:guide id="10" pos="2547" userDrawn="1">
          <p15:clr>
            <a:srgbClr val="F26B43"/>
          </p15:clr>
        </p15:guide>
        <p15:guide id="11" pos="2648" userDrawn="1">
          <p15:clr>
            <a:srgbClr val="F26B43"/>
          </p15:clr>
        </p15:guide>
        <p15:guide id="12" pos="3168" userDrawn="1">
          <p15:clr>
            <a:srgbClr val="F26B43"/>
          </p15:clr>
        </p15:guide>
        <p15:guide id="13" pos="3269" userDrawn="1">
          <p15:clr>
            <a:srgbClr val="F26B43"/>
          </p15:clr>
        </p15:guide>
        <p15:guide id="14" pos="3789" userDrawn="1">
          <p15:clr>
            <a:srgbClr val="F26B43"/>
          </p15:clr>
        </p15:guide>
        <p15:guide id="15" pos="3890" userDrawn="1">
          <p15:clr>
            <a:srgbClr val="F26B43"/>
          </p15:clr>
        </p15:guide>
        <p15:guide id="16" pos="4409" userDrawn="1">
          <p15:clr>
            <a:srgbClr val="F26B43"/>
          </p15:clr>
        </p15:guide>
        <p15:guide id="17" pos="4510" userDrawn="1">
          <p15:clr>
            <a:srgbClr val="F26B43"/>
          </p15:clr>
        </p15:guide>
        <p15:guide id="18" pos="5028" userDrawn="1">
          <p15:clr>
            <a:srgbClr val="F26B43"/>
          </p15:clr>
        </p15:guide>
        <p15:guide id="19" pos="5128" userDrawn="1">
          <p15:clr>
            <a:srgbClr val="F26B43"/>
          </p15:clr>
        </p15:guide>
        <p15:guide id="20" pos="5650" userDrawn="1">
          <p15:clr>
            <a:srgbClr val="F26B43"/>
          </p15:clr>
        </p15:guide>
        <p15:guide id="21" pos="5750" userDrawn="1">
          <p15:clr>
            <a:srgbClr val="F26B43"/>
          </p15:clr>
        </p15:guide>
        <p15:guide id="22" pos="6270" userDrawn="1">
          <p15:clr>
            <a:srgbClr val="F26B43"/>
          </p15:clr>
        </p15:guide>
        <p15:guide id="23" pos="6371" userDrawn="1">
          <p15:clr>
            <a:srgbClr val="F26B43"/>
          </p15:clr>
        </p15:guide>
        <p15:guide id="24" pos="6991" userDrawn="1">
          <p15:clr>
            <a:srgbClr val="F26B43"/>
          </p15:clr>
        </p15:guide>
        <p15:guide id="25" pos="6890" userDrawn="1">
          <p15:clr>
            <a:srgbClr val="F26B43"/>
          </p15:clr>
        </p15:guide>
        <p15:guide id="26" pos="7509" userDrawn="1">
          <p15:clr>
            <a:srgbClr val="F26B43"/>
          </p15:clr>
        </p15:guide>
        <p15:guide id="27" orient="horz" pos="3980" userDrawn="1">
          <p15:clr>
            <a:srgbClr val="F26B43"/>
          </p15:clr>
        </p15:guide>
        <p15:guide id="28" orient="horz" pos="799"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7" name="Grafik 16">
            <a:extLst>
              <a:ext uri="{FF2B5EF4-FFF2-40B4-BE49-F238E27FC236}">
                <a16:creationId xmlns:a16="http://schemas.microsoft.com/office/drawing/2014/main" id="{D1AFE219-796B-414E-BEF7-1761B2205AFA}"/>
              </a:ext>
            </a:extLst>
          </p:cNvPr>
          <p:cNvPicPr>
            <a:picLocks noChangeAspect="1"/>
          </p:cNvPicPr>
          <p:nvPr userDrawn="1"/>
        </p:nvPicPr>
        <p:blipFill>
          <a:blip r:embed="rId29" cstate="screen">
            <a:extLst>
              <a:ext uri="{28A0092B-C50C-407E-A947-70E740481C1C}">
                <a14:useLocalDpi xmlns:a14="http://schemas.microsoft.com/office/drawing/2010/main"/>
              </a:ext>
            </a:extLst>
          </a:blip>
          <a:stretch>
            <a:fillRect/>
          </a:stretch>
        </p:blipFill>
        <p:spPr>
          <a:xfrm>
            <a:off x="10363131" y="215868"/>
            <a:ext cx="1560581" cy="292164"/>
          </a:xfrm>
          <a:prstGeom prst="rect">
            <a:avLst/>
          </a:prstGeom>
        </p:spPr>
      </p:pic>
      <p:sp>
        <p:nvSpPr>
          <p:cNvPr id="13" name="Foliennummernplatzhalter 5">
            <a:extLst>
              <a:ext uri="{FF2B5EF4-FFF2-40B4-BE49-F238E27FC236}">
                <a16:creationId xmlns:a16="http://schemas.microsoft.com/office/drawing/2014/main" id="{4CE4F9A8-478A-2F47-ABE8-87EB60BDB5A8}"/>
              </a:ext>
            </a:extLst>
          </p:cNvPr>
          <p:cNvSpPr txBox="1">
            <a:spLocks/>
          </p:cNvSpPr>
          <p:nvPr userDrawn="1"/>
        </p:nvSpPr>
        <p:spPr>
          <a:xfrm>
            <a:off x="11588750" y="6551542"/>
            <a:ext cx="605491" cy="299295"/>
          </a:xfrm>
          <a:prstGeom prst="rect">
            <a:avLst/>
          </a:prstGeom>
        </p:spPr>
        <p:txBody>
          <a:bodyPr wrap="square" lIns="0" tIns="0" rIns="270000" bIns="144000" anchor="b" anchorCtr="0">
            <a:spAutoFit/>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999E2472-3F5B-B14C-B96D-F60C81712261}" type="slidenum">
              <a:rPr lang="de-DE" sz="1000" smtClean="0">
                <a:solidFill>
                  <a:srgbClr val="009CD7"/>
                </a:solidFill>
                <a:latin typeface="Arial" panose="020B0604020202020204" pitchFamily="34" charset="0"/>
                <a:cs typeface="Arial" panose="020B0604020202020204" pitchFamily="34" charset="0"/>
              </a:rPr>
              <a:t>‹Nr.›</a:t>
            </a:fld>
            <a:endParaRPr lang="de-DE" sz="1000" dirty="0">
              <a:solidFill>
                <a:srgbClr val="009CD7"/>
              </a:solidFill>
              <a:latin typeface="Arial" panose="020B0604020202020204" pitchFamily="34" charset="0"/>
              <a:cs typeface="Arial" panose="020B0604020202020204" pitchFamily="34" charset="0"/>
            </a:endParaRPr>
          </a:p>
        </p:txBody>
      </p:sp>
      <p:sp>
        <p:nvSpPr>
          <p:cNvPr id="2" name="Fußzeilenplatzhalter 1">
            <a:extLst>
              <a:ext uri="{FF2B5EF4-FFF2-40B4-BE49-F238E27FC236}">
                <a16:creationId xmlns:a16="http://schemas.microsoft.com/office/drawing/2014/main" id="{109E0347-0695-744D-B25B-CD5562669222}"/>
              </a:ext>
            </a:extLst>
          </p:cNvPr>
          <p:cNvSpPr>
            <a:spLocks noGrp="1"/>
          </p:cNvSpPr>
          <p:nvPr>
            <p:ph type="ftr" sz="quarter" idx="3"/>
          </p:nvPr>
        </p:nvSpPr>
        <p:spPr>
          <a:xfrm>
            <a:off x="7473600" y="6559200"/>
            <a:ext cx="4114800" cy="288000"/>
          </a:xfrm>
          <a:prstGeom prst="rect">
            <a:avLst/>
          </a:prstGeom>
        </p:spPr>
        <p:txBody>
          <a:bodyPr vert="horz" lIns="0" tIns="0" rIns="0" bIns="144000" rtlCol="0" anchor="b" anchorCtr="0"/>
          <a:lstStyle>
            <a:lvl1pPr algn="r">
              <a:defRPr sz="1000" b="1">
                <a:solidFill>
                  <a:schemeClr val="accent1"/>
                </a:solidFill>
              </a:defRPr>
            </a:lvl1pPr>
          </a:lstStyle>
          <a:p>
            <a:r>
              <a:rPr lang="de-DE" dirty="0"/>
              <a:t>Gesellschafterversammlung BOAM</a:t>
            </a:r>
          </a:p>
        </p:txBody>
      </p:sp>
      <p:sp>
        <p:nvSpPr>
          <p:cNvPr id="7" name="Datumsplatzhalter 3">
            <a:extLst>
              <a:ext uri="{FF2B5EF4-FFF2-40B4-BE49-F238E27FC236}">
                <a16:creationId xmlns:a16="http://schemas.microsoft.com/office/drawing/2014/main" id="{781963F0-F494-1449-A390-A97489DA03CE}"/>
              </a:ext>
            </a:extLst>
          </p:cNvPr>
          <p:cNvSpPr txBox="1">
            <a:spLocks/>
          </p:cNvSpPr>
          <p:nvPr userDrawn="1"/>
        </p:nvSpPr>
        <p:spPr>
          <a:xfrm>
            <a:off x="0" y="6559200"/>
            <a:ext cx="3733800" cy="288000"/>
          </a:xfrm>
          <a:prstGeom prst="rect">
            <a:avLst/>
          </a:prstGeom>
        </p:spPr>
        <p:txBody>
          <a:bodyPr lIns="270000" tIns="0" rIns="0" bIns="144000" anchor="b" anchorCtr="0">
            <a:noAutofit/>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4864E0E-EA5B-CE47-86EC-3BC1EC29A421}" type="datetime4">
              <a:rPr lang="de-DE" sz="1000" smtClean="0">
                <a:solidFill>
                  <a:srgbClr val="009CD7"/>
                </a:solidFill>
                <a:latin typeface="Arial" panose="020B0604020202020204" pitchFamily="34" charset="0"/>
                <a:cs typeface="Arial" panose="020B0604020202020204" pitchFamily="34" charset="0"/>
              </a:rPr>
              <a:t>8. April 2020</a:t>
            </a:fld>
            <a:endParaRPr lang="de-DE" sz="1000" dirty="0">
              <a:solidFill>
                <a:srgbClr val="009CD7"/>
              </a:solidFill>
              <a:latin typeface="Arial" panose="020B0604020202020204" pitchFamily="34" charset="0"/>
              <a:cs typeface="Arial" panose="020B0604020202020204" pitchFamily="34" charset="0"/>
            </a:endParaRPr>
          </a:p>
        </p:txBody>
      </p:sp>
      <p:sp>
        <p:nvSpPr>
          <p:cNvPr id="9" name="Titelplatzhalter 1">
            <a:extLst>
              <a:ext uri="{FF2B5EF4-FFF2-40B4-BE49-F238E27FC236}">
                <a16:creationId xmlns:a16="http://schemas.microsoft.com/office/drawing/2014/main" id="{247847D0-815F-C94F-9428-4631E7853AED}"/>
              </a:ext>
            </a:extLst>
          </p:cNvPr>
          <p:cNvSpPr>
            <a:spLocks noGrp="1"/>
          </p:cNvSpPr>
          <p:nvPr>
            <p:ph type="title"/>
          </p:nvPr>
        </p:nvSpPr>
        <p:spPr>
          <a:xfrm>
            <a:off x="270000" y="197131"/>
            <a:ext cx="9674187" cy="353943"/>
          </a:xfrm>
          <a:prstGeom prst="rect">
            <a:avLst/>
          </a:prstGeom>
        </p:spPr>
        <p:txBody>
          <a:bodyPr vert="horz" wrap="square" lIns="0" tIns="0" rIns="0" bIns="0" rtlCol="0" anchor="t" anchorCtr="0">
            <a:spAutoFit/>
          </a:bodyPr>
          <a:lstStyle/>
          <a:p>
            <a:r>
              <a:rPr lang="de-DE" dirty="0"/>
              <a:t>Mustertitel</a:t>
            </a:r>
          </a:p>
        </p:txBody>
      </p:sp>
    </p:spTree>
    <p:extLst>
      <p:ext uri="{BB962C8B-B14F-4D97-AF65-F5344CB8AC3E}">
        <p14:creationId xmlns:p14="http://schemas.microsoft.com/office/powerpoint/2010/main" val="1621873078"/>
      </p:ext>
    </p:extLst>
  </p:cSld>
  <p:clrMap bg1="lt1" tx1="dk1" bg2="lt2" tx2="dk2" accent1="accent1" accent2="accent2" accent3="accent3" accent4="accent4" accent5="accent5" accent6="accent6" hlink="hlink" folHlink="folHlink"/>
  <p:sldLayoutIdLst>
    <p:sldLayoutId id="2147483687" r:id="rId1"/>
    <p:sldLayoutId id="2147483700" r:id="rId2"/>
    <p:sldLayoutId id="2147483664" r:id="rId3"/>
    <p:sldLayoutId id="2147483665" r:id="rId4"/>
    <p:sldLayoutId id="2147483702" r:id="rId5"/>
    <p:sldLayoutId id="2147483712" r:id="rId6"/>
    <p:sldLayoutId id="2147483703" r:id="rId7"/>
    <p:sldLayoutId id="2147483713" r:id="rId8"/>
    <p:sldLayoutId id="2147483698" r:id="rId9"/>
    <p:sldLayoutId id="2147483699" r:id="rId10"/>
    <p:sldLayoutId id="2147483705" r:id="rId11"/>
    <p:sldLayoutId id="2147483679" r:id="rId12"/>
    <p:sldLayoutId id="2147483706" r:id="rId13"/>
    <p:sldLayoutId id="2147483682" r:id="rId14"/>
    <p:sldLayoutId id="2147483707" r:id="rId15"/>
    <p:sldLayoutId id="2147483683" r:id="rId16"/>
    <p:sldLayoutId id="2147483708" r:id="rId17"/>
    <p:sldLayoutId id="2147483681" r:id="rId18"/>
    <p:sldLayoutId id="2147483684" r:id="rId19"/>
    <p:sldLayoutId id="2147483690" r:id="rId20"/>
    <p:sldLayoutId id="2147483709" r:id="rId21"/>
    <p:sldLayoutId id="2147483691" r:id="rId22"/>
    <p:sldLayoutId id="2147483666" r:id="rId23"/>
    <p:sldLayoutId id="2147483667" r:id="rId24"/>
    <p:sldLayoutId id="2147483710" r:id="rId25"/>
    <p:sldLayoutId id="2147483714" r:id="rId26"/>
    <p:sldLayoutId id="2147483715" r:id="rId27"/>
  </p:sldLayoutIdLst>
  <p:hf hdr="0"/>
  <p:txStyles>
    <p:titleStyle>
      <a:lvl1pPr algn="l" defTabSz="914400" rtl="0" eaLnBrk="1" latinLnBrk="0" hangingPunct="1">
        <a:lnSpc>
          <a:spcPct val="100000"/>
        </a:lnSpc>
        <a:spcBef>
          <a:spcPct val="0"/>
        </a:spcBef>
        <a:buNone/>
        <a:defRPr sz="2300" b="1" kern="1200">
          <a:solidFill>
            <a:schemeClr val="tx1"/>
          </a:solidFill>
          <a:latin typeface="+mn-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pos="166">
          <p15:clr>
            <a:srgbClr val="F26B43"/>
          </p15:clr>
        </p15:guide>
        <p15:guide id="3" pos="687" userDrawn="1">
          <p15:clr>
            <a:srgbClr val="F26B43"/>
          </p15:clr>
        </p15:guide>
        <p15:guide id="5" pos="789" userDrawn="1">
          <p15:clr>
            <a:srgbClr val="F26B43"/>
          </p15:clr>
        </p15:guide>
        <p15:guide id="6" pos="1308">
          <p15:clr>
            <a:srgbClr val="F26B43"/>
          </p15:clr>
        </p15:guide>
        <p15:guide id="7" pos="1409" userDrawn="1">
          <p15:clr>
            <a:srgbClr val="F26B43"/>
          </p15:clr>
        </p15:guide>
        <p15:guide id="8" pos="1926">
          <p15:clr>
            <a:srgbClr val="F26B43"/>
          </p15:clr>
        </p15:guide>
        <p15:guide id="9" pos="2028" userDrawn="1">
          <p15:clr>
            <a:srgbClr val="F26B43"/>
          </p15:clr>
        </p15:guide>
        <p15:guide id="10" pos="2546" userDrawn="1">
          <p15:clr>
            <a:srgbClr val="F26B43"/>
          </p15:clr>
        </p15:guide>
        <p15:guide id="11" pos="2648">
          <p15:clr>
            <a:srgbClr val="F26B43"/>
          </p15:clr>
        </p15:guide>
        <p15:guide id="12" pos="3167" userDrawn="1">
          <p15:clr>
            <a:srgbClr val="F26B43"/>
          </p15:clr>
        </p15:guide>
        <p15:guide id="13" pos="3269">
          <p15:clr>
            <a:srgbClr val="F26B43"/>
          </p15:clr>
        </p15:guide>
        <p15:guide id="14" pos="3788" userDrawn="1">
          <p15:clr>
            <a:srgbClr val="F26B43"/>
          </p15:clr>
        </p15:guide>
        <p15:guide id="15" pos="3890" userDrawn="1">
          <p15:clr>
            <a:srgbClr val="F26B43"/>
          </p15:clr>
        </p15:guide>
        <p15:guide id="16" pos="4408" userDrawn="1">
          <p15:clr>
            <a:srgbClr val="F26B43"/>
          </p15:clr>
        </p15:guide>
        <p15:guide id="17" pos="4510" userDrawn="1">
          <p15:clr>
            <a:srgbClr val="F26B43"/>
          </p15:clr>
        </p15:guide>
        <p15:guide id="18" pos="5028">
          <p15:clr>
            <a:srgbClr val="F26B43"/>
          </p15:clr>
        </p15:guide>
        <p15:guide id="19" pos="5128">
          <p15:clr>
            <a:srgbClr val="F26B43"/>
          </p15:clr>
        </p15:guide>
        <p15:guide id="20" pos="5650">
          <p15:clr>
            <a:srgbClr val="F26B43"/>
          </p15:clr>
        </p15:guide>
        <p15:guide id="21" pos="5750">
          <p15:clr>
            <a:srgbClr val="F26B43"/>
          </p15:clr>
        </p15:guide>
        <p15:guide id="22" pos="6268" userDrawn="1">
          <p15:clr>
            <a:srgbClr val="F26B43"/>
          </p15:clr>
        </p15:guide>
        <p15:guide id="23" pos="6370" userDrawn="1">
          <p15:clr>
            <a:srgbClr val="F26B43"/>
          </p15:clr>
        </p15:guide>
        <p15:guide id="24" pos="6991" userDrawn="1">
          <p15:clr>
            <a:srgbClr val="F26B43"/>
          </p15:clr>
        </p15:guide>
        <p15:guide id="25" pos="6888">
          <p15:clr>
            <a:srgbClr val="F26B43"/>
          </p15:clr>
        </p15:guide>
        <p15:guide id="26" pos="7509">
          <p15:clr>
            <a:srgbClr val="F26B43"/>
          </p15:clr>
        </p15:guide>
        <p15:guide id="27" orient="horz" pos="3980">
          <p15:clr>
            <a:srgbClr val="F26B43"/>
          </p15:clr>
        </p15:guide>
        <p15:guide id="28" orient="horz" pos="168" userDrawn="1">
          <p15:clr>
            <a:srgbClr val="F26B43"/>
          </p15:clr>
        </p15:guide>
        <p15:guide id="29" orient="horz" pos="799"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6.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2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9.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9.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platzhalter 4">
            <a:extLst>
              <a:ext uri="{FF2B5EF4-FFF2-40B4-BE49-F238E27FC236}">
                <a16:creationId xmlns:a16="http://schemas.microsoft.com/office/drawing/2014/main" id="{583BE37E-1A3D-844D-9848-E12D575E86A1}"/>
              </a:ext>
            </a:extLst>
          </p:cNvPr>
          <p:cNvSpPr>
            <a:spLocks noGrp="1"/>
          </p:cNvSpPr>
          <p:nvPr>
            <p:ph type="body" sz="quarter" idx="10"/>
          </p:nvPr>
        </p:nvSpPr>
        <p:spPr>
          <a:xfrm>
            <a:off x="1597644" y="2374068"/>
            <a:ext cx="9673924" cy="705321"/>
          </a:xfrm>
        </p:spPr>
        <p:txBody>
          <a:bodyPr/>
          <a:lstStyle/>
          <a:p>
            <a:r>
              <a:rPr lang="de-DE" dirty="0" err="1"/>
              <a:t>KlassikRente</a:t>
            </a:r>
            <a:endParaRPr lang="de-DE" dirty="0"/>
          </a:p>
        </p:txBody>
      </p:sp>
    </p:spTree>
    <p:extLst>
      <p:ext uri="{BB962C8B-B14F-4D97-AF65-F5344CB8AC3E}">
        <p14:creationId xmlns:p14="http://schemas.microsoft.com/office/powerpoint/2010/main" val="27758269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64FEF5D-2752-6840-8209-BBC1914216F6}"/>
              </a:ext>
            </a:extLst>
          </p:cNvPr>
          <p:cNvSpPr>
            <a:spLocks noGrp="1"/>
          </p:cNvSpPr>
          <p:nvPr>
            <p:ph type="title"/>
          </p:nvPr>
        </p:nvSpPr>
        <p:spPr>
          <a:xfrm>
            <a:off x="270000" y="215746"/>
            <a:ext cx="9671012" cy="430887"/>
          </a:xfrm>
        </p:spPr>
        <p:txBody>
          <a:bodyPr/>
          <a:lstStyle/>
          <a:p>
            <a:r>
              <a:rPr lang="de-DE" sz="2800" dirty="0" err="1">
                <a:solidFill>
                  <a:schemeClr val="accent1"/>
                </a:solidFill>
              </a:rPr>
              <a:t>KlassikRente</a:t>
            </a:r>
            <a:r>
              <a:rPr lang="de-DE" sz="2800" dirty="0">
                <a:solidFill>
                  <a:schemeClr val="accent1"/>
                </a:solidFill>
              </a:rPr>
              <a:t> </a:t>
            </a:r>
            <a:endParaRPr lang="de-DE" sz="2800" dirty="0"/>
          </a:p>
        </p:txBody>
      </p:sp>
      <p:sp>
        <p:nvSpPr>
          <p:cNvPr id="8" name="Textplatzhalter 3">
            <a:extLst>
              <a:ext uri="{FF2B5EF4-FFF2-40B4-BE49-F238E27FC236}">
                <a16:creationId xmlns:a16="http://schemas.microsoft.com/office/drawing/2014/main" id="{0126F110-1A32-3043-88FE-6613D0E08CCE}"/>
              </a:ext>
            </a:extLst>
          </p:cNvPr>
          <p:cNvSpPr>
            <a:spLocks noGrp="1"/>
          </p:cNvSpPr>
          <p:nvPr>
            <p:ph type="body" sz="quarter" idx="11"/>
          </p:nvPr>
        </p:nvSpPr>
        <p:spPr>
          <a:xfrm>
            <a:off x="1083816" y="1800000"/>
            <a:ext cx="11491940" cy="568296"/>
          </a:xfrm>
          <a:noFill/>
        </p:spPr>
        <p:txBody>
          <a:bodyPr/>
          <a:lstStyle/>
          <a:p>
            <a:pPr marL="0" indent="0">
              <a:lnSpc>
                <a:spcPct val="114000"/>
              </a:lnSpc>
              <a:spcBef>
                <a:spcPts val="0"/>
              </a:spcBef>
              <a:spcAft>
                <a:spcPts val="1000"/>
              </a:spcAft>
              <a:buNone/>
            </a:pPr>
            <a:r>
              <a:rPr lang="de-DE" b="1" dirty="0">
                <a:solidFill>
                  <a:schemeClr val="accent1"/>
                </a:solidFill>
              </a:rPr>
              <a:t>Ab 8. April 2020: </a:t>
            </a:r>
            <a:br>
              <a:rPr lang="de-DE" sz="2400" b="1" dirty="0">
                <a:solidFill>
                  <a:schemeClr val="accent1"/>
                </a:solidFill>
              </a:rPr>
            </a:br>
            <a:r>
              <a:rPr lang="de-DE" sz="2400" b="1" dirty="0">
                <a:solidFill>
                  <a:schemeClr val="accent1"/>
                </a:solidFill>
              </a:rPr>
              <a:t>Neue </a:t>
            </a:r>
            <a:r>
              <a:rPr lang="de-DE" sz="2400" b="1" dirty="0" err="1">
                <a:solidFill>
                  <a:schemeClr val="accent1"/>
                </a:solidFill>
              </a:rPr>
              <a:t>KlassikRente</a:t>
            </a:r>
            <a:r>
              <a:rPr lang="de-DE" sz="2400" b="1" dirty="0">
                <a:solidFill>
                  <a:schemeClr val="accent1"/>
                </a:solidFill>
              </a:rPr>
              <a:t> ersetzt Privatrente FEXIBEL</a:t>
            </a:r>
            <a:endParaRPr lang="de-DE" sz="2400" dirty="0"/>
          </a:p>
        </p:txBody>
      </p:sp>
      <p:sp>
        <p:nvSpPr>
          <p:cNvPr id="5" name="Textplatzhalter 3">
            <a:extLst>
              <a:ext uri="{FF2B5EF4-FFF2-40B4-BE49-F238E27FC236}">
                <a16:creationId xmlns:a16="http://schemas.microsoft.com/office/drawing/2014/main" id="{4FD251EA-5B40-4DF9-947F-E5B0201A52F4}"/>
              </a:ext>
            </a:extLst>
          </p:cNvPr>
          <p:cNvSpPr txBox="1">
            <a:spLocks/>
          </p:cNvSpPr>
          <p:nvPr/>
        </p:nvSpPr>
        <p:spPr>
          <a:xfrm>
            <a:off x="1083816" y="2866178"/>
            <a:ext cx="11491940" cy="3247053"/>
          </a:xfrm>
          <a:prstGeom prst="rect">
            <a:avLst/>
          </a:prstGeom>
          <a:noFill/>
        </p:spPr>
        <p:txBody>
          <a:bodyPr/>
          <a:lstStyle>
            <a:lvl1pPr marL="180000" indent="-180000" algn="l" defTabSz="180000" rtl="0" eaLnBrk="1" latinLnBrk="0" hangingPunct="1">
              <a:lnSpc>
                <a:spcPct val="100000"/>
              </a:lnSpc>
              <a:spcBef>
                <a:spcPts val="500"/>
              </a:spcBef>
              <a:buClr>
                <a:schemeClr val="accent1"/>
              </a:buClr>
              <a:buFont typeface="Wingdings" pitchFamily="2" charset="2"/>
              <a:buChar char="§"/>
              <a:tabLst>
                <a:tab pos="180000" algn="l"/>
              </a:tabLst>
              <a:defRPr sz="1800" kern="1200">
                <a:solidFill>
                  <a:schemeClr val="tx1"/>
                </a:solidFill>
                <a:latin typeface="+mn-lt"/>
                <a:ea typeface="+mn-ea"/>
                <a:cs typeface="+mn-cs"/>
              </a:defRPr>
            </a:lvl1pPr>
            <a:lvl2pPr marL="720000" indent="-180000" algn="l" defTabSz="180000" rtl="0" eaLnBrk="1" latinLnBrk="0" hangingPunct="1">
              <a:lnSpc>
                <a:spcPct val="100000"/>
              </a:lnSpc>
              <a:spcBef>
                <a:spcPts val="500"/>
              </a:spcBef>
              <a:buClr>
                <a:schemeClr val="accent1"/>
              </a:buClr>
              <a:buFont typeface="Arial" panose="020B0604020202020204" pitchFamily="34" charset="0"/>
              <a:buChar char="•"/>
              <a:tabLst>
                <a:tab pos="180000" algn="l"/>
              </a:tabLst>
              <a:defRPr sz="1800" kern="1200">
                <a:solidFill>
                  <a:schemeClr val="tx1"/>
                </a:solidFill>
                <a:latin typeface="+mn-lt"/>
                <a:ea typeface="+mn-ea"/>
                <a:cs typeface="+mn-cs"/>
              </a:defRPr>
            </a:lvl2pPr>
            <a:lvl3pPr marL="1260000" indent="-180000" algn="l" defTabSz="914400" rtl="0" eaLnBrk="1" latinLnBrk="0" hangingPunct="1">
              <a:lnSpc>
                <a:spcPct val="100000"/>
              </a:lnSpc>
              <a:spcBef>
                <a:spcPts val="500"/>
              </a:spcBef>
              <a:buClr>
                <a:schemeClr val="accent1"/>
              </a:buClr>
              <a:buFont typeface="Symbol" pitchFamily="2" charset="2"/>
              <a:buChar char="-"/>
              <a:tabLst>
                <a:tab pos="180000" algn="l"/>
              </a:tabLst>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altLang="de-DE" sz="2000" dirty="0"/>
              <a:t>Die </a:t>
            </a:r>
            <a:r>
              <a:rPr lang="de-DE" altLang="de-DE" sz="2000" dirty="0" err="1"/>
              <a:t>KlassikRente</a:t>
            </a:r>
            <a:r>
              <a:rPr lang="de-DE" altLang="de-DE" sz="2000" dirty="0"/>
              <a:t> ist die neue „normale“ Rentenversicherung“</a:t>
            </a:r>
          </a:p>
          <a:p>
            <a:r>
              <a:rPr lang="de-DE" altLang="de-DE" sz="2000" dirty="0"/>
              <a:t>Alle heutigen Tarife der alten Privatrente FLEXIBEL gibt es als </a:t>
            </a:r>
            <a:r>
              <a:rPr lang="de-DE" altLang="de-DE" sz="2000" dirty="0" err="1"/>
              <a:t>KlassikRente</a:t>
            </a:r>
            <a:endParaRPr lang="de-DE" altLang="de-DE" sz="2000" dirty="0"/>
          </a:p>
          <a:p>
            <a:r>
              <a:rPr lang="de-DE" altLang="de-DE" sz="2000" dirty="0"/>
              <a:t>Ausnahme: Sofortbeginnende-Rente bleibt als Rente Flexibel bestehen</a:t>
            </a:r>
          </a:p>
          <a:p>
            <a:r>
              <a:rPr lang="de-DE" altLang="de-DE" sz="2000" dirty="0"/>
              <a:t>Neue Tarife zusätzlich:</a:t>
            </a:r>
          </a:p>
          <a:p>
            <a:pPr lvl="1"/>
            <a:r>
              <a:rPr lang="de-DE" altLang="de-DE" sz="2000" dirty="0" err="1"/>
              <a:t>plusrente</a:t>
            </a:r>
            <a:r>
              <a:rPr lang="de-DE" altLang="de-DE" sz="2000" dirty="0"/>
              <a:t> Klassik und </a:t>
            </a:r>
            <a:r>
              <a:rPr lang="de-DE" altLang="de-DE" sz="2000" dirty="0" err="1"/>
              <a:t>plusrente</a:t>
            </a:r>
            <a:r>
              <a:rPr lang="de-DE" altLang="de-DE" sz="2000" dirty="0"/>
              <a:t> Klassik Direktversicherung</a:t>
            </a:r>
          </a:p>
          <a:p>
            <a:pPr lvl="1"/>
            <a:r>
              <a:rPr lang="de-DE" altLang="de-DE" sz="2000" dirty="0" err="1"/>
              <a:t>KlassikRente</a:t>
            </a:r>
            <a:r>
              <a:rPr lang="de-DE" altLang="de-DE" sz="2000" dirty="0"/>
              <a:t> </a:t>
            </a:r>
            <a:r>
              <a:rPr lang="de-DE" altLang="de-DE" sz="2000" dirty="0" err="1"/>
              <a:t>Pangaea</a:t>
            </a:r>
            <a:r>
              <a:rPr lang="de-DE" altLang="de-DE" sz="2000" dirty="0"/>
              <a:t> Life in </a:t>
            </a:r>
            <a:r>
              <a:rPr lang="de-DE" altLang="de-DE" sz="2000" dirty="0" err="1"/>
              <a:t>UKasse</a:t>
            </a:r>
            <a:endParaRPr lang="de-DE" altLang="de-DE" sz="2000" dirty="0"/>
          </a:p>
          <a:p>
            <a:pPr lvl="1"/>
            <a:endParaRPr lang="de-DE" altLang="de-DE" dirty="0"/>
          </a:p>
        </p:txBody>
      </p:sp>
      <p:pic>
        <p:nvPicPr>
          <p:cNvPr id="7" name="Grafik 6" descr="Ein Bild, das Gras, draußen, Person, Feld enthält.&#10;&#10;Automatisch generierte Beschreibung">
            <a:extLst>
              <a:ext uri="{FF2B5EF4-FFF2-40B4-BE49-F238E27FC236}">
                <a16:creationId xmlns:a16="http://schemas.microsoft.com/office/drawing/2014/main" id="{BF96E560-0CCB-472D-AC66-592E9E2021EC}"/>
              </a:ext>
            </a:extLst>
          </p:cNvPr>
          <p:cNvPicPr>
            <a:picLocks noChangeAspect="1"/>
          </p:cNvPicPr>
          <p:nvPr/>
        </p:nvPicPr>
        <p:blipFill>
          <a:blip r:embed="rId3"/>
          <a:stretch>
            <a:fillRect/>
          </a:stretch>
        </p:blipFill>
        <p:spPr>
          <a:xfrm>
            <a:off x="10115864" y="1413376"/>
            <a:ext cx="2076136" cy="3114204"/>
          </a:xfrm>
          <a:prstGeom prst="rect">
            <a:avLst/>
          </a:prstGeom>
        </p:spPr>
      </p:pic>
    </p:spTree>
    <p:extLst>
      <p:ext uri="{BB962C8B-B14F-4D97-AF65-F5344CB8AC3E}">
        <p14:creationId xmlns:p14="http://schemas.microsoft.com/office/powerpoint/2010/main" val="33158236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1">
            <a:extLst>
              <a:ext uri="{FF2B5EF4-FFF2-40B4-BE49-F238E27FC236}">
                <a16:creationId xmlns:a16="http://schemas.microsoft.com/office/drawing/2014/main" id="{3EB40577-C9E4-478D-8824-73574187B198}"/>
              </a:ext>
            </a:extLst>
          </p:cNvPr>
          <p:cNvSpPr txBox="1">
            <a:spLocks/>
          </p:cNvSpPr>
          <p:nvPr/>
        </p:nvSpPr>
        <p:spPr>
          <a:xfrm>
            <a:off x="270000" y="215746"/>
            <a:ext cx="9671012" cy="430887"/>
          </a:xfrm>
          <a:prstGeom prst="rect">
            <a:avLst/>
          </a:prstGeom>
        </p:spPr>
        <p:txBody>
          <a:bodyPr/>
          <a:lstStyle>
            <a:lvl1pPr algn="l" defTabSz="914400" rtl="0" eaLnBrk="1" latinLnBrk="0" hangingPunct="1">
              <a:lnSpc>
                <a:spcPct val="100000"/>
              </a:lnSpc>
              <a:spcBef>
                <a:spcPct val="0"/>
              </a:spcBef>
              <a:buNone/>
              <a:defRPr sz="2300" b="1" kern="1200">
                <a:solidFill>
                  <a:schemeClr val="tx1"/>
                </a:solidFill>
                <a:latin typeface="+mn-lt"/>
                <a:ea typeface="+mj-ea"/>
                <a:cs typeface="+mj-cs"/>
              </a:defRPr>
            </a:lvl1pPr>
          </a:lstStyle>
          <a:p>
            <a:r>
              <a:rPr lang="de-DE" sz="2800" dirty="0" err="1">
                <a:solidFill>
                  <a:schemeClr val="accent1"/>
                </a:solidFill>
              </a:rPr>
              <a:t>KlassikRente</a:t>
            </a:r>
            <a:r>
              <a:rPr lang="de-DE" sz="2800" dirty="0">
                <a:solidFill>
                  <a:schemeClr val="accent1"/>
                </a:solidFill>
              </a:rPr>
              <a:t> - Funktion</a:t>
            </a:r>
            <a:endParaRPr lang="de-DE" sz="2800" dirty="0"/>
          </a:p>
        </p:txBody>
      </p:sp>
      <p:sp>
        <p:nvSpPr>
          <p:cNvPr id="7" name="Textfeld 40">
            <a:extLst>
              <a:ext uri="{FF2B5EF4-FFF2-40B4-BE49-F238E27FC236}">
                <a16:creationId xmlns:a16="http://schemas.microsoft.com/office/drawing/2014/main" id="{0F40741F-6E27-4DFB-A9C0-7B62C333260B}"/>
              </a:ext>
            </a:extLst>
          </p:cNvPr>
          <p:cNvSpPr txBox="1">
            <a:spLocks noChangeArrowheads="1"/>
          </p:cNvSpPr>
          <p:nvPr/>
        </p:nvSpPr>
        <p:spPr bwMode="auto">
          <a:xfrm>
            <a:off x="595195" y="1652274"/>
            <a:ext cx="8674861" cy="38625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marL="180000" indent="-180000" defTabSz="180000">
              <a:spcBef>
                <a:spcPts val="500"/>
              </a:spcBef>
              <a:buClr>
                <a:schemeClr val="accent1"/>
              </a:buClr>
              <a:buFont typeface="Wingdings" pitchFamily="2" charset="2"/>
              <a:buChar char="§"/>
              <a:tabLst>
                <a:tab pos="180000" algn="l"/>
              </a:tabLst>
            </a:pPr>
            <a:r>
              <a:rPr lang="de-DE" altLang="de-DE" sz="2000" dirty="0">
                <a:latin typeface="+mn-lt"/>
                <a:ea typeface="+mn-ea"/>
              </a:rPr>
              <a:t>Die laufende Überschussbeteiligung und das Deckungskapital</a:t>
            </a:r>
            <a:br>
              <a:rPr lang="de-DE" altLang="de-DE" sz="2000" dirty="0">
                <a:latin typeface="+mn-lt"/>
                <a:ea typeface="+mn-ea"/>
              </a:rPr>
            </a:br>
            <a:r>
              <a:rPr lang="de-DE" altLang="de-DE" sz="2000" dirty="0">
                <a:latin typeface="+mn-lt"/>
                <a:ea typeface="+mn-ea"/>
              </a:rPr>
              <a:t>fließen in das Kundenguthaben (keine Trennung).</a:t>
            </a:r>
          </a:p>
          <a:p>
            <a:pPr defTabSz="180000">
              <a:spcBef>
                <a:spcPts val="500"/>
              </a:spcBef>
              <a:buClr>
                <a:schemeClr val="accent1"/>
              </a:buClr>
              <a:tabLst>
                <a:tab pos="180000" algn="l"/>
              </a:tabLst>
            </a:pPr>
            <a:endParaRPr lang="de-DE" altLang="de-DE" sz="2000" dirty="0">
              <a:latin typeface="+mn-lt"/>
              <a:ea typeface="+mn-ea"/>
            </a:endParaRPr>
          </a:p>
          <a:p>
            <a:pPr marL="180000" indent="-180000" defTabSz="180000">
              <a:spcBef>
                <a:spcPts val="500"/>
              </a:spcBef>
              <a:buClr>
                <a:schemeClr val="accent1"/>
              </a:buClr>
              <a:buFont typeface="Wingdings" pitchFamily="2" charset="2"/>
              <a:buChar char="§"/>
              <a:tabLst>
                <a:tab pos="180000" algn="l"/>
              </a:tabLst>
            </a:pPr>
            <a:r>
              <a:rPr lang="de-DE" altLang="de-DE" sz="2000" dirty="0">
                <a:latin typeface="+mn-lt"/>
                <a:ea typeface="+mn-ea"/>
              </a:rPr>
              <a:t>Bei Verrentung wird das gesamte Kapital genommen, um die garantierte Rente zu finanzieren. Die Rente wird nach den bei Rentenbeginn aktuellen Rechnungsgrundlagen gebildet. </a:t>
            </a:r>
          </a:p>
          <a:p>
            <a:pPr marL="180000" indent="-180000" defTabSz="180000">
              <a:spcBef>
                <a:spcPts val="500"/>
              </a:spcBef>
              <a:buClr>
                <a:schemeClr val="accent1"/>
              </a:buClr>
              <a:buFont typeface="Wingdings" pitchFamily="2" charset="2"/>
              <a:buChar char="§"/>
              <a:tabLst>
                <a:tab pos="180000" algn="l"/>
              </a:tabLst>
            </a:pPr>
            <a:endParaRPr lang="de-DE" altLang="de-DE" sz="2000" dirty="0">
              <a:solidFill>
                <a:schemeClr val="bg2"/>
              </a:solidFill>
              <a:latin typeface="+mn-lt"/>
              <a:ea typeface="+mn-ea"/>
            </a:endParaRPr>
          </a:p>
          <a:p>
            <a:pPr marL="180000" indent="-180000" defTabSz="180000">
              <a:spcBef>
                <a:spcPts val="500"/>
              </a:spcBef>
              <a:buClr>
                <a:schemeClr val="accent1"/>
              </a:buClr>
              <a:buFont typeface="Wingdings" pitchFamily="2" charset="2"/>
              <a:buChar char="§"/>
              <a:tabLst>
                <a:tab pos="180000" algn="l"/>
              </a:tabLst>
            </a:pPr>
            <a:r>
              <a:rPr lang="de-DE" altLang="de-DE" sz="2000" dirty="0">
                <a:latin typeface="+mn-lt"/>
                <a:ea typeface="+mn-ea"/>
              </a:rPr>
              <a:t>Die garantierte Mindestrente und Ablaufleistung werden endfällig mit einem Zins von 0,9 % berechnet. </a:t>
            </a:r>
          </a:p>
          <a:p>
            <a:pPr marL="180000" indent="-180000" defTabSz="180000">
              <a:spcBef>
                <a:spcPts val="500"/>
              </a:spcBef>
              <a:buClr>
                <a:schemeClr val="accent1"/>
              </a:buClr>
              <a:buFont typeface="Wingdings" pitchFamily="2" charset="2"/>
              <a:buChar char="§"/>
              <a:tabLst>
                <a:tab pos="180000" algn="l"/>
              </a:tabLst>
            </a:pPr>
            <a:endParaRPr lang="de-DE" altLang="de-DE" sz="2000" dirty="0">
              <a:latin typeface="+mn-lt"/>
              <a:ea typeface="+mn-ea"/>
            </a:endParaRPr>
          </a:p>
          <a:p>
            <a:pPr marL="180000" indent="-180000" defTabSz="180000">
              <a:spcBef>
                <a:spcPts val="500"/>
              </a:spcBef>
              <a:buClr>
                <a:schemeClr val="accent1"/>
              </a:buClr>
              <a:buFont typeface="Wingdings" pitchFamily="2" charset="2"/>
              <a:buChar char="§"/>
              <a:tabLst>
                <a:tab pos="180000" algn="l"/>
              </a:tabLst>
            </a:pPr>
            <a:r>
              <a:rPr lang="de-DE" altLang="de-DE" sz="2000" dirty="0">
                <a:latin typeface="+mn-lt"/>
                <a:ea typeface="+mn-ea"/>
              </a:rPr>
              <a:t>Eine Auszahlung des Kapitals </a:t>
            </a:r>
            <a:r>
              <a:rPr lang="de-DE" altLang="de-DE" sz="2000" dirty="0"/>
              <a:t>ist auch möglich.</a:t>
            </a:r>
          </a:p>
        </p:txBody>
      </p:sp>
      <p:pic>
        <p:nvPicPr>
          <p:cNvPr id="4" name="Grafik 3" descr="Ein Bild, das Gras, draußen, Person, Feld enthält.&#10;&#10;Automatisch generierte Beschreibung">
            <a:extLst>
              <a:ext uri="{FF2B5EF4-FFF2-40B4-BE49-F238E27FC236}">
                <a16:creationId xmlns:a16="http://schemas.microsoft.com/office/drawing/2014/main" id="{926E1050-844E-4FA0-BD89-E5B5C1C2670A}"/>
              </a:ext>
            </a:extLst>
          </p:cNvPr>
          <p:cNvPicPr>
            <a:picLocks noChangeAspect="1"/>
          </p:cNvPicPr>
          <p:nvPr/>
        </p:nvPicPr>
        <p:blipFill>
          <a:blip r:embed="rId2"/>
          <a:stretch>
            <a:fillRect/>
          </a:stretch>
        </p:blipFill>
        <p:spPr>
          <a:xfrm>
            <a:off x="10115864" y="1652274"/>
            <a:ext cx="2076136" cy="3114204"/>
          </a:xfrm>
          <a:prstGeom prst="rect">
            <a:avLst/>
          </a:prstGeom>
        </p:spPr>
      </p:pic>
    </p:spTree>
    <p:extLst>
      <p:ext uri="{BB962C8B-B14F-4D97-AF65-F5344CB8AC3E}">
        <p14:creationId xmlns:p14="http://schemas.microsoft.com/office/powerpoint/2010/main" val="33766643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feld 2">
            <a:extLst>
              <a:ext uri="{FF2B5EF4-FFF2-40B4-BE49-F238E27FC236}">
                <a16:creationId xmlns:a16="http://schemas.microsoft.com/office/drawing/2014/main" id="{7A7E441F-0F84-4C3E-B40C-77AE4982C9C6}"/>
              </a:ext>
            </a:extLst>
          </p:cNvPr>
          <p:cNvSpPr txBox="1">
            <a:spLocks noChangeArrowheads="1"/>
          </p:cNvSpPr>
          <p:nvPr/>
        </p:nvSpPr>
        <p:spPr bwMode="auto">
          <a:xfrm>
            <a:off x="0" y="1"/>
            <a:ext cx="654710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spcBef>
                <a:spcPct val="0"/>
              </a:spcBef>
            </a:pPr>
            <a:r>
              <a:rPr lang="de-DE" altLang="de-DE" sz="2400" b="1" dirty="0">
                <a:solidFill>
                  <a:schemeClr val="accent1"/>
                </a:solidFill>
                <a:latin typeface="+mn-lt"/>
                <a:ea typeface="+mj-ea"/>
                <a:cs typeface="+mj-cs"/>
              </a:rPr>
              <a:t>Änderungen in der Ansparphase (1)</a:t>
            </a:r>
          </a:p>
        </p:txBody>
      </p:sp>
      <p:cxnSp>
        <p:nvCxnSpPr>
          <p:cNvPr id="3" name="Gerader Verbinder 2">
            <a:extLst>
              <a:ext uri="{FF2B5EF4-FFF2-40B4-BE49-F238E27FC236}">
                <a16:creationId xmlns:a16="http://schemas.microsoft.com/office/drawing/2014/main" id="{1D3E748A-B58F-4E16-907D-349649561E4C}"/>
              </a:ext>
            </a:extLst>
          </p:cNvPr>
          <p:cNvCxnSpPr/>
          <p:nvPr/>
        </p:nvCxnSpPr>
        <p:spPr>
          <a:xfrm>
            <a:off x="1" y="3731684"/>
            <a:ext cx="12077700" cy="0"/>
          </a:xfrm>
          <a:prstGeom prst="line">
            <a:avLst/>
          </a:prstGeom>
        </p:spPr>
        <p:style>
          <a:lnRef idx="2">
            <a:schemeClr val="accent1"/>
          </a:lnRef>
          <a:fillRef idx="0">
            <a:schemeClr val="accent1"/>
          </a:fillRef>
          <a:effectRef idx="1">
            <a:schemeClr val="accent1"/>
          </a:effectRef>
          <a:fontRef idx="minor">
            <a:schemeClr val="tx1"/>
          </a:fontRef>
        </p:style>
      </p:cxnSp>
      <p:sp>
        <p:nvSpPr>
          <p:cNvPr id="26628" name="Textfeld 3">
            <a:extLst>
              <a:ext uri="{FF2B5EF4-FFF2-40B4-BE49-F238E27FC236}">
                <a16:creationId xmlns:a16="http://schemas.microsoft.com/office/drawing/2014/main" id="{412C10EC-570D-4122-9C32-191566DD7B69}"/>
              </a:ext>
            </a:extLst>
          </p:cNvPr>
          <p:cNvSpPr txBox="1">
            <a:spLocks noChangeArrowheads="1"/>
          </p:cNvSpPr>
          <p:nvPr/>
        </p:nvSpPr>
        <p:spPr bwMode="auto">
          <a:xfrm>
            <a:off x="156634" y="3272367"/>
            <a:ext cx="2603500" cy="379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r>
              <a:rPr lang="de-DE" altLang="de-DE" sz="1867"/>
              <a:t>Abschluss</a:t>
            </a:r>
          </a:p>
        </p:txBody>
      </p:sp>
      <p:sp>
        <p:nvSpPr>
          <p:cNvPr id="26629" name="Textfeld 10">
            <a:extLst>
              <a:ext uri="{FF2B5EF4-FFF2-40B4-BE49-F238E27FC236}">
                <a16:creationId xmlns:a16="http://schemas.microsoft.com/office/drawing/2014/main" id="{1C459859-707C-4400-AD69-CE2AA131B8DC}"/>
              </a:ext>
            </a:extLst>
          </p:cNvPr>
          <p:cNvSpPr txBox="1">
            <a:spLocks noChangeArrowheads="1"/>
          </p:cNvSpPr>
          <p:nvPr/>
        </p:nvSpPr>
        <p:spPr bwMode="auto">
          <a:xfrm>
            <a:off x="2440518" y="3272367"/>
            <a:ext cx="2603500" cy="379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r>
              <a:rPr lang="de-DE" altLang="de-DE" sz="1867"/>
              <a:t>Nach 1. Jahr</a:t>
            </a:r>
          </a:p>
        </p:txBody>
      </p:sp>
      <p:sp>
        <p:nvSpPr>
          <p:cNvPr id="26630" name="Textfeld 11">
            <a:extLst>
              <a:ext uri="{FF2B5EF4-FFF2-40B4-BE49-F238E27FC236}">
                <a16:creationId xmlns:a16="http://schemas.microsoft.com/office/drawing/2014/main" id="{EE4CB648-C7F9-44E9-9D02-9DB300737528}"/>
              </a:ext>
            </a:extLst>
          </p:cNvPr>
          <p:cNvSpPr txBox="1">
            <a:spLocks noChangeArrowheads="1"/>
          </p:cNvSpPr>
          <p:nvPr/>
        </p:nvSpPr>
        <p:spPr bwMode="auto">
          <a:xfrm>
            <a:off x="4794251" y="3272367"/>
            <a:ext cx="2603500" cy="379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r>
              <a:rPr lang="de-DE" altLang="de-DE" sz="1867"/>
              <a:t>Nach 2. Jahr</a:t>
            </a:r>
          </a:p>
        </p:txBody>
      </p:sp>
      <p:sp>
        <p:nvSpPr>
          <p:cNvPr id="26631" name="Textfeld 12">
            <a:extLst>
              <a:ext uri="{FF2B5EF4-FFF2-40B4-BE49-F238E27FC236}">
                <a16:creationId xmlns:a16="http://schemas.microsoft.com/office/drawing/2014/main" id="{346BBA61-C381-4039-B7A9-174CF63CBFB6}"/>
              </a:ext>
            </a:extLst>
          </p:cNvPr>
          <p:cNvSpPr txBox="1">
            <a:spLocks noChangeArrowheads="1"/>
          </p:cNvSpPr>
          <p:nvPr/>
        </p:nvSpPr>
        <p:spPr bwMode="auto">
          <a:xfrm>
            <a:off x="7327901" y="3272367"/>
            <a:ext cx="2603500" cy="379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r>
              <a:rPr lang="de-DE" altLang="de-DE" sz="1867"/>
              <a:t>Nach 3. Jahr</a:t>
            </a:r>
          </a:p>
        </p:txBody>
      </p:sp>
      <p:sp>
        <p:nvSpPr>
          <p:cNvPr id="6" name="Rechteck 5">
            <a:extLst>
              <a:ext uri="{FF2B5EF4-FFF2-40B4-BE49-F238E27FC236}">
                <a16:creationId xmlns:a16="http://schemas.microsoft.com/office/drawing/2014/main" id="{1F337198-389C-4ECD-8265-86A054F36F0C}"/>
              </a:ext>
            </a:extLst>
          </p:cNvPr>
          <p:cNvSpPr/>
          <p:nvPr/>
        </p:nvSpPr>
        <p:spPr>
          <a:xfrm>
            <a:off x="155837" y="1008004"/>
            <a:ext cx="540848" cy="2264328"/>
          </a:xfrm>
          <a:prstGeom prst="rect">
            <a:avLst/>
          </a:prstGeom>
        </p:spPr>
        <p:style>
          <a:lnRef idx="1">
            <a:schemeClr val="accent2"/>
          </a:lnRef>
          <a:fillRef idx="3">
            <a:schemeClr val="accent2"/>
          </a:fillRef>
          <a:effectRef idx="2">
            <a:schemeClr val="accent2"/>
          </a:effectRef>
          <a:fontRef idx="minor">
            <a:schemeClr val="lt1"/>
          </a:fontRef>
        </p:style>
        <p:txBody>
          <a:bodyPr vert="vert270" anchor="ctr"/>
          <a:lstStyle/>
          <a:p>
            <a:pPr algn="ctr">
              <a:defRPr/>
            </a:pPr>
            <a:r>
              <a:rPr lang="de-DE" sz="1867" dirty="0"/>
              <a:t>Bruttobeitrag</a:t>
            </a:r>
          </a:p>
        </p:txBody>
      </p:sp>
      <p:sp>
        <p:nvSpPr>
          <p:cNvPr id="7" name="Rechteck 6">
            <a:extLst>
              <a:ext uri="{FF2B5EF4-FFF2-40B4-BE49-F238E27FC236}">
                <a16:creationId xmlns:a16="http://schemas.microsoft.com/office/drawing/2014/main" id="{E6B4B845-D976-4002-B22E-101432F45D7D}"/>
              </a:ext>
            </a:extLst>
          </p:cNvPr>
          <p:cNvSpPr/>
          <p:nvPr/>
        </p:nvSpPr>
        <p:spPr>
          <a:xfrm>
            <a:off x="757035" y="1912691"/>
            <a:ext cx="540848" cy="1359640"/>
          </a:xfrm>
          <a:prstGeom prst="rect">
            <a:avLst/>
          </a:prstGeom>
          <a:gradFill flip="none" rotWithShape="1">
            <a:gsLst>
              <a:gs pos="0">
                <a:schemeClr val="accent1">
                  <a:tint val="100000"/>
                  <a:shade val="100000"/>
                  <a:satMod val="130000"/>
                </a:schemeClr>
              </a:gs>
              <a:gs pos="100000">
                <a:schemeClr val="accent1">
                  <a:tint val="50000"/>
                  <a:shade val="100000"/>
                  <a:satMod val="350000"/>
                </a:schemeClr>
              </a:gs>
            </a:gsLst>
            <a:lin ang="16200000" scaled="0"/>
            <a:tileRect/>
          </a:gradFill>
        </p:spPr>
        <p:style>
          <a:lnRef idx="1">
            <a:schemeClr val="accent1"/>
          </a:lnRef>
          <a:fillRef idx="3">
            <a:schemeClr val="accent1"/>
          </a:fillRef>
          <a:effectRef idx="2">
            <a:schemeClr val="accent1"/>
          </a:effectRef>
          <a:fontRef idx="minor">
            <a:schemeClr val="lt1"/>
          </a:fontRef>
        </p:style>
        <p:txBody>
          <a:bodyPr vert="vert270" anchor="ctr"/>
          <a:lstStyle/>
          <a:p>
            <a:pPr algn="ctr">
              <a:defRPr/>
            </a:pPr>
            <a:r>
              <a:rPr lang="de-DE" sz="1867" dirty="0"/>
              <a:t>Sparbeitrag</a:t>
            </a:r>
          </a:p>
        </p:txBody>
      </p:sp>
      <p:sp>
        <p:nvSpPr>
          <p:cNvPr id="16" name="Rechteck 15">
            <a:extLst>
              <a:ext uri="{FF2B5EF4-FFF2-40B4-BE49-F238E27FC236}">
                <a16:creationId xmlns:a16="http://schemas.microsoft.com/office/drawing/2014/main" id="{B85A00C8-22F0-4F4E-8154-69AEC61211CB}"/>
              </a:ext>
            </a:extLst>
          </p:cNvPr>
          <p:cNvSpPr/>
          <p:nvPr/>
        </p:nvSpPr>
        <p:spPr>
          <a:xfrm>
            <a:off x="757035" y="1008003"/>
            <a:ext cx="540848" cy="880536"/>
          </a:xfrm>
          <a:prstGeom prst="rect">
            <a:avLst/>
          </a:prstGeom>
          <a:solidFill>
            <a:srgbClr val="FF0000"/>
          </a:solidFill>
        </p:spPr>
        <p:style>
          <a:lnRef idx="1">
            <a:schemeClr val="accent1"/>
          </a:lnRef>
          <a:fillRef idx="3">
            <a:schemeClr val="accent1"/>
          </a:fillRef>
          <a:effectRef idx="2">
            <a:schemeClr val="accent1"/>
          </a:effectRef>
          <a:fontRef idx="minor">
            <a:schemeClr val="lt1"/>
          </a:fontRef>
        </p:style>
        <p:txBody>
          <a:bodyPr vert="vert270" anchor="ctr"/>
          <a:lstStyle/>
          <a:p>
            <a:pPr algn="ctr">
              <a:defRPr/>
            </a:pPr>
            <a:r>
              <a:rPr lang="de-DE" sz="1867" dirty="0"/>
              <a:t>Kosten</a:t>
            </a:r>
          </a:p>
        </p:txBody>
      </p:sp>
      <p:cxnSp>
        <p:nvCxnSpPr>
          <p:cNvPr id="10" name="Gerader Verbinder 9">
            <a:extLst>
              <a:ext uri="{FF2B5EF4-FFF2-40B4-BE49-F238E27FC236}">
                <a16:creationId xmlns:a16="http://schemas.microsoft.com/office/drawing/2014/main" id="{C2996228-807A-4119-B5BD-BD41F8AF73D3}"/>
              </a:ext>
            </a:extLst>
          </p:cNvPr>
          <p:cNvCxnSpPr/>
          <p:nvPr/>
        </p:nvCxnSpPr>
        <p:spPr>
          <a:xfrm>
            <a:off x="1386418" y="1007533"/>
            <a:ext cx="7393516" cy="0"/>
          </a:xfrm>
          <a:prstGeom prst="line">
            <a:avLst/>
          </a:prstGeom>
          <a:ln>
            <a:prstDash val="dash"/>
          </a:ln>
        </p:spPr>
        <p:style>
          <a:lnRef idx="2">
            <a:schemeClr val="accent2"/>
          </a:lnRef>
          <a:fillRef idx="0">
            <a:schemeClr val="accent2"/>
          </a:fillRef>
          <a:effectRef idx="1">
            <a:schemeClr val="accent2"/>
          </a:effectRef>
          <a:fontRef idx="minor">
            <a:schemeClr val="tx1"/>
          </a:fontRef>
        </p:style>
      </p:cxnSp>
      <p:sp>
        <p:nvSpPr>
          <p:cNvPr id="19" name="Rechteck 18">
            <a:extLst>
              <a:ext uri="{FF2B5EF4-FFF2-40B4-BE49-F238E27FC236}">
                <a16:creationId xmlns:a16="http://schemas.microsoft.com/office/drawing/2014/main" id="{DD17AA43-A81A-4819-8734-A778AF51A9C6}"/>
              </a:ext>
            </a:extLst>
          </p:cNvPr>
          <p:cNvSpPr/>
          <p:nvPr/>
        </p:nvSpPr>
        <p:spPr>
          <a:xfrm>
            <a:off x="3045275" y="1623491"/>
            <a:ext cx="540848" cy="1658244"/>
          </a:xfrm>
          <a:prstGeom prst="rect">
            <a:avLst/>
          </a:prstGeom>
          <a:gradFill flip="none" rotWithShape="1">
            <a:gsLst>
              <a:gs pos="0">
                <a:schemeClr val="accent1">
                  <a:tint val="100000"/>
                  <a:shade val="100000"/>
                  <a:satMod val="130000"/>
                </a:schemeClr>
              </a:gs>
              <a:gs pos="100000">
                <a:schemeClr val="accent1">
                  <a:tint val="50000"/>
                  <a:shade val="100000"/>
                  <a:satMod val="350000"/>
                </a:schemeClr>
              </a:gs>
            </a:gsLst>
            <a:lin ang="16200000" scaled="0"/>
            <a:tileRect/>
          </a:gradFill>
        </p:spPr>
        <p:style>
          <a:lnRef idx="1">
            <a:schemeClr val="accent1"/>
          </a:lnRef>
          <a:fillRef idx="3">
            <a:schemeClr val="accent1"/>
          </a:fillRef>
          <a:effectRef idx="2">
            <a:schemeClr val="accent1"/>
          </a:effectRef>
          <a:fontRef idx="minor">
            <a:schemeClr val="lt1"/>
          </a:fontRef>
        </p:style>
        <p:txBody>
          <a:bodyPr vert="vert270" anchor="ctr"/>
          <a:lstStyle/>
          <a:p>
            <a:pPr algn="ctr">
              <a:defRPr/>
            </a:pPr>
            <a:r>
              <a:rPr lang="de-DE" sz="1867" dirty="0"/>
              <a:t>Sparbeitrag</a:t>
            </a:r>
          </a:p>
        </p:txBody>
      </p:sp>
      <p:sp>
        <p:nvSpPr>
          <p:cNvPr id="20" name="Rechteck 19">
            <a:extLst>
              <a:ext uri="{FF2B5EF4-FFF2-40B4-BE49-F238E27FC236}">
                <a16:creationId xmlns:a16="http://schemas.microsoft.com/office/drawing/2014/main" id="{5519B3D5-A511-476C-975C-F59E4E31BA10}"/>
              </a:ext>
            </a:extLst>
          </p:cNvPr>
          <p:cNvSpPr/>
          <p:nvPr/>
        </p:nvSpPr>
        <p:spPr>
          <a:xfrm>
            <a:off x="5329365" y="1308687"/>
            <a:ext cx="540848" cy="1973048"/>
          </a:xfrm>
          <a:prstGeom prst="rect">
            <a:avLst/>
          </a:prstGeom>
          <a:gradFill flip="none" rotWithShape="1">
            <a:gsLst>
              <a:gs pos="0">
                <a:schemeClr val="accent1">
                  <a:tint val="100000"/>
                  <a:shade val="100000"/>
                  <a:satMod val="130000"/>
                </a:schemeClr>
              </a:gs>
              <a:gs pos="100000">
                <a:schemeClr val="accent1">
                  <a:tint val="50000"/>
                  <a:shade val="100000"/>
                  <a:satMod val="350000"/>
                </a:schemeClr>
              </a:gs>
            </a:gsLst>
            <a:lin ang="16200000" scaled="0"/>
            <a:tileRect/>
          </a:gradFill>
        </p:spPr>
        <p:style>
          <a:lnRef idx="1">
            <a:schemeClr val="accent1"/>
          </a:lnRef>
          <a:fillRef idx="3">
            <a:schemeClr val="accent1"/>
          </a:fillRef>
          <a:effectRef idx="2">
            <a:schemeClr val="accent1"/>
          </a:effectRef>
          <a:fontRef idx="minor">
            <a:schemeClr val="lt1"/>
          </a:fontRef>
        </p:style>
        <p:txBody>
          <a:bodyPr vert="vert270" anchor="ctr"/>
          <a:lstStyle/>
          <a:p>
            <a:pPr algn="ctr">
              <a:defRPr/>
            </a:pPr>
            <a:r>
              <a:rPr lang="de-DE" sz="1867" dirty="0"/>
              <a:t>Sparbeitrag</a:t>
            </a:r>
          </a:p>
        </p:txBody>
      </p:sp>
      <p:sp>
        <p:nvSpPr>
          <p:cNvPr id="21" name="Rechteck 20">
            <a:extLst>
              <a:ext uri="{FF2B5EF4-FFF2-40B4-BE49-F238E27FC236}">
                <a16:creationId xmlns:a16="http://schemas.microsoft.com/office/drawing/2014/main" id="{CDFC02D7-703A-4C44-BF06-ACAE5B1E217F}"/>
              </a:ext>
            </a:extLst>
          </p:cNvPr>
          <p:cNvSpPr/>
          <p:nvPr/>
        </p:nvSpPr>
        <p:spPr>
          <a:xfrm>
            <a:off x="7852993" y="872457"/>
            <a:ext cx="540848" cy="2455875"/>
          </a:xfrm>
          <a:prstGeom prst="rect">
            <a:avLst/>
          </a:prstGeom>
          <a:gradFill flip="none" rotWithShape="1">
            <a:gsLst>
              <a:gs pos="0">
                <a:schemeClr val="accent1">
                  <a:tint val="100000"/>
                  <a:shade val="100000"/>
                  <a:satMod val="130000"/>
                </a:schemeClr>
              </a:gs>
              <a:gs pos="100000">
                <a:schemeClr val="accent1">
                  <a:tint val="50000"/>
                  <a:shade val="100000"/>
                  <a:satMod val="350000"/>
                </a:schemeClr>
              </a:gs>
            </a:gsLst>
            <a:lin ang="16200000" scaled="0"/>
            <a:tileRect/>
          </a:gradFill>
        </p:spPr>
        <p:style>
          <a:lnRef idx="1">
            <a:schemeClr val="accent1"/>
          </a:lnRef>
          <a:fillRef idx="3">
            <a:schemeClr val="accent1"/>
          </a:fillRef>
          <a:effectRef idx="2">
            <a:schemeClr val="accent1"/>
          </a:effectRef>
          <a:fontRef idx="minor">
            <a:schemeClr val="lt1"/>
          </a:fontRef>
        </p:style>
        <p:txBody>
          <a:bodyPr vert="vert270" anchor="ctr"/>
          <a:lstStyle/>
          <a:p>
            <a:pPr algn="ctr">
              <a:defRPr/>
            </a:pPr>
            <a:r>
              <a:rPr lang="de-DE" sz="1867" dirty="0"/>
              <a:t>Sparbeitrag</a:t>
            </a:r>
          </a:p>
        </p:txBody>
      </p:sp>
      <p:sp>
        <p:nvSpPr>
          <p:cNvPr id="22" name="Rechteck 21">
            <a:extLst>
              <a:ext uri="{FF2B5EF4-FFF2-40B4-BE49-F238E27FC236}">
                <a16:creationId xmlns:a16="http://schemas.microsoft.com/office/drawing/2014/main" id="{1267C190-C5C9-4945-96DB-901A99DA12DE}"/>
              </a:ext>
            </a:extLst>
          </p:cNvPr>
          <p:cNvSpPr/>
          <p:nvPr/>
        </p:nvSpPr>
        <p:spPr>
          <a:xfrm>
            <a:off x="3041126" y="1143550"/>
            <a:ext cx="544997" cy="479941"/>
          </a:xfrm>
          <a:prstGeom prst="rect">
            <a:avLst/>
          </a:prstGeom>
          <a:solidFill>
            <a:srgbClr val="92D050"/>
          </a:solidFill>
        </p:spPr>
        <p:style>
          <a:lnRef idx="1">
            <a:schemeClr val="accent1"/>
          </a:lnRef>
          <a:fillRef idx="3">
            <a:schemeClr val="accent1"/>
          </a:fillRef>
          <a:effectRef idx="2">
            <a:schemeClr val="accent1"/>
          </a:effectRef>
          <a:fontRef idx="minor">
            <a:schemeClr val="lt1"/>
          </a:fontRef>
        </p:style>
        <p:txBody>
          <a:bodyPr vert="vert270" anchor="ctr"/>
          <a:lstStyle/>
          <a:p>
            <a:pPr algn="ctr">
              <a:defRPr/>
            </a:pPr>
            <a:r>
              <a:rPr lang="de-DE" sz="1867" dirty="0"/>
              <a:t>ÜB</a:t>
            </a:r>
          </a:p>
        </p:txBody>
      </p:sp>
      <p:sp>
        <p:nvSpPr>
          <p:cNvPr id="23" name="Rechteck 22">
            <a:extLst>
              <a:ext uri="{FF2B5EF4-FFF2-40B4-BE49-F238E27FC236}">
                <a16:creationId xmlns:a16="http://schemas.microsoft.com/office/drawing/2014/main" id="{7A9A0A28-29EF-4116-B1B3-56DACC461229}"/>
              </a:ext>
            </a:extLst>
          </p:cNvPr>
          <p:cNvSpPr/>
          <p:nvPr/>
        </p:nvSpPr>
        <p:spPr>
          <a:xfrm>
            <a:off x="5325216" y="693200"/>
            <a:ext cx="544997" cy="611273"/>
          </a:xfrm>
          <a:prstGeom prst="rect">
            <a:avLst/>
          </a:prstGeom>
          <a:solidFill>
            <a:srgbClr val="92D050"/>
          </a:solidFill>
        </p:spPr>
        <p:style>
          <a:lnRef idx="1">
            <a:schemeClr val="accent1"/>
          </a:lnRef>
          <a:fillRef idx="3">
            <a:schemeClr val="accent1"/>
          </a:fillRef>
          <a:effectRef idx="2">
            <a:schemeClr val="accent1"/>
          </a:effectRef>
          <a:fontRef idx="minor">
            <a:schemeClr val="lt1"/>
          </a:fontRef>
        </p:style>
        <p:txBody>
          <a:bodyPr vert="vert270" anchor="ctr"/>
          <a:lstStyle/>
          <a:p>
            <a:pPr algn="ctr">
              <a:defRPr/>
            </a:pPr>
            <a:r>
              <a:rPr lang="de-DE" sz="1867" dirty="0"/>
              <a:t>ÜB</a:t>
            </a:r>
          </a:p>
        </p:txBody>
      </p:sp>
      <p:sp>
        <p:nvSpPr>
          <p:cNvPr id="24" name="Rechteck 23">
            <a:extLst>
              <a:ext uri="{FF2B5EF4-FFF2-40B4-BE49-F238E27FC236}">
                <a16:creationId xmlns:a16="http://schemas.microsoft.com/office/drawing/2014/main" id="{D1A143C2-7C40-493B-B016-D94970746620}"/>
              </a:ext>
            </a:extLst>
          </p:cNvPr>
          <p:cNvSpPr/>
          <p:nvPr/>
        </p:nvSpPr>
        <p:spPr>
          <a:xfrm>
            <a:off x="7852994" y="167780"/>
            <a:ext cx="544997" cy="699912"/>
          </a:xfrm>
          <a:prstGeom prst="rect">
            <a:avLst/>
          </a:prstGeom>
          <a:solidFill>
            <a:srgbClr val="92D050"/>
          </a:solidFill>
        </p:spPr>
        <p:style>
          <a:lnRef idx="1">
            <a:schemeClr val="accent1"/>
          </a:lnRef>
          <a:fillRef idx="3">
            <a:schemeClr val="accent1"/>
          </a:fillRef>
          <a:effectRef idx="2">
            <a:schemeClr val="accent1"/>
          </a:effectRef>
          <a:fontRef idx="minor">
            <a:schemeClr val="lt1"/>
          </a:fontRef>
        </p:style>
        <p:txBody>
          <a:bodyPr vert="vert270" anchor="ctr"/>
          <a:lstStyle/>
          <a:p>
            <a:pPr algn="ctr">
              <a:defRPr/>
            </a:pPr>
            <a:r>
              <a:rPr lang="de-DE" sz="1867" dirty="0"/>
              <a:t>ÜB</a:t>
            </a:r>
          </a:p>
        </p:txBody>
      </p:sp>
      <p:sp>
        <p:nvSpPr>
          <p:cNvPr id="25" name="Rechteck 24">
            <a:extLst>
              <a:ext uri="{FF2B5EF4-FFF2-40B4-BE49-F238E27FC236}">
                <a16:creationId xmlns:a16="http://schemas.microsoft.com/office/drawing/2014/main" id="{6577801C-C313-4D41-A6E7-C4E24419A0B8}"/>
              </a:ext>
            </a:extLst>
          </p:cNvPr>
          <p:cNvSpPr/>
          <p:nvPr/>
        </p:nvSpPr>
        <p:spPr>
          <a:xfrm>
            <a:off x="84464" y="4169173"/>
            <a:ext cx="540848" cy="2264328"/>
          </a:xfrm>
          <a:prstGeom prst="rect">
            <a:avLst/>
          </a:prstGeom>
        </p:spPr>
        <p:style>
          <a:lnRef idx="1">
            <a:schemeClr val="accent2"/>
          </a:lnRef>
          <a:fillRef idx="3">
            <a:schemeClr val="accent2"/>
          </a:fillRef>
          <a:effectRef idx="2">
            <a:schemeClr val="accent2"/>
          </a:effectRef>
          <a:fontRef idx="minor">
            <a:schemeClr val="lt1"/>
          </a:fontRef>
        </p:style>
        <p:txBody>
          <a:bodyPr vert="vert270" anchor="ctr"/>
          <a:lstStyle/>
          <a:p>
            <a:pPr algn="ctr">
              <a:defRPr/>
            </a:pPr>
            <a:r>
              <a:rPr lang="de-DE" sz="1867" dirty="0"/>
              <a:t>Bruttobeitrag</a:t>
            </a:r>
          </a:p>
        </p:txBody>
      </p:sp>
      <p:sp>
        <p:nvSpPr>
          <p:cNvPr id="26" name="Rechteck 25">
            <a:extLst>
              <a:ext uri="{FF2B5EF4-FFF2-40B4-BE49-F238E27FC236}">
                <a16:creationId xmlns:a16="http://schemas.microsoft.com/office/drawing/2014/main" id="{72DCB5C4-83D3-4FFF-8787-15D86F5BF0DC}"/>
              </a:ext>
            </a:extLst>
          </p:cNvPr>
          <p:cNvSpPr/>
          <p:nvPr/>
        </p:nvSpPr>
        <p:spPr>
          <a:xfrm>
            <a:off x="685661" y="5073860"/>
            <a:ext cx="540848" cy="1359640"/>
          </a:xfrm>
          <a:prstGeom prst="rect">
            <a:avLst/>
          </a:prstGeom>
          <a:gradFill flip="none" rotWithShape="1">
            <a:gsLst>
              <a:gs pos="0">
                <a:schemeClr val="accent1">
                  <a:tint val="100000"/>
                  <a:shade val="100000"/>
                  <a:satMod val="130000"/>
                </a:schemeClr>
              </a:gs>
              <a:gs pos="100000">
                <a:schemeClr val="accent1">
                  <a:tint val="50000"/>
                  <a:shade val="100000"/>
                  <a:satMod val="350000"/>
                </a:schemeClr>
              </a:gs>
            </a:gsLst>
            <a:lin ang="16200000" scaled="0"/>
            <a:tileRect/>
          </a:gradFill>
        </p:spPr>
        <p:style>
          <a:lnRef idx="1">
            <a:schemeClr val="accent1"/>
          </a:lnRef>
          <a:fillRef idx="3">
            <a:schemeClr val="accent1"/>
          </a:fillRef>
          <a:effectRef idx="2">
            <a:schemeClr val="accent1"/>
          </a:effectRef>
          <a:fontRef idx="minor">
            <a:schemeClr val="lt1"/>
          </a:fontRef>
        </p:style>
        <p:txBody>
          <a:bodyPr vert="vert270" anchor="ctr"/>
          <a:lstStyle/>
          <a:p>
            <a:pPr algn="ctr">
              <a:defRPr/>
            </a:pPr>
            <a:r>
              <a:rPr lang="de-DE" sz="1867" dirty="0"/>
              <a:t>Sparbeitrag</a:t>
            </a:r>
          </a:p>
        </p:txBody>
      </p:sp>
      <p:sp>
        <p:nvSpPr>
          <p:cNvPr id="27" name="Rechteck 26">
            <a:extLst>
              <a:ext uri="{FF2B5EF4-FFF2-40B4-BE49-F238E27FC236}">
                <a16:creationId xmlns:a16="http://schemas.microsoft.com/office/drawing/2014/main" id="{240273F7-74EA-414B-90BE-A163B5DADF1F}"/>
              </a:ext>
            </a:extLst>
          </p:cNvPr>
          <p:cNvSpPr/>
          <p:nvPr/>
        </p:nvSpPr>
        <p:spPr>
          <a:xfrm>
            <a:off x="685661" y="4169172"/>
            <a:ext cx="540848" cy="880536"/>
          </a:xfrm>
          <a:prstGeom prst="rect">
            <a:avLst/>
          </a:prstGeom>
          <a:solidFill>
            <a:srgbClr val="FF0000"/>
          </a:solidFill>
        </p:spPr>
        <p:style>
          <a:lnRef idx="1">
            <a:schemeClr val="accent1"/>
          </a:lnRef>
          <a:fillRef idx="3">
            <a:schemeClr val="accent1"/>
          </a:fillRef>
          <a:effectRef idx="2">
            <a:schemeClr val="accent1"/>
          </a:effectRef>
          <a:fontRef idx="minor">
            <a:schemeClr val="lt1"/>
          </a:fontRef>
        </p:style>
        <p:txBody>
          <a:bodyPr vert="vert270" anchor="ctr"/>
          <a:lstStyle/>
          <a:p>
            <a:pPr algn="ctr">
              <a:defRPr/>
            </a:pPr>
            <a:r>
              <a:rPr lang="de-DE" sz="1867" dirty="0"/>
              <a:t>Kosten</a:t>
            </a:r>
          </a:p>
        </p:txBody>
      </p:sp>
      <p:cxnSp>
        <p:nvCxnSpPr>
          <p:cNvPr id="28" name="Gerader Verbinder 27">
            <a:extLst>
              <a:ext uri="{FF2B5EF4-FFF2-40B4-BE49-F238E27FC236}">
                <a16:creationId xmlns:a16="http://schemas.microsoft.com/office/drawing/2014/main" id="{CA520282-85BF-4F2D-A5E4-3F0129932B11}"/>
              </a:ext>
            </a:extLst>
          </p:cNvPr>
          <p:cNvCxnSpPr/>
          <p:nvPr/>
        </p:nvCxnSpPr>
        <p:spPr>
          <a:xfrm>
            <a:off x="1316567" y="4169833"/>
            <a:ext cx="7393517" cy="0"/>
          </a:xfrm>
          <a:prstGeom prst="line">
            <a:avLst/>
          </a:prstGeom>
          <a:ln>
            <a:prstDash val="dash"/>
          </a:ln>
        </p:spPr>
        <p:style>
          <a:lnRef idx="2">
            <a:schemeClr val="accent2"/>
          </a:lnRef>
          <a:fillRef idx="0">
            <a:schemeClr val="accent2"/>
          </a:fillRef>
          <a:effectRef idx="1">
            <a:schemeClr val="accent2"/>
          </a:effectRef>
          <a:fontRef idx="minor">
            <a:schemeClr val="tx1"/>
          </a:fontRef>
        </p:style>
      </p:cxnSp>
      <p:sp>
        <p:nvSpPr>
          <p:cNvPr id="29" name="Rechteck 28">
            <a:extLst>
              <a:ext uri="{FF2B5EF4-FFF2-40B4-BE49-F238E27FC236}">
                <a16:creationId xmlns:a16="http://schemas.microsoft.com/office/drawing/2014/main" id="{F63D1B31-325E-43F7-AAA0-947F70A8B4C5}"/>
              </a:ext>
            </a:extLst>
          </p:cNvPr>
          <p:cNvSpPr/>
          <p:nvPr/>
        </p:nvSpPr>
        <p:spPr>
          <a:xfrm>
            <a:off x="2973901" y="4506254"/>
            <a:ext cx="540848" cy="1936652"/>
          </a:xfrm>
          <a:prstGeom prst="rect">
            <a:avLst/>
          </a:prstGeom>
          <a:gradFill flip="none" rotWithShape="1">
            <a:gsLst>
              <a:gs pos="0">
                <a:schemeClr val="accent1">
                  <a:tint val="100000"/>
                  <a:shade val="100000"/>
                  <a:satMod val="130000"/>
                </a:schemeClr>
              </a:gs>
              <a:gs pos="100000">
                <a:schemeClr val="accent1">
                  <a:tint val="50000"/>
                  <a:shade val="100000"/>
                  <a:satMod val="350000"/>
                </a:schemeClr>
              </a:gs>
            </a:gsLst>
            <a:lin ang="16200000" scaled="0"/>
            <a:tileRect/>
          </a:gradFill>
        </p:spPr>
        <p:style>
          <a:lnRef idx="1">
            <a:schemeClr val="accent1"/>
          </a:lnRef>
          <a:fillRef idx="3">
            <a:schemeClr val="accent1"/>
          </a:fillRef>
          <a:effectRef idx="2">
            <a:schemeClr val="accent1"/>
          </a:effectRef>
          <a:fontRef idx="minor">
            <a:schemeClr val="lt1"/>
          </a:fontRef>
        </p:style>
        <p:txBody>
          <a:bodyPr vert="vert270" anchor="ctr"/>
          <a:lstStyle/>
          <a:p>
            <a:pPr algn="ctr">
              <a:defRPr/>
            </a:pPr>
            <a:r>
              <a:rPr lang="de-DE" sz="1867" dirty="0"/>
              <a:t>Kundenguthaben</a:t>
            </a:r>
          </a:p>
        </p:txBody>
      </p:sp>
      <p:sp>
        <p:nvSpPr>
          <p:cNvPr id="30" name="Rechteck 29">
            <a:extLst>
              <a:ext uri="{FF2B5EF4-FFF2-40B4-BE49-F238E27FC236}">
                <a16:creationId xmlns:a16="http://schemas.microsoft.com/office/drawing/2014/main" id="{9A61F06B-5772-46EE-8A09-EE6B553955D8}"/>
              </a:ext>
            </a:extLst>
          </p:cNvPr>
          <p:cNvSpPr/>
          <p:nvPr/>
        </p:nvSpPr>
        <p:spPr>
          <a:xfrm>
            <a:off x="5257992" y="4033627"/>
            <a:ext cx="540848" cy="2409277"/>
          </a:xfrm>
          <a:prstGeom prst="rect">
            <a:avLst/>
          </a:prstGeom>
          <a:gradFill flip="none" rotWithShape="1">
            <a:gsLst>
              <a:gs pos="0">
                <a:schemeClr val="accent1">
                  <a:tint val="100000"/>
                  <a:shade val="100000"/>
                  <a:satMod val="130000"/>
                </a:schemeClr>
              </a:gs>
              <a:gs pos="100000">
                <a:schemeClr val="accent1">
                  <a:tint val="50000"/>
                  <a:shade val="100000"/>
                  <a:satMod val="350000"/>
                </a:schemeClr>
              </a:gs>
            </a:gsLst>
            <a:lin ang="16200000" scaled="0"/>
            <a:tileRect/>
          </a:gradFill>
        </p:spPr>
        <p:style>
          <a:lnRef idx="1">
            <a:schemeClr val="accent1"/>
          </a:lnRef>
          <a:fillRef idx="3">
            <a:schemeClr val="accent1"/>
          </a:fillRef>
          <a:effectRef idx="2">
            <a:schemeClr val="accent1"/>
          </a:effectRef>
          <a:fontRef idx="minor">
            <a:schemeClr val="lt1"/>
          </a:fontRef>
        </p:style>
        <p:txBody>
          <a:bodyPr vert="vert270" anchor="ctr"/>
          <a:lstStyle/>
          <a:p>
            <a:pPr algn="ctr">
              <a:defRPr/>
            </a:pPr>
            <a:r>
              <a:rPr lang="de-DE" sz="1867" dirty="0"/>
              <a:t>Kundenguthaben</a:t>
            </a:r>
          </a:p>
        </p:txBody>
      </p:sp>
      <p:sp>
        <p:nvSpPr>
          <p:cNvPr id="31" name="Rechteck 30">
            <a:extLst>
              <a:ext uri="{FF2B5EF4-FFF2-40B4-BE49-F238E27FC236}">
                <a16:creationId xmlns:a16="http://schemas.microsoft.com/office/drawing/2014/main" id="{BEEFDF1D-7CC3-4275-9131-0D58A5B29DC3}"/>
              </a:ext>
            </a:extLst>
          </p:cNvPr>
          <p:cNvSpPr/>
          <p:nvPr/>
        </p:nvSpPr>
        <p:spPr>
          <a:xfrm>
            <a:off x="7781620" y="3783368"/>
            <a:ext cx="540848" cy="2706133"/>
          </a:xfrm>
          <a:prstGeom prst="rect">
            <a:avLst/>
          </a:prstGeom>
          <a:gradFill flip="none" rotWithShape="1">
            <a:gsLst>
              <a:gs pos="0">
                <a:schemeClr val="accent1">
                  <a:tint val="100000"/>
                  <a:shade val="100000"/>
                  <a:satMod val="130000"/>
                </a:schemeClr>
              </a:gs>
              <a:gs pos="100000">
                <a:schemeClr val="accent1">
                  <a:tint val="50000"/>
                  <a:shade val="100000"/>
                  <a:satMod val="350000"/>
                </a:schemeClr>
              </a:gs>
            </a:gsLst>
            <a:lin ang="16200000" scaled="0"/>
            <a:tileRect/>
          </a:gradFill>
        </p:spPr>
        <p:style>
          <a:lnRef idx="1">
            <a:schemeClr val="accent1"/>
          </a:lnRef>
          <a:fillRef idx="3">
            <a:schemeClr val="accent1"/>
          </a:fillRef>
          <a:effectRef idx="2">
            <a:schemeClr val="accent1"/>
          </a:effectRef>
          <a:fontRef idx="minor">
            <a:schemeClr val="lt1"/>
          </a:fontRef>
        </p:style>
        <p:txBody>
          <a:bodyPr vert="vert270" anchor="ctr"/>
          <a:lstStyle/>
          <a:p>
            <a:pPr algn="ctr">
              <a:defRPr/>
            </a:pPr>
            <a:r>
              <a:rPr lang="de-DE" sz="1867" dirty="0"/>
              <a:t>Kundenguthaben</a:t>
            </a:r>
          </a:p>
        </p:txBody>
      </p:sp>
      <p:sp>
        <p:nvSpPr>
          <p:cNvPr id="26651" name="Textfeld 14">
            <a:extLst>
              <a:ext uri="{FF2B5EF4-FFF2-40B4-BE49-F238E27FC236}">
                <a16:creationId xmlns:a16="http://schemas.microsoft.com/office/drawing/2014/main" id="{B2C0C99B-A4DB-4570-916D-4FCFCB36C050}"/>
              </a:ext>
            </a:extLst>
          </p:cNvPr>
          <p:cNvSpPr txBox="1">
            <a:spLocks noChangeArrowheads="1"/>
          </p:cNvSpPr>
          <p:nvPr/>
        </p:nvSpPr>
        <p:spPr bwMode="auto">
          <a:xfrm>
            <a:off x="8919634" y="569384"/>
            <a:ext cx="3043767"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r>
              <a:rPr lang="de-DE" altLang="de-DE" sz="1200" dirty="0"/>
              <a:t>Die laufende Überschussbeteiligung (ÜB) ist nach der Zuteilung eingeloggt</a:t>
            </a:r>
          </a:p>
          <a:p>
            <a:r>
              <a:rPr lang="de-DE" altLang="de-DE" sz="1200" dirty="0"/>
              <a:t>      dauerhafte Zinsbindung</a:t>
            </a:r>
          </a:p>
          <a:p>
            <a:endParaRPr lang="de-DE" altLang="de-DE" sz="1200" dirty="0"/>
          </a:p>
          <a:p>
            <a:r>
              <a:rPr lang="de-DE" altLang="de-DE" sz="1200" dirty="0"/>
              <a:t>Das Deckungskapital wird mit dem Rechnungszins verzinst</a:t>
            </a:r>
          </a:p>
          <a:p>
            <a:r>
              <a:rPr lang="de-DE" altLang="de-DE" sz="1200" dirty="0"/>
              <a:t>      dauerhafte Zinsbindung</a:t>
            </a:r>
          </a:p>
          <a:p>
            <a:endParaRPr lang="de-DE" altLang="de-DE" sz="1200" dirty="0"/>
          </a:p>
          <a:p>
            <a:r>
              <a:rPr lang="de-DE" altLang="de-DE" sz="1200" dirty="0"/>
              <a:t>Die garantierte Rente wird im Deckungskapital gebildet. Zusätzlich wird die ÜB verrentet, d.h. keine sofortige Finanzierung der Langlebigkeit möglich.</a:t>
            </a:r>
          </a:p>
        </p:txBody>
      </p:sp>
      <p:cxnSp>
        <p:nvCxnSpPr>
          <p:cNvPr id="18" name="Gerade Verbindung mit Pfeil 17">
            <a:extLst>
              <a:ext uri="{FF2B5EF4-FFF2-40B4-BE49-F238E27FC236}">
                <a16:creationId xmlns:a16="http://schemas.microsoft.com/office/drawing/2014/main" id="{A2F7C288-CD87-4862-B78F-93FCBF3C767B}"/>
              </a:ext>
            </a:extLst>
          </p:cNvPr>
          <p:cNvCxnSpPr/>
          <p:nvPr/>
        </p:nvCxnSpPr>
        <p:spPr>
          <a:xfrm>
            <a:off x="9084733" y="1087967"/>
            <a:ext cx="162984"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40" name="Gerade Verbindung mit Pfeil 39">
            <a:extLst>
              <a:ext uri="{FF2B5EF4-FFF2-40B4-BE49-F238E27FC236}">
                <a16:creationId xmlns:a16="http://schemas.microsoft.com/office/drawing/2014/main" id="{19E8CD06-2F34-493E-A70F-1D52619BF29A}"/>
              </a:ext>
            </a:extLst>
          </p:cNvPr>
          <p:cNvCxnSpPr/>
          <p:nvPr/>
        </p:nvCxnSpPr>
        <p:spPr>
          <a:xfrm>
            <a:off x="9103785" y="1833033"/>
            <a:ext cx="162983"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26654" name="Textfeld 40">
            <a:extLst>
              <a:ext uri="{FF2B5EF4-FFF2-40B4-BE49-F238E27FC236}">
                <a16:creationId xmlns:a16="http://schemas.microsoft.com/office/drawing/2014/main" id="{A30D078A-489B-4E69-8A0C-07482418CDE5}"/>
              </a:ext>
            </a:extLst>
          </p:cNvPr>
          <p:cNvSpPr txBox="1">
            <a:spLocks noChangeArrowheads="1"/>
          </p:cNvSpPr>
          <p:nvPr/>
        </p:nvSpPr>
        <p:spPr bwMode="auto">
          <a:xfrm>
            <a:off x="8909051" y="3879851"/>
            <a:ext cx="3043767" cy="24929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r>
              <a:rPr lang="de-DE" altLang="de-DE" sz="1200" dirty="0"/>
              <a:t>Die laufende Überschussbeteiligung (ÜB) und das Deckungskapital werden zusammen zu einem Kundenguthaben vereinigt</a:t>
            </a:r>
          </a:p>
          <a:p>
            <a:endParaRPr lang="de-DE" altLang="de-DE" sz="1200" dirty="0"/>
          </a:p>
          <a:p>
            <a:r>
              <a:rPr lang="de-DE" altLang="de-DE" sz="1200" dirty="0"/>
              <a:t>Das Kundenguthaben muss mindestens dem Barwert der Garantie entsprechen. Ist das nicht der Fall, muss eine kollektive Rückstellung gebildet werden.</a:t>
            </a:r>
          </a:p>
          <a:p>
            <a:endParaRPr lang="de-DE" altLang="de-DE" sz="1200" dirty="0"/>
          </a:p>
          <a:p>
            <a:r>
              <a:rPr lang="de-DE" altLang="de-DE" sz="1200" dirty="0"/>
              <a:t>Bei Verrentung wird das gesamte Kapital genommen, um die garantierte Rente zu finanzieren.</a:t>
            </a:r>
          </a:p>
        </p:txBody>
      </p:sp>
      <p:sp>
        <p:nvSpPr>
          <p:cNvPr id="4" name="Textfeld 3">
            <a:extLst>
              <a:ext uri="{FF2B5EF4-FFF2-40B4-BE49-F238E27FC236}">
                <a16:creationId xmlns:a16="http://schemas.microsoft.com/office/drawing/2014/main" id="{7B493A9E-75BE-499B-A70D-5B9F4498452A}"/>
              </a:ext>
            </a:extLst>
          </p:cNvPr>
          <p:cNvSpPr txBox="1"/>
          <p:nvPr/>
        </p:nvSpPr>
        <p:spPr>
          <a:xfrm>
            <a:off x="101770" y="569384"/>
            <a:ext cx="2884492" cy="369332"/>
          </a:xfrm>
          <a:prstGeom prst="rect">
            <a:avLst/>
          </a:prstGeom>
        </p:spPr>
        <p:txBody>
          <a:bodyPr wrap="square" rtlCol="0">
            <a:spAutoFit/>
          </a:bodyPr>
          <a:lstStyle/>
          <a:p>
            <a:pPr algn="l" defTabSz="180000">
              <a:spcBef>
                <a:spcPts val="500"/>
              </a:spcBef>
              <a:buClr>
                <a:schemeClr val="accent1"/>
              </a:buClr>
              <a:tabLst>
                <a:tab pos="180000" algn="l"/>
              </a:tabLst>
            </a:pPr>
            <a:r>
              <a:rPr lang="de-DE" dirty="0"/>
              <a:t>Privatrente FLEXIBEL</a:t>
            </a:r>
          </a:p>
        </p:txBody>
      </p:sp>
      <p:sp>
        <p:nvSpPr>
          <p:cNvPr id="33" name="Textfeld 32">
            <a:extLst>
              <a:ext uri="{FF2B5EF4-FFF2-40B4-BE49-F238E27FC236}">
                <a16:creationId xmlns:a16="http://schemas.microsoft.com/office/drawing/2014/main" id="{5A200048-BDC3-4310-B688-73F68D7A6207}"/>
              </a:ext>
            </a:extLst>
          </p:cNvPr>
          <p:cNvSpPr txBox="1"/>
          <p:nvPr/>
        </p:nvSpPr>
        <p:spPr>
          <a:xfrm>
            <a:off x="25401" y="3766746"/>
            <a:ext cx="2884492" cy="369332"/>
          </a:xfrm>
          <a:prstGeom prst="rect">
            <a:avLst/>
          </a:prstGeom>
        </p:spPr>
        <p:txBody>
          <a:bodyPr wrap="square" rtlCol="0">
            <a:spAutoFit/>
          </a:bodyPr>
          <a:lstStyle/>
          <a:p>
            <a:pPr algn="l" defTabSz="180000">
              <a:spcBef>
                <a:spcPts val="500"/>
              </a:spcBef>
              <a:buClr>
                <a:schemeClr val="accent1"/>
              </a:buClr>
              <a:tabLst>
                <a:tab pos="180000" algn="l"/>
              </a:tabLst>
            </a:pPr>
            <a:r>
              <a:rPr lang="de-DE" dirty="0" err="1"/>
              <a:t>KLassikRente</a:t>
            </a:r>
            <a:endParaRPr lang="de-DE"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Gerader Verbinder 2">
            <a:extLst>
              <a:ext uri="{FF2B5EF4-FFF2-40B4-BE49-F238E27FC236}">
                <a16:creationId xmlns:a16="http://schemas.microsoft.com/office/drawing/2014/main" id="{2610FA04-6D0E-4E35-9F2F-0845CFEF6419}"/>
              </a:ext>
            </a:extLst>
          </p:cNvPr>
          <p:cNvCxnSpPr/>
          <p:nvPr/>
        </p:nvCxnSpPr>
        <p:spPr>
          <a:xfrm>
            <a:off x="1" y="3731684"/>
            <a:ext cx="12077700" cy="0"/>
          </a:xfrm>
          <a:prstGeom prst="line">
            <a:avLst/>
          </a:prstGeom>
        </p:spPr>
        <p:style>
          <a:lnRef idx="2">
            <a:schemeClr val="accent1"/>
          </a:lnRef>
          <a:fillRef idx="0">
            <a:schemeClr val="accent1"/>
          </a:fillRef>
          <a:effectRef idx="1">
            <a:schemeClr val="accent1"/>
          </a:effectRef>
          <a:fontRef idx="minor">
            <a:schemeClr val="tx1"/>
          </a:fontRef>
        </p:style>
      </p:cxnSp>
      <p:sp>
        <p:nvSpPr>
          <p:cNvPr id="27652" name="Textfeld 3">
            <a:extLst>
              <a:ext uri="{FF2B5EF4-FFF2-40B4-BE49-F238E27FC236}">
                <a16:creationId xmlns:a16="http://schemas.microsoft.com/office/drawing/2014/main" id="{26BD4295-0A0D-4C01-8F23-40ED39884705}"/>
              </a:ext>
            </a:extLst>
          </p:cNvPr>
          <p:cNvSpPr txBox="1">
            <a:spLocks noChangeArrowheads="1"/>
          </p:cNvSpPr>
          <p:nvPr/>
        </p:nvSpPr>
        <p:spPr bwMode="auto">
          <a:xfrm>
            <a:off x="156634" y="3272367"/>
            <a:ext cx="2603500" cy="379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r>
              <a:rPr lang="de-DE" altLang="de-DE" sz="1867"/>
              <a:t>Abschluss</a:t>
            </a:r>
          </a:p>
        </p:txBody>
      </p:sp>
      <p:sp>
        <p:nvSpPr>
          <p:cNvPr id="27653" name="Textfeld 10">
            <a:extLst>
              <a:ext uri="{FF2B5EF4-FFF2-40B4-BE49-F238E27FC236}">
                <a16:creationId xmlns:a16="http://schemas.microsoft.com/office/drawing/2014/main" id="{2D77B064-7544-4313-AAE5-2D84C4771D68}"/>
              </a:ext>
            </a:extLst>
          </p:cNvPr>
          <p:cNvSpPr txBox="1">
            <a:spLocks noChangeArrowheads="1"/>
          </p:cNvSpPr>
          <p:nvPr/>
        </p:nvSpPr>
        <p:spPr bwMode="auto">
          <a:xfrm>
            <a:off x="2440518" y="3272367"/>
            <a:ext cx="2603500" cy="379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r>
              <a:rPr lang="de-DE" altLang="de-DE" sz="1867"/>
              <a:t>Nach 1. Jahr</a:t>
            </a:r>
          </a:p>
        </p:txBody>
      </p:sp>
      <p:sp>
        <p:nvSpPr>
          <p:cNvPr id="27654" name="Textfeld 11">
            <a:extLst>
              <a:ext uri="{FF2B5EF4-FFF2-40B4-BE49-F238E27FC236}">
                <a16:creationId xmlns:a16="http://schemas.microsoft.com/office/drawing/2014/main" id="{E440A0C4-555F-459A-953B-C85C6DF0F8CB}"/>
              </a:ext>
            </a:extLst>
          </p:cNvPr>
          <p:cNvSpPr txBox="1">
            <a:spLocks noChangeArrowheads="1"/>
          </p:cNvSpPr>
          <p:nvPr/>
        </p:nvSpPr>
        <p:spPr bwMode="auto">
          <a:xfrm>
            <a:off x="4794251" y="3272367"/>
            <a:ext cx="2603500" cy="379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r>
              <a:rPr lang="de-DE" altLang="de-DE" sz="1867"/>
              <a:t>Nach 2. Jahr</a:t>
            </a:r>
          </a:p>
        </p:txBody>
      </p:sp>
      <p:sp>
        <p:nvSpPr>
          <p:cNvPr id="27655" name="Textfeld 12">
            <a:extLst>
              <a:ext uri="{FF2B5EF4-FFF2-40B4-BE49-F238E27FC236}">
                <a16:creationId xmlns:a16="http://schemas.microsoft.com/office/drawing/2014/main" id="{1090AB83-1215-492A-B149-EEAC912C8A35}"/>
              </a:ext>
            </a:extLst>
          </p:cNvPr>
          <p:cNvSpPr txBox="1">
            <a:spLocks noChangeArrowheads="1"/>
          </p:cNvSpPr>
          <p:nvPr/>
        </p:nvSpPr>
        <p:spPr bwMode="auto">
          <a:xfrm>
            <a:off x="7327901" y="3272367"/>
            <a:ext cx="2603500" cy="379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r>
              <a:rPr lang="de-DE" altLang="de-DE" sz="1867"/>
              <a:t>Nach 3. Jahr</a:t>
            </a:r>
          </a:p>
        </p:txBody>
      </p:sp>
      <p:sp>
        <p:nvSpPr>
          <p:cNvPr id="6" name="Rechteck 5">
            <a:extLst>
              <a:ext uri="{FF2B5EF4-FFF2-40B4-BE49-F238E27FC236}">
                <a16:creationId xmlns:a16="http://schemas.microsoft.com/office/drawing/2014/main" id="{43489499-E478-4D83-8061-AADFA5696608}"/>
              </a:ext>
            </a:extLst>
          </p:cNvPr>
          <p:cNvSpPr/>
          <p:nvPr/>
        </p:nvSpPr>
        <p:spPr>
          <a:xfrm>
            <a:off x="155837" y="1008004"/>
            <a:ext cx="540848" cy="2264328"/>
          </a:xfrm>
          <a:prstGeom prst="rect">
            <a:avLst/>
          </a:prstGeom>
        </p:spPr>
        <p:style>
          <a:lnRef idx="1">
            <a:schemeClr val="accent2"/>
          </a:lnRef>
          <a:fillRef idx="3">
            <a:schemeClr val="accent2"/>
          </a:fillRef>
          <a:effectRef idx="2">
            <a:schemeClr val="accent2"/>
          </a:effectRef>
          <a:fontRef idx="minor">
            <a:schemeClr val="lt1"/>
          </a:fontRef>
        </p:style>
        <p:txBody>
          <a:bodyPr vert="vert270" anchor="ctr"/>
          <a:lstStyle/>
          <a:p>
            <a:pPr algn="ctr">
              <a:defRPr/>
            </a:pPr>
            <a:r>
              <a:rPr lang="de-DE" sz="1867" dirty="0"/>
              <a:t>Bruttobeitrag</a:t>
            </a:r>
          </a:p>
        </p:txBody>
      </p:sp>
      <p:sp>
        <p:nvSpPr>
          <p:cNvPr id="7" name="Rechteck 6">
            <a:extLst>
              <a:ext uri="{FF2B5EF4-FFF2-40B4-BE49-F238E27FC236}">
                <a16:creationId xmlns:a16="http://schemas.microsoft.com/office/drawing/2014/main" id="{853B0C45-24B0-4E28-938D-60EBAC4503CC}"/>
              </a:ext>
            </a:extLst>
          </p:cNvPr>
          <p:cNvSpPr/>
          <p:nvPr/>
        </p:nvSpPr>
        <p:spPr>
          <a:xfrm>
            <a:off x="757035" y="1912691"/>
            <a:ext cx="540848" cy="1359640"/>
          </a:xfrm>
          <a:prstGeom prst="rect">
            <a:avLst/>
          </a:prstGeom>
          <a:gradFill flip="none" rotWithShape="1">
            <a:gsLst>
              <a:gs pos="0">
                <a:schemeClr val="accent1">
                  <a:tint val="100000"/>
                  <a:shade val="100000"/>
                  <a:satMod val="130000"/>
                </a:schemeClr>
              </a:gs>
              <a:gs pos="100000">
                <a:schemeClr val="accent1">
                  <a:tint val="50000"/>
                  <a:shade val="100000"/>
                  <a:satMod val="350000"/>
                </a:schemeClr>
              </a:gs>
            </a:gsLst>
            <a:lin ang="16200000" scaled="0"/>
            <a:tileRect/>
          </a:gradFill>
        </p:spPr>
        <p:style>
          <a:lnRef idx="1">
            <a:schemeClr val="accent1"/>
          </a:lnRef>
          <a:fillRef idx="3">
            <a:schemeClr val="accent1"/>
          </a:fillRef>
          <a:effectRef idx="2">
            <a:schemeClr val="accent1"/>
          </a:effectRef>
          <a:fontRef idx="minor">
            <a:schemeClr val="lt1"/>
          </a:fontRef>
        </p:style>
        <p:txBody>
          <a:bodyPr vert="vert270" anchor="ctr"/>
          <a:lstStyle/>
          <a:p>
            <a:pPr algn="ctr">
              <a:defRPr/>
            </a:pPr>
            <a:r>
              <a:rPr lang="de-DE" sz="1867" dirty="0"/>
              <a:t>Sparbeitrag</a:t>
            </a:r>
          </a:p>
        </p:txBody>
      </p:sp>
      <p:sp>
        <p:nvSpPr>
          <p:cNvPr id="16" name="Rechteck 15">
            <a:extLst>
              <a:ext uri="{FF2B5EF4-FFF2-40B4-BE49-F238E27FC236}">
                <a16:creationId xmlns:a16="http://schemas.microsoft.com/office/drawing/2014/main" id="{C5945164-4912-4B7F-AE7A-81616436D57B}"/>
              </a:ext>
            </a:extLst>
          </p:cNvPr>
          <p:cNvSpPr/>
          <p:nvPr/>
        </p:nvSpPr>
        <p:spPr>
          <a:xfrm>
            <a:off x="757035" y="1008003"/>
            <a:ext cx="540848" cy="880536"/>
          </a:xfrm>
          <a:prstGeom prst="rect">
            <a:avLst/>
          </a:prstGeom>
          <a:solidFill>
            <a:srgbClr val="FF0000"/>
          </a:solidFill>
        </p:spPr>
        <p:style>
          <a:lnRef idx="1">
            <a:schemeClr val="accent1"/>
          </a:lnRef>
          <a:fillRef idx="3">
            <a:schemeClr val="accent1"/>
          </a:fillRef>
          <a:effectRef idx="2">
            <a:schemeClr val="accent1"/>
          </a:effectRef>
          <a:fontRef idx="minor">
            <a:schemeClr val="lt1"/>
          </a:fontRef>
        </p:style>
        <p:txBody>
          <a:bodyPr vert="vert270" anchor="ctr"/>
          <a:lstStyle/>
          <a:p>
            <a:pPr algn="ctr">
              <a:defRPr/>
            </a:pPr>
            <a:r>
              <a:rPr lang="de-DE" sz="1867" dirty="0"/>
              <a:t>Kosten</a:t>
            </a:r>
          </a:p>
        </p:txBody>
      </p:sp>
      <p:cxnSp>
        <p:nvCxnSpPr>
          <p:cNvPr id="10" name="Gerader Verbinder 9">
            <a:extLst>
              <a:ext uri="{FF2B5EF4-FFF2-40B4-BE49-F238E27FC236}">
                <a16:creationId xmlns:a16="http://schemas.microsoft.com/office/drawing/2014/main" id="{61207655-CA89-43E8-A17A-1C6C1EEB6D5A}"/>
              </a:ext>
            </a:extLst>
          </p:cNvPr>
          <p:cNvCxnSpPr/>
          <p:nvPr/>
        </p:nvCxnSpPr>
        <p:spPr>
          <a:xfrm>
            <a:off x="1386418" y="1007533"/>
            <a:ext cx="7393516" cy="0"/>
          </a:xfrm>
          <a:prstGeom prst="line">
            <a:avLst/>
          </a:prstGeom>
          <a:ln>
            <a:prstDash val="dash"/>
          </a:ln>
        </p:spPr>
        <p:style>
          <a:lnRef idx="2">
            <a:schemeClr val="accent2"/>
          </a:lnRef>
          <a:fillRef idx="0">
            <a:schemeClr val="accent2"/>
          </a:fillRef>
          <a:effectRef idx="1">
            <a:schemeClr val="accent2"/>
          </a:effectRef>
          <a:fontRef idx="minor">
            <a:schemeClr val="tx1"/>
          </a:fontRef>
        </p:style>
      </p:cxnSp>
      <p:sp>
        <p:nvSpPr>
          <p:cNvPr id="19" name="Rechteck 18">
            <a:extLst>
              <a:ext uri="{FF2B5EF4-FFF2-40B4-BE49-F238E27FC236}">
                <a16:creationId xmlns:a16="http://schemas.microsoft.com/office/drawing/2014/main" id="{C9C3A112-5CDB-4796-9225-A7F79606BF2D}"/>
              </a:ext>
            </a:extLst>
          </p:cNvPr>
          <p:cNvSpPr/>
          <p:nvPr/>
        </p:nvSpPr>
        <p:spPr>
          <a:xfrm>
            <a:off x="3045275" y="1623491"/>
            <a:ext cx="540848" cy="1658244"/>
          </a:xfrm>
          <a:prstGeom prst="rect">
            <a:avLst/>
          </a:prstGeom>
          <a:gradFill flip="none" rotWithShape="1">
            <a:gsLst>
              <a:gs pos="0">
                <a:schemeClr val="accent1">
                  <a:tint val="100000"/>
                  <a:shade val="100000"/>
                  <a:satMod val="130000"/>
                </a:schemeClr>
              </a:gs>
              <a:gs pos="100000">
                <a:schemeClr val="accent1">
                  <a:tint val="50000"/>
                  <a:shade val="100000"/>
                  <a:satMod val="350000"/>
                </a:schemeClr>
              </a:gs>
            </a:gsLst>
            <a:lin ang="16200000" scaled="0"/>
            <a:tileRect/>
          </a:gradFill>
        </p:spPr>
        <p:style>
          <a:lnRef idx="1">
            <a:schemeClr val="accent1"/>
          </a:lnRef>
          <a:fillRef idx="3">
            <a:schemeClr val="accent1"/>
          </a:fillRef>
          <a:effectRef idx="2">
            <a:schemeClr val="accent1"/>
          </a:effectRef>
          <a:fontRef idx="minor">
            <a:schemeClr val="lt1"/>
          </a:fontRef>
        </p:style>
        <p:txBody>
          <a:bodyPr vert="vert270" anchor="ctr"/>
          <a:lstStyle/>
          <a:p>
            <a:pPr algn="ctr">
              <a:defRPr/>
            </a:pPr>
            <a:r>
              <a:rPr lang="de-DE" sz="1867" dirty="0"/>
              <a:t>Sparbeitrag</a:t>
            </a:r>
          </a:p>
        </p:txBody>
      </p:sp>
      <p:sp>
        <p:nvSpPr>
          <p:cNvPr id="20" name="Rechteck 19">
            <a:extLst>
              <a:ext uri="{FF2B5EF4-FFF2-40B4-BE49-F238E27FC236}">
                <a16:creationId xmlns:a16="http://schemas.microsoft.com/office/drawing/2014/main" id="{F9B51D81-D6F1-496D-8A9B-0C47BB350738}"/>
              </a:ext>
            </a:extLst>
          </p:cNvPr>
          <p:cNvSpPr/>
          <p:nvPr/>
        </p:nvSpPr>
        <p:spPr>
          <a:xfrm>
            <a:off x="5329365" y="1308687"/>
            <a:ext cx="540848" cy="1973048"/>
          </a:xfrm>
          <a:prstGeom prst="rect">
            <a:avLst/>
          </a:prstGeom>
          <a:gradFill flip="none" rotWithShape="1">
            <a:gsLst>
              <a:gs pos="0">
                <a:schemeClr val="accent1">
                  <a:tint val="100000"/>
                  <a:shade val="100000"/>
                  <a:satMod val="130000"/>
                </a:schemeClr>
              </a:gs>
              <a:gs pos="100000">
                <a:schemeClr val="accent1">
                  <a:tint val="50000"/>
                  <a:shade val="100000"/>
                  <a:satMod val="350000"/>
                </a:schemeClr>
              </a:gs>
            </a:gsLst>
            <a:lin ang="16200000" scaled="0"/>
            <a:tileRect/>
          </a:gradFill>
        </p:spPr>
        <p:style>
          <a:lnRef idx="1">
            <a:schemeClr val="accent1"/>
          </a:lnRef>
          <a:fillRef idx="3">
            <a:schemeClr val="accent1"/>
          </a:fillRef>
          <a:effectRef idx="2">
            <a:schemeClr val="accent1"/>
          </a:effectRef>
          <a:fontRef idx="minor">
            <a:schemeClr val="lt1"/>
          </a:fontRef>
        </p:style>
        <p:txBody>
          <a:bodyPr vert="vert270" anchor="ctr"/>
          <a:lstStyle/>
          <a:p>
            <a:pPr algn="ctr">
              <a:defRPr/>
            </a:pPr>
            <a:r>
              <a:rPr lang="de-DE" sz="1867" dirty="0"/>
              <a:t>Sparbeitrag</a:t>
            </a:r>
          </a:p>
        </p:txBody>
      </p:sp>
      <p:sp>
        <p:nvSpPr>
          <p:cNvPr id="21" name="Rechteck 20">
            <a:extLst>
              <a:ext uri="{FF2B5EF4-FFF2-40B4-BE49-F238E27FC236}">
                <a16:creationId xmlns:a16="http://schemas.microsoft.com/office/drawing/2014/main" id="{82D7CBC2-28EC-43C0-A972-6EC93B39730D}"/>
              </a:ext>
            </a:extLst>
          </p:cNvPr>
          <p:cNvSpPr/>
          <p:nvPr/>
        </p:nvSpPr>
        <p:spPr>
          <a:xfrm>
            <a:off x="7852993" y="872457"/>
            <a:ext cx="540848" cy="2455875"/>
          </a:xfrm>
          <a:prstGeom prst="rect">
            <a:avLst/>
          </a:prstGeom>
          <a:gradFill flip="none" rotWithShape="1">
            <a:gsLst>
              <a:gs pos="0">
                <a:schemeClr val="accent1">
                  <a:tint val="100000"/>
                  <a:shade val="100000"/>
                  <a:satMod val="130000"/>
                </a:schemeClr>
              </a:gs>
              <a:gs pos="100000">
                <a:schemeClr val="accent1">
                  <a:tint val="50000"/>
                  <a:shade val="100000"/>
                  <a:satMod val="350000"/>
                </a:schemeClr>
              </a:gs>
            </a:gsLst>
            <a:lin ang="16200000" scaled="0"/>
            <a:tileRect/>
          </a:gradFill>
        </p:spPr>
        <p:style>
          <a:lnRef idx="1">
            <a:schemeClr val="accent1"/>
          </a:lnRef>
          <a:fillRef idx="3">
            <a:schemeClr val="accent1"/>
          </a:fillRef>
          <a:effectRef idx="2">
            <a:schemeClr val="accent1"/>
          </a:effectRef>
          <a:fontRef idx="minor">
            <a:schemeClr val="lt1"/>
          </a:fontRef>
        </p:style>
        <p:txBody>
          <a:bodyPr vert="vert270" anchor="ctr"/>
          <a:lstStyle/>
          <a:p>
            <a:pPr algn="ctr">
              <a:defRPr/>
            </a:pPr>
            <a:r>
              <a:rPr lang="de-DE" sz="1867" dirty="0"/>
              <a:t>Sparbeitrag</a:t>
            </a:r>
          </a:p>
        </p:txBody>
      </p:sp>
      <p:sp>
        <p:nvSpPr>
          <p:cNvPr id="22" name="Rechteck 21">
            <a:extLst>
              <a:ext uri="{FF2B5EF4-FFF2-40B4-BE49-F238E27FC236}">
                <a16:creationId xmlns:a16="http://schemas.microsoft.com/office/drawing/2014/main" id="{80288C08-F50D-4CBD-9C43-77F079E5FE72}"/>
              </a:ext>
            </a:extLst>
          </p:cNvPr>
          <p:cNvSpPr/>
          <p:nvPr/>
        </p:nvSpPr>
        <p:spPr>
          <a:xfrm>
            <a:off x="3041126" y="1143550"/>
            <a:ext cx="544997" cy="479941"/>
          </a:xfrm>
          <a:prstGeom prst="rect">
            <a:avLst/>
          </a:prstGeom>
          <a:solidFill>
            <a:srgbClr val="92D050"/>
          </a:solidFill>
        </p:spPr>
        <p:style>
          <a:lnRef idx="1">
            <a:schemeClr val="accent1"/>
          </a:lnRef>
          <a:fillRef idx="3">
            <a:schemeClr val="accent1"/>
          </a:fillRef>
          <a:effectRef idx="2">
            <a:schemeClr val="accent1"/>
          </a:effectRef>
          <a:fontRef idx="minor">
            <a:schemeClr val="lt1"/>
          </a:fontRef>
        </p:style>
        <p:txBody>
          <a:bodyPr vert="vert270" anchor="ctr"/>
          <a:lstStyle/>
          <a:p>
            <a:pPr algn="ctr">
              <a:defRPr/>
            </a:pPr>
            <a:r>
              <a:rPr lang="de-DE" sz="1867" dirty="0"/>
              <a:t>ÜB</a:t>
            </a:r>
          </a:p>
        </p:txBody>
      </p:sp>
      <p:sp>
        <p:nvSpPr>
          <p:cNvPr id="23" name="Rechteck 22">
            <a:extLst>
              <a:ext uri="{FF2B5EF4-FFF2-40B4-BE49-F238E27FC236}">
                <a16:creationId xmlns:a16="http://schemas.microsoft.com/office/drawing/2014/main" id="{DE995C40-2DD2-49D9-841F-C23705BC2C79}"/>
              </a:ext>
            </a:extLst>
          </p:cNvPr>
          <p:cNvSpPr/>
          <p:nvPr/>
        </p:nvSpPr>
        <p:spPr>
          <a:xfrm>
            <a:off x="5325216" y="693200"/>
            <a:ext cx="544997" cy="611273"/>
          </a:xfrm>
          <a:prstGeom prst="rect">
            <a:avLst/>
          </a:prstGeom>
          <a:solidFill>
            <a:srgbClr val="92D050"/>
          </a:solidFill>
        </p:spPr>
        <p:style>
          <a:lnRef idx="1">
            <a:schemeClr val="accent1"/>
          </a:lnRef>
          <a:fillRef idx="3">
            <a:schemeClr val="accent1"/>
          </a:fillRef>
          <a:effectRef idx="2">
            <a:schemeClr val="accent1"/>
          </a:effectRef>
          <a:fontRef idx="minor">
            <a:schemeClr val="lt1"/>
          </a:fontRef>
        </p:style>
        <p:txBody>
          <a:bodyPr vert="vert270" anchor="ctr"/>
          <a:lstStyle/>
          <a:p>
            <a:pPr algn="ctr">
              <a:defRPr/>
            </a:pPr>
            <a:r>
              <a:rPr lang="de-DE" sz="1867" dirty="0"/>
              <a:t>ÜB</a:t>
            </a:r>
          </a:p>
        </p:txBody>
      </p:sp>
      <p:sp>
        <p:nvSpPr>
          <p:cNvPr id="24" name="Rechteck 23">
            <a:extLst>
              <a:ext uri="{FF2B5EF4-FFF2-40B4-BE49-F238E27FC236}">
                <a16:creationId xmlns:a16="http://schemas.microsoft.com/office/drawing/2014/main" id="{171C879B-3ECD-49C1-91ED-680A0925249C}"/>
              </a:ext>
            </a:extLst>
          </p:cNvPr>
          <p:cNvSpPr/>
          <p:nvPr/>
        </p:nvSpPr>
        <p:spPr>
          <a:xfrm>
            <a:off x="7852994" y="167780"/>
            <a:ext cx="544997" cy="699912"/>
          </a:xfrm>
          <a:prstGeom prst="rect">
            <a:avLst/>
          </a:prstGeom>
          <a:solidFill>
            <a:srgbClr val="92D050"/>
          </a:solidFill>
        </p:spPr>
        <p:style>
          <a:lnRef idx="1">
            <a:schemeClr val="accent1"/>
          </a:lnRef>
          <a:fillRef idx="3">
            <a:schemeClr val="accent1"/>
          </a:fillRef>
          <a:effectRef idx="2">
            <a:schemeClr val="accent1"/>
          </a:effectRef>
          <a:fontRef idx="minor">
            <a:schemeClr val="lt1"/>
          </a:fontRef>
        </p:style>
        <p:txBody>
          <a:bodyPr vert="vert270" anchor="ctr"/>
          <a:lstStyle/>
          <a:p>
            <a:pPr algn="ctr">
              <a:defRPr/>
            </a:pPr>
            <a:r>
              <a:rPr lang="de-DE" sz="1867" dirty="0"/>
              <a:t>ÜB</a:t>
            </a:r>
          </a:p>
        </p:txBody>
      </p:sp>
      <p:sp>
        <p:nvSpPr>
          <p:cNvPr id="25" name="Rechteck 24">
            <a:extLst>
              <a:ext uri="{FF2B5EF4-FFF2-40B4-BE49-F238E27FC236}">
                <a16:creationId xmlns:a16="http://schemas.microsoft.com/office/drawing/2014/main" id="{2C4056C6-0836-49F2-A908-7FB8D976A4D2}"/>
              </a:ext>
            </a:extLst>
          </p:cNvPr>
          <p:cNvSpPr/>
          <p:nvPr/>
        </p:nvSpPr>
        <p:spPr>
          <a:xfrm>
            <a:off x="84464" y="4169173"/>
            <a:ext cx="540848" cy="2264328"/>
          </a:xfrm>
          <a:prstGeom prst="rect">
            <a:avLst/>
          </a:prstGeom>
        </p:spPr>
        <p:style>
          <a:lnRef idx="1">
            <a:schemeClr val="accent2"/>
          </a:lnRef>
          <a:fillRef idx="3">
            <a:schemeClr val="accent2"/>
          </a:fillRef>
          <a:effectRef idx="2">
            <a:schemeClr val="accent2"/>
          </a:effectRef>
          <a:fontRef idx="minor">
            <a:schemeClr val="lt1"/>
          </a:fontRef>
        </p:style>
        <p:txBody>
          <a:bodyPr vert="vert270" anchor="ctr"/>
          <a:lstStyle/>
          <a:p>
            <a:pPr algn="ctr">
              <a:defRPr/>
            </a:pPr>
            <a:r>
              <a:rPr lang="de-DE" sz="1867" dirty="0"/>
              <a:t>Bruttobeitrag</a:t>
            </a:r>
          </a:p>
        </p:txBody>
      </p:sp>
      <p:sp>
        <p:nvSpPr>
          <p:cNvPr id="26" name="Rechteck 25">
            <a:extLst>
              <a:ext uri="{FF2B5EF4-FFF2-40B4-BE49-F238E27FC236}">
                <a16:creationId xmlns:a16="http://schemas.microsoft.com/office/drawing/2014/main" id="{70E300BA-2C9F-4138-A1F0-535130154E0C}"/>
              </a:ext>
            </a:extLst>
          </p:cNvPr>
          <p:cNvSpPr/>
          <p:nvPr/>
        </p:nvSpPr>
        <p:spPr>
          <a:xfrm>
            <a:off x="685661" y="5073860"/>
            <a:ext cx="540848" cy="1359640"/>
          </a:xfrm>
          <a:prstGeom prst="rect">
            <a:avLst/>
          </a:prstGeom>
          <a:gradFill flip="none" rotWithShape="1">
            <a:gsLst>
              <a:gs pos="0">
                <a:schemeClr val="accent1">
                  <a:tint val="100000"/>
                  <a:shade val="100000"/>
                  <a:satMod val="130000"/>
                </a:schemeClr>
              </a:gs>
              <a:gs pos="100000">
                <a:schemeClr val="accent1">
                  <a:tint val="50000"/>
                  <a:shade val="100000"/>
                  <a:satMod val="350000"/>
                </a:schemeClr>
              </a:gs>
            </a:gsLst>
            <a:lin ang="16200000" scaled="0"/>
            <a:tileRect/>
          </a:gradFill>
        </p:spPr>
        <p:style>
          <a:lnRef idx="1">
            <a:schemeClr val="accent1"/>
          </a:lnRef>
          <a:fillRef idx="3">
            <a:schemeClr val="accent1"/>
          </a:fillRef>
          <a:effectRef idx="2">
            <a:schemeClr val="accent1"/>
          </a:effectRef>
          <a:fontRef idx="minor">
            <a:schemeClr val="lt1"/>
          </a:fontRef>
        </p:style>
        <p:txBody>
          <a:bodyPr vert="vert270" anchor="ctr"/>
          <a:lstStyle/>
          <a:p>
            <a:pPr algn="ctr">
              <a:defRPr/>
            </a:pPr>
            <a:r>
              <a:rPr lang="de-DE" sz="1867" dirty="0"/>
              <a:t>Sparbeitrag</a:t>
            </a:r>
          </a:p>
        </p:txBody>
      </p:sp>
      <p:sp>
        <p:nvSpPr>
          <p:cNvPr id="27" name="Rechteck 26">
            <a:extLst>
              <a:ext uri="{FF2B5EF4-FFF2-40B4-BE49-F238E27FC236}">
                <a16:creationId xmlns:a16="http://schemas.microsoft.com/office/drawing/2014/main" id="{0DEB160F-8AF3-4533-8F8B-10C4B043CED7}"/>
              </a:ext>
            </a:extLst>
          </p:cNvPr>
          <p:cNvSpPr/>
          <p:nvPr/>
        </p:nvSpPr>
        <p:spPr>
          <a:xfrm>
            <a:off x="685661" y="4169172"/>
            <a:ext cx="540848" cy="880536"/>
          </a:xfrm>
          <a:prstGeom prst="rect">
            <a:avLst/>
          </a:prstGeom>
          <a:solidFill>
            <a:srgbClr val="FF0000"/>
          </a:solidFill>
        </p:spPr>
        <p:style>
          <a:lnRef idx="1">
            <a:schemeClr val="accent1"/>
          </a:lnRef>
          <a:fillRef idx="3">
            <a:schemeClr val="accent1"/>
          </a:fillRef>
          <a:effectRef idx="2">
            <a:schemeClr val="accent1"/>
          </a:effectRef>
          <a:fontRef idx="minor">
            <a:schemeClr val="lt1"/>
          </a:fontRef>
        </p:style>
        <p:txBody>
          <a:bodyPr vert="vert270" anchor="ctr"/>
          <a:lstStyle/>
          <a:p>
            <a:pPr algn="ctr">
              <a:defRPr/>
            </a:pPr>
            <a:r>
              <a:rPr lang="de-DE" sz="1867" dirty="0"/>
              <a:t>Kosten</a:t>
            </a:r>
          </a:p>
        </p:txBody>
      </p:sp>
      <p:cxnSp>
        <p:nvCxnSpPr>
          <p:cNvPr id="28" name="Gerader Verbinder 27">
            <a:extLst>
              <a:ext uri="{FF2B5EF4-FFF2-40B4-BE49-F238E27FC236}">
                <a16:creationId xmlns:a16="http://schemas.microsoft.com/office/drawing/2014/main" id="{4CC60B03-87B3-4296-80B2-094FEEC71663}"/>
              </a:ext>
            </a:extLst>
          </p:cNvPr>
          <p:cNvCxnSpPr/>
          <p:nvPr/>
        </p:nvCxnSpPr>
        <p:spPr>
          <a:xfrm>
            <a:off x="1316567" y="4169833"/>
            <a:ext cx="7393517" cy="0"/>
          </a:xfrm>
          <a:prstGeom prst="line">
            <a:avLst/>
          </a:prstGeom>
          <a:ln>
            <a:prstDash val="dash"/>
          </a:ln>
        </p:spPr>
        <p:style>
          <a:lnRef idx="2">
            <a:schemeClr val="accent2"/>
          </a:lnRef>
          <a:fillRef idx="0">
            <a:schemeClr val="accent2"/>
          </a:fillRef>
          <a:effectRef idx="1">
            <a:schemeClr val="accent2"/>
          </a:effectRef>
          <a:fontRef idx="minor">
            <a:schemeClr val="tx1"/>
          </a:fontRef>
        </p:style>
      </p:cxnSp>
      <p:sp>
        <p:nvSpPr>
          <p:cNvPr id="29" name="Rechteck 28">
            <a:extLst>
              <a:ext uri="{FF2B5EF4-FFF2-40B4-BE49-F238E27FC236}">
                <a16:creationId xmlns:a16="http://schemas.microsoft.com/office/drawing/2014/main" id="{6BACDAD4-4E9B-453D-BFA4-8428164FCF8A}"/>
              </a:ext>
            </a:extLst>
          </p:cNvPr>
          <p:cNvSpPr/>
          <p:nvPr/>
        </p:nvSpPr>
        <p:spPr>
          <a:xfrm>
            <a:off x="2973901" y="4506254"/>
            <a:ext cx="540848" cy="1936652"/>
          </a:xfrm>
          <a:prstGeom prst="rect">
            <a:avLst/>
          </a:prstGeom>
          <a:gradFill flip="none" rotWithShape="1">
            <a:gsLst>
              <a:gs pos="0">
                <a:schemeClr val="accent1">
                  <a:tint val="100000"/>
                  <a:shade val="100000"/>
                  <a:satMod val="130000"/>
                </a:schemeClr>
              </a:gs>
              <a:gs pos="100000">
                <a:schemeClr val="accent1">
                  <a:tint val="50000"/>
                  <a:shade val="100000"/>
                  <a:satMod val="350000"/>
                </a:schemeClr>
              </a:gs>
            </a:gsLst>
            <a:lin ang="16200000" scaled="0"/>
            <a:tileRect/>
          </a:gradFill>
        </p:spPr>
        <p:style>
          <a:lnRef idx="1">
            <a:schemeClr val="accent1"/>
          </a:lnRef>
          <a:fillRef idx="3">
            <a:schemeClr val="accent1"/>
          </a:fillRef>
          <a:effectRef idx="2">
            <a:schemeClr val="accent1"/>
          </a:effectRef>
          <a:fontRef idx="minor">
            <a:schemeClr val="lt1"/>
          </a:fontRef>
        </p:style>
        <p:txBody>
          <a:bodyPr vert="vert270" anchor="ctr"/>
          <a:lstStyle/>
          <a:p>
            <a:pPr algn="ctr">
              <a:defRPr/>
            </a:pPr>
            <a:r>
              <a:rPr lang="de-DE" sz="1867" dirty="0"/>
              <a:t>Kundenguthaben</a:t>
            </a:r>
          </a:p>
        </p:txBody>
      </p:sp>
      <p:sp>
        <p:nvSpPr>
          <p:cNvPr id="30" name="Rechteck 29">
            <a:extLst>
              <a:ext uri="{FF2B5EF4-FFF2-40B4-BE49-F238E27FC236}">
                <a16:creationId xmlns:a16="http://schemas.microsoft.com/office/drawing/2014/main" id="{C389720D-3531-42B5-AE30-50B650974FC1}"/>
              </a:ext>
            </a:extLst>
          </p:cNvPr>
          <p:cNvSpPr/>
          <p:nvPr/>
        </p:nvSpPr>
        <p:spPr>
          <a:xfrm>
            <a:off x="5257992" y="4033627"/>
            <a:ext cx="540848" cy="2409277"/>
          </a:xfrm>
          <a:prstGeom prst="rect">
            <a:avLst/>
          </a:prstGeom>
          <a:gradFill flip="none" rotWithShape="1">
            <a:gsLst>
              <a:gs pos="0">
                <a:schemeClr val="accent1">
                  <a:tint val="100000"/>
                  <a:shade val="100000"/>
                  <a:satMod val="130000"/>
                </a:schemeClr>
              </a:gs>
              <a:gs pos="100000">
                <a:schemeClr val="accent1">
                  <a:tint val="50000"/>
                  <a:shade val="100000"/>
                  <a:satMod val="350000"/>
                </a:schemeClr>
              </a:gs>
            </a:gsLst>
            <a:lin ang="16200000" scaled="0"/>
            <a:tileRect/>
          </a:gradFill>
        </p:spPr>
        <p:style>
          <a:lnRef idx="1">
            <a:schemeClr val="accent1"/>
          </a:lnRef>
          <a:fillRef idx="3">
            <a:schemeClr val="accent1"/>
          </a:fillRef>
          <a:effectRef idx="2">
            <a:schemeClr val="accent1"/>
          </a:effectRef>
          <a:fontRef idx="minor">
            <a:schemeClr val="lt1"/>
          </a:fontRef>
        </p:style>
        <p:txBody>
          <a:bodyPr vert="vert270" anchor="ctr"/>
          <a:lstStyle/>
          <a:p>
            <a:pPr algn="ctr">
              <a:defRPr/>
            </a:pPr>
            <a:r>
              <a:rPr lang="de-DE" sz="1867" dirty="0"/>
              <a:t>Kundenguthaben</a:t>
            </a:r>
          </a:p>
        </p:txBody>
      </p:sp>
      <p:sp>
        <p:nvSpPr>
          <p:cNvPr id="31" name="Rechteck 30">
            <a:extLst>
              <a:ext uri="{FF2B5EF4-FFF2-40B4-BE49-F238E27FC236}">
                <a16:creationId xmlns:a16="http://schemas.microsoft.com/office/drawing/2014/main" id="{B5D30CF7-116E-4B92-B369-CEF56293E6E2}"/>
              </a:ext>
            </a:extLst>
          </p:cNvPr>
          <p:cNvSpPr/>
          <p:nvPr/>
        </p:nvSpPr>
        <p:spPr>
          <a:xfrm>
            <a:off x="7781620" y="3783368"/>
            <a:ext cx="540848" cy="2706133"/>
          </a:xfrm>
          <a:prstGeom prst="rect">
            <a:avLst/>
          </a:prstGeom>
          <a:gradFill flip="none" rotWithShape="1">
            <a:gsLst>
              <a:gs pos="0">
                <a:schemeClr val="accent1">
                  <a:tint val="100000"/>
                  <a:shade val="100000"/>
                  <a:satMod val="130000"/>
                </a:schemeClr>
              </a:gs>
              <a:gs pos="100000">
                <a:schemeClr val="accent1">
                  <a:tint val="50000"/>
                  <a:shade val="100000"/>
                  <a:satMod val="350000"/>
                </a:schemeClr>
              </a:gs>
            </a:gsLst>
            <a:lin ang="16200000" scaled="0"/>
            <a:tileRect/>
          </a:gradFill>
        </p:spPr>
        <p:style>
          <a:lnRef idx="1">
            <a:schemeClr val="accent1"/>
          </a:lnRef>
          <a:fillRef idx="3">
            <a:schemeClr val="accent1"/>
          </a:fillRef>
          <a:effectRef idx="2">
            <a:schemeClr val="accent1"/>
          </a:effectRef>
          <a:fontRef idx="minor">
            <a:schemeClr val="lt1"/>
          </a:fontRef>
        </p:style>
        <p:txBody>
          <a:bodyPr vert="vert270" anchor="ctr"/>
          <a:lstStyle/>
          <a:p>
            <a:pPr algn="ctr">
              <a:defRPr/>
            </a:pPr>
            <a:r>
              <a:rPr lang="de-DE" sz="1867" dirty="0"/>
              <a:t>Kundenguthaben</a:t>
            </a:r>
          </a:p>
        </p:txBody>
      </p:sp>
      <p:sp>
        <p:nvSpPr>
          <p:cNvPr id="27675" name="Textfeld 14">
            <a:extLst>
              <a:ext uri="{FF2B5EF4-FFF2-40B4-BE49-F238E27FC236}">
                <a16:creationId xmlns:a16="http://schemas.microsoft.com/office/drawing/2014/main" id="{1FAC6FFB-C5E7-4749-9209-A73C0321E173}"/>
              </a:ext>
            </a:extLst>
          </p:cNvPr>
          <p:cNvSpPr txBox="1">
            <a:spLocks noChangeArrowheads="1"/>
          </p:cNvSpPr>
          <p:nvPr/>
        </p:nvSpPr>
        <p:spPr bwMode="auto">
          <a:xfrm>
            <a:off x="8902700" y="1308101"/>
            <a:ext cx="3158067" cy="97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1450" indent="-171450">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marL="285750" indent="-285750">
              <a:lnSpc>
                <a:spcPct val="150000"/>
              </a:lnSpc>
              <a:buFont typeface="Wingdings" panose="05000000000000000000" pitchFamily="2" charset="2"/>
              <a:buChar char="§"/>
            </a:pPr>
            <a:r>
              <a:rPr lang="de-DE" altLang="de-DE" sz="1333" dirty="0"/>
              <a:t>Laufende Verzinsung 0,9%</a:t>
            </a:r>
          </a:p>
          <a:p>
            <a:pPr marL="285750" indent="-285750">
              <a:lnSpc>
                <a:spcPct val="150000"/>
              </a:lnSpc>
              <a:buFont typeface="Wingdings" panose="05000000000000000000" pitchFamily="2" charset="2"/>
              <a:buChar char="§"/>
            </a:pPr>
            <a:r>
              <a:rPr lang="de-DE" altLang="de-DE" sz="1333" dirty="0"/>
              <a:t>Endfällige Schlussverzinsung 0,9%</a:t>
            </a:r>
          </a:p>
          <a:p>
            <a:pPr marL="285750" indent="-285750">
              <a:lnSpc>
                <a:spcPct val="150000"/>
              </a:lnSpc>
              <a:buFont typeface="Wingdings" panose="05000000000000000000" pitchFamily="2" charset="2"/>
              <a:buChar char="§"/>
            </a:pPr>
            <a:r>
              <a:rPr lang="de-DE" altLang="de-DE" sz="1333" dirty="0"/>
              <a:t>Laufende Gesamtverzinsung 2,5%</a:t>
            </a:r>
          </a:p>
        </p:txBody>
      </p:sp>
      <p:sp>
        <p:nvSpPr>
          <p:cNvPr id="27676" name="Textfeld 31">
            <a:extLst>
              <a:ext uri="{FF2B5EF4-FFF2-40B4-BE49-F238E27FC236}">
                <a16:creationId xmlns:a16="http://schemas.microsoft.com/office/drawing/2014/main" id="{B1EC12DD-3993-40A0-9A9C-BA601DB1B8DF}"/>
              </a:ext>
            </a:extLst>
          </p:cNvPr>
          <p:cNvSpPr txBox="1">
            <a:spLocks noChangeArrowheads="1"/>
          </p:cNvSpPr>
          <p:nvPr/>
        </p:nvSpPr>
        <p:spPr bwMode="auto">
          <a:xfrm>
            <a:off x="8864600" y="4504268"/>
            <a:ext cx="3158067" cy="12852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1450" indent="-171450">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marL="285750" indent="-285750">
              <a:lnSpc>
                <a:spcPct val="150000"/>
              </a:lnSpc>
              <a:buFont typeface="Wingdings" panose="05000000000000000000" pitchFamily="2" charset="2"/>
              <a:buChar char="§"/>
            </a:pPr>
            <a:r>
              <a:rPr lang="de-DE" altLang="de-DE" sz="1333" dirty="0"/>
              <a:t>Laufende Verzinsung 0,05%</a:t>
            </a:r>
          </a:p>
          <a:p>
            <a:pPr marL="285750" indent="-285750">
              <a:lnSpc>
                <a:spcPct val="150000"/>
              </a:lnSpc>
              <a:buFont typeface="Wingdings" panose="05000000000000000000" pitchFamily="2" charset="2"/>
              <a:buChar char="§"/>
            </a:pPr>
            <a:r>
              <a:rPr lang="de-DE" altLang="de-DE" sz="1333" dirty="0"/>
              <a:t>Endfällige Schlussverzinsung 0,9%</a:t>
            </a:r>
          </a:p>
          <a:p>
            <a:pPr marL="285750" indent="-285750">
              <a:lnSpc>
                <a:spcPct val="150000"/>
              </a:lnSpc>
              <a:buFont typeface="Wingdings" panose="05000000000000000000" pitchFamily="2" charset="2"/>
              <a:buChar char="§"/>
            </a:pPr>
            <a:r>
              <a:rPr lang="de-DE" altLang="de-DE" sz="1333" dirty="0"/>
              <a:t>Gleiche Deklaration für laufende Gesamtverzinsung</a:t>
            </a:r>
          </a:p>
        </p:txBody>
      </p:sp>
      <p:sp>
        <p:nvSpPr>
          <p:cNvPr id="33" name="Textfeld 32">
            <a:extLst>
              <a:ext uri="{FF2B5EF4-FFF2-40B4-BE49-F238E27FC236}">
                <a16:creationId xmlns:a16="http://schemas.microsoft.com/office/drawing/2014/main" id="{59495F49-063A-483F-BA20-52D06FBE63FC}"/>
              </a:ext>
            </a:extLst>
          </p:cNvPr>
          <p:cNvSpPr txBox="1"/>
          <p:nvPr/>
        </p:nvSpPr>
        <p:spPr>
          <a:xfrm>
            <a:off x="101770" y="569384"/>
            <a:ext cx="2884492" cy="369332"/>
          </a:xfrm>
          <a:prstGeom prst="rect">
            <a:avLst/>
          </a:prstGeom>
        </p:spPr>
        <p:txBody>
          <a:bodyPr wrap="square" rtlCol="0">
            <a:spAutoFit/>
          </a:bodyPr>
          <a:lstStyle/>
          <a:p>
            <a:pPr algn="l" defTabSz="180000">
              <a:spcBef>
                <a:spcPts val="500"/>
              </a:spcBef>
              <a:buClr>
                <a:schemeClr val="accent1"/>
              </a:buClr>
              <a:tabLst>
                <a:tab pos="180000" algn="l"/>
              </a:tabLst>
            </a:pPr>
            <a:r>
              <a:rPr lang="de-DE" dirty="0"/>
              <a:t>Privatrente FLEXIBEL</a:t>
            </a:r>
          </a:p>
        </p:txBody>
      </p:sp>
      <p:sp>
        <p:nvSpPr>
          <p:cNvPr id="34" name="Textfeld 33">
            <a:extLst>
              <a:ext uri="{FF2B5EF4-FFF2-40B4-BE49-F238E27FC236}">
                <a16:creationId xmlns:a16="http://schemas.microsoft.com/office/drawing/2014/main" id="{87548346-FD50-4446-B472-85D595C8EC99}"/>
              </a:ext>
            </a:extLst>
          </p:cNvPr>
          <p:cNvSpPr txBox="1"/>
          <p:nvPr/>
        </p:nvSpPr>
        <p:spPr>
          <a:xfrm>
            <a:off x="25401" y="3766746"/>
            <a:ext cx="2884492" cy="369332"/>
          </a:xfrm>
          <a:prstGeom prst="rect">
            <a:avLst/>
          </a:prstGeom>
        </p:spPr>
        <p:txBody>
          <a:bodyPr wrap="square" rtlCol="0">
            <a:spAutoFit/>
          </a:bodyPr>
          <a:lstStyle/>
          <a:p>
            <a:pPr algn="l" defTabSz="180000">
              <a:spcBef>
                <a:spcPts val="500"/>
              </a:spcBef>
              <a:buClr>
                <a:schemeClr val="accent1"/>
              </a:buClr>
              <a:tabLst>
                <a:tab pos="180000" algn="l"/>
              </a:tabLst>
            </a:pPr>
            <a:r>
              <a:rPr lang="de-DE" dirty="0" err="1"/>
              <a:t>KLassikRente</a:t>
            </a:r>
            <a:endParaRPr lang="de-DE" dirty="0"/>
          </a:p>
        </p:txBody>
      </p:sp>
      <p:sp>
        <p:nvSpPr>
          <p:cNvPr id="35" name="Textfeld 2">
            <a:extLst>
              <a:ext uri="{FF2B5EF4-FFF2-40B4-BE49-F238E27FC236}">
                <a16:creationId xmlns:a16="http://schemas.microsoft.com/office/drawing/2014/main" id="{8F58BB1A-6963-467E-BC1E-896F69D76E88}"/>
              </a:ext>
            </a:extLst>
          </p:cNvPr>
          <p:cNvSpPr txBox="1">
            <a:spLocks noChangeArrowheads="1"/>
          </p:cNvSpPr>
          <p:nvPr/>
        </p:nvSpPr>
        <p:spPr bwMode="auto">
          <a:xfrm>
            <a:off x="0" y="1"/>
            <a:ext cx="654710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spcBef>
                <a:spcPct val="0"/>
              </a:spcBef>
            </a:pPr>
            <a:r>
              <a:rPr lang="de-DE" altLang="de-DE" sz="2400" b="1" dirty="0">
                <a:solidFill>
                  <a:schemeClr val="accent1"/>
                </a:solidFill>
                <a:latin typeface="+mn-lt"/>
                <a:ea typeface="+mj-ea"/>
                <a:cs typeface="+mj-cs"/>
              </a:rPr>
              <a:t>Änderungen in der Ansparphase (2)</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elle 3">
            <a:extLst>
              <a:ext uri="{FF2B5EF4-FFF2-40B4-BE49-F238E27FC236}">
                <a16:creationId xmlns:a16="http://schemas.microsoft.com/office/drawing/2014/main" id="{8B7C5BCC-E715-48E1-B9D4-8E455475FA81}"/>
              </a:ext>
            </a:extLst>
          </p:cNvPr>
          <p:cNvGraphicFramePr>
            <a:graphicFrameLocks noGrp="1"/>
          </p:cNvGraphicFramePr>
          <p:nvPr>
            <p:extLst>
              <p:ext uri="{D42A27DB-BD31-4B8C-83A1-F6EECF244321}">
                <p14:modId xmlns:p14="http://schemas.microsoft.com/office/powerpoint/2010/main" val="714980488"/>
              </p:ext>
            </p:extLst>
          </p:nvPr>
        </p:nvGraphicFramePr>
        <p:xfrm>
          <a:off x="2596896" y="1436793"/>
          <a:ext cx="6096000" cy="3435773"/>
        </p:xfrm>
        <a:graphic>
          <a:graphicData uri="http://schemas.openxmlformats.org/drawingml/2006/table">
            <a:tbl>
              <a:tblPr firstRow="1" bandRow="1">
                <a:tableStyleId>{5C22544A-7EE6-4342-B048-85BDC9FD1C3A}</a:tableStyleId>
              </a:tblPr>
              <a:tblGrid>
                <a:gridCol w="3048000">
                  <a:extLst>
                    <a:ext uri="{9D8B030D-6E8A-4147-A177-3AD203B41FA5}">
                      <a16:colId xmlns:a16="http://schemas.microsoft.com/office/drawing/2014/main" val="20000"/>
                    </a:ext>
                  </a:extLst>
                </a:gridCol>
                <a:gridCol w="3048000">
                  <a:extLst>
                    <a:ext uri="{9D8B030D-6E8A-4147-A177-3AD203B41FA5}">
                      <a16:colId xmlns:a16="http://schemas.microsoft.com/office/drawing/2014/main" val="20001"/>
                    </a:ext>
                  </a:extLst>
                </a:gridCol>
              </a:tblGrid>
              <a:tr h="494453">
                <a:tc>
                  <a:txBody>
                    <a:bodyPr/>
                    <a:lstStyle/>
                    <a:p>
                      <a:r>
                        <a:rPr lang="de-DE" sz="1900" dirty="0" err="1"/>
                        <a:t>Ungezillmert</a:t>
                      </a:r>
                      <a:endParaRPr lang="de-DE" sz="1900" dirty="0"/>
                    </a:p>
                  </a:txBody>
                  <a:tcPr marL="121920" marR="121920" marT="60960" marB="60960"/>
                </a:tc>
                <a:tc>
                  <a:txBody>
                    <a:bodyPr/>
                    <a:lstStyle/>
                    <a:p>
                      <a:r>
                        <a:rPr lang="de-DE" sz="1900" dirty="0" err="1"/>
                        <a:t>Gezillmert</a:t>
                      </a:r>
                      <a:endParaRPr lang="de-DE" sz="1900" dirty="0"/>
                    </a:p>
                  </a:txBody>
                  <a:tcPr marL="121920" marR="121920" marT="60960" marB="60960"/>
                </a:tc>
                <a:extLst>
                  <a:ext uri="{0D108BD9-81ED-4DB2-BD59-A6C34878D82A}">
                    <a16:rowId xmlns:a16="http://schemas.microsoft.com/office/drawing/2014/main" val="10000"/>
                  </a:ext>
                </a:extLst>
              </a:tr>
              <a:tr h="690880">
                <a:tc>
                  <a:txBody>
                    <a:bodyPr/>
                    <a:lstStyle/>
                    <a:p>
                      <a:r>
                        <a:rPr lang="de-DE" sz="1900" dirty="0"/>
                        <a:t>Aufgeschobene Leibrente </a:t>
                      </a:r>
                      <a:r>
                        <a:rPr lang="de-DE" sz="1400" dirty="0"/>
                        <a:t>(20763)</a:t>
                      </a:r>
                    </a:p>
                  </a:txBody>
                  <a:tcPr marL="121920" marR="121920" marT="60960" marB="60960"/>
                </a:tc>
                <a:tc>
                  <a:txBody>
                    <a:bodyPr/>
                    <a:lstStyle/>
                    <a:p>
                      <a:r>
                        <a:rPr lang="de-DE" sz="1900" dirty="0"/>
                        <a:t>Aufgeschobene Leibrente </a:t>
                      </a:r>
                      <a:r>
                        <a:rPr lang="de-DE" sz="1400" kern="1200" dirty="0">
                          <a:solidFill>
                            <a:schemeClr val="dk1"/>
                          </a:solidFill>
                          <a:latin typeface="+mn-lt"/>
                          <a:ea typeface="+mn-ea"/>
                          <a:cs typeface="+mn-cs"/>
                        </a:rPr>
                        <a:t>(20863)</a:t>
                      </a:r>
                    </a:p>
                  </a:txBody>
                  <a:tcPr marL="121920" marR="121920" marT="60960" marB="60960"/>
                </a:tc>
                <a:extLst>
                  <a:ext uri="{0D108BD9-81ED-4DB2-BD59-A6C34878D82A}">
                    <a16:rowId xmlns:a16="http://schemas.microsoft.com/office/drawing/2014/main" val="10001"/>
                  </a:ext>
                </a:extLst>
              </a:tr>
              <a:tr h="1259840">
                <a:tc>
                  <a:txBody>
                    <a:bodyPr/>
                    <a:lstStyle/>
                    <a:p>
                      <a:r>
                        <a:rPr lang="de-DE" sz="1900" dirty="0"/>
                        <a:t>Aufgeschobene Leibrente mit Beitragsrückgewähr und Rückzahlgarantie </a:t>
                      </a:r>
                      <a:r>
                        <a:rPr lang="de-DE" sz="1400" kern="1200" dirty="0">
                          <a:solidFill>
                            <a:schemeClr val="dk1"/>
                          </a:solidFill>
                          <a:latin typeface="+mn-lt"/>
                          <a:ea typeface="+mn-ea"/>
                          <a:cs typeface="+mn-cs"/>
                        </a:rPr>
                        <a:t>(20765)</a:t>
                      </a:r>
                    </a:p>
                  </a:txBody>
                  <a:tcPr marL="121920" marR="121920" marT="60960" marB="60960"/>
                </a:tc>
                <a:tc>
                  <a:txBody>
                    <a:bodyPr/>
                    <a:lstStyle/>
                    <a:p>
                      <a:r>
                        <a:rPr lang="de-DE" sz="1900" dirty="0"/>
                        <a:t>Aufgeschobene Leibrente mit Beitragsrückgewähr und Rückzahlgarantie </a:t>
                      </a:r>
                      <a:r>
                        <a:rPr lang="de-DE" sz="1400" kern="1200" dirty="0">
                          <a:solidFill>
                            <a:schemeClr val="dk1"/>
                          </a:solidFill>
                          <a:latin typeface="+mn-lt"/>
                          <a:ea typeface="+mn-ea"/>
                          <a:cs typeface="+mn-cs"/>
                        </a:rPr>
                        <a:t>(20865)</a:t>
                      </a:r>
                    </a:p>
                  </a:txBody>
                  <a:tcPr marL="121920" marR="121920" marT="60960" marB="60960"/>
                </a:tc>
                <a:extLst>
                  <a:ext uri="{0D108BD9-81ED-4DB2-BD59-A6C34878D82A}">
                    <a16:rowId xmlns:a16="http://schemas.microsoft.com/office/drawing/2014/main" val="10002"/>
                  </a:ext>
                </a:extLst>
              </a:tr>
              <a:tr h="975360">
                <a:tc>
                  <a:txBody>
                    <a:bodyPr/>
                    <a:lstStyle/>
                    <a:p>
                      <a:r>
                        <a:rPr lang="de-DE" sz="1900" dirty="0"/>
                        <a:t>Aufgeschobene Leibrente mit Beitragsrückgewähr und Garantiezeit </a:t>
                      </a:r>
                      <a:r>
                        <a:rPr lang="de-DE" sz="1400" kern="1200" dirty="0">
                          <a:solidFill>
                            <a:schemeClr val="dk1"/>
                          </a:solidFill>
                          <a:latin typeface="+mn-lt"/>
                          <a:ea typeface="+mn-ea"/>
                          <a:cs typeface="+mn-cs"/>
                        </a:rPr>
                        <a:t>(20767)</a:t>
                      </a:r>
                    </a:p>
                  </a:txBody>
                  <a:tcPr marL="121920" marR="121920" marT="60960" marB="60960"/>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de-DE" sz="1900" dirty="0"/>
                        <a:t>Aufgeschobene Leibrente mit Beitragsrückgewähr und Garantiezeit </a:t>
                      </a:r>
                      <a:r>
                        <a:rPr lang="de-DE" sz="1400" kern="1200" dirty="0">
                          <a:solidFill>
                            <a:schemeClr val="dk1"/>
                          </a:solidFill>
                          <a:latin typeface="+mn-lt"/>
                          <a:ea typeface="+mn-ea"/>
                          <a:cs typeface="+mn-cs"/>
                        </a:rPr>
                        <a:t>(20867)</a:t>
                      </a:r>
                    </a:p>
                  </a:txBody>
                  <a:tcPr marL="121920" marR="121920" marT="60960" marB="60960"/>
                </a:tc>
                <a:extLst>
                  <a:ext uri="{0D108BD9-81ED-4DB2-BD59-A6C34878D82A}">
                    <a16:rowId xmlns:a16="http://schemas.microsoft.com/office/drawing/2014/main" val="10003"/>
                  </a:ext>
                </a:extLst>
              </a:tr>
            </a:tbl>
          </a:graphicData>
        </a:graphic>
      </p:graphicFrame>
      <p:sp>
        <p:nvSpPr>
          <p:cNvPr id="8" name="Titel 1">
            <a:extLst>
              <a:ext uri="{FF2B5EF4-FFF2-40B4-BE49-F238E27FC236}">
                <a16:creationId xmlns:a16="http://schemas.microsoft.com/office/drawing/2014/main" id="{3EB40577-C9E4-478D-8824-73574187B198}"/>
              </a:ext>
            </a:extLst>
          </p:cNvPr>
          <p:cNvSpPr txBox="1">
            <a:spLocks/>
          </p:cNvSpPr>
          <p:nvPr/>
        </p:nvSpPr>
        <p:spPr>
          <a:xfrm>
            <a:off x="270000" y="215746"/>
            <a:ext cx="9671012" cy="430887"/>
          </a:xfrm>
          <a:prstGeom prst="rect">
            <a:avLst/>
          </a:prstGeom>
        </p:spPr>
        <p:txBody>
          <a:bodyPr/>
          <a:lstStyle>
            <a:lvl1pPr algn="l" defTabSz="914400" rtl="0" eaLnBrk="1" latinLnBrk="0" hangingPunct="1">
              <a:lnSpc>
                <a:spcPct val="100000"/>
              </a:lnSpc>
              <a:spcBef>
                <a:spcPct val="0"/>
              </a:spcBef>
              <a:buNone/>
              <a:defRPr sz="2300" b="1" kern="1200">
                <a:solidFill>
                  <a:schemeClr val="tx1"/>
                </a:solidFill>
                <a:latin typeface="+mn-lt"/>
                <a:ea typeface="+mj-ea"/>
                <a:cs typeface="+mj-cs"/>
              </a:defRPr>
            </a:lvl1pPr>
          </a:lstStyle>
          <a:p>
            <a:r>
              <a:rPr lang="de-DE" sz="2800" dirty="0" err="1">
                <a:solidFill>
                  <a:schemeClr val="accent1"/>
                </a:solidFill>
              </a:rPr>
              <a:t>KlassikRente</a:t>
            </a:r>
            <a:r>
              <a:rPr lang="de-DE" sz="2800" dirty="0">
                <a:solidFill>
                  <a:schemeClr val="accent1"/>
                </a:solidFill>
              </a:rPr>
              <a:t> - Tarife (normal)</a:t>
            </a:r>
            <a:endParaRPr lang="de-DE" sz="2800" dirty="0"/>
          </a:p>
        </p:txBody>
      </p:sp>
      <p:sp>
        <p:nvSpPr>
          <p:cNvPr id="9" name="Textfeld 12">
            <a:extLst>
              <a:ext uri="{FF2B5EF4-FFF2-40B4-BE49-F238E27FC236}">
                <a16:creationId xmlns:a16="http://schemas.microsoft.com/office/drawing/2014/main" id="{1E70D7E1-8B35-4331-9084-201830ECEC2B}"/>
              </a:ext>
            </a:extLst>
          </p:cNvPr>
          <p:cNvSpPr txBox="1">
            <a:spLocks noChangeArrowheads="1"/>
          </p:cNvSpPr>
          <p:nvPr/>
        </p:nvSpPr>
        <p:spPr bwMode="auto">
          <a:xfrm>
            <a:off x="2613927" y="5227555"/>
            <a:ext cx="90591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r>
              <a:rPr lang="de-DE" altLang="de-DE" sz="2400" dirty="0"/>
              <a:t>Neu:</a:t>
            </a:r>
          </a:p>
        </p:txBody>
      </p:sp>
      <p:pic>
        <p:nvPicPr>
          <p:cNvPr id="2" name="Grafik 1">
            <a:extLst>
              <a:ext uri="{FF2B5EF4-FFF2-40B4-BE49-F238E27FC236}">
                <a16:creationId xmlns:a16="http://schemas.microsoft.com/office/drawing/2014/main" id="{4FA6293F-ED06-46B2-8838-9535C6FDCCDC}"/>
              </a:ext>
            </a:extLst>
          </p:cNvPr>
          <p:cNvPicPr>
            <a:picLocks noChangeAspect="1"/>
          </p:cNvPicPr>
          <p:nvPr/>
        </p:nvPicPr>
        <p:blipFill>
          <a:blip r:embed="rId2"/>
          <a:stretch>
            <a:fillRect/>
          </a:stretch>
        </p:blipFill>
        <p:spPr>
          <a:xfrm>
            <a:off x="3519840" y="5134986"/>
            <a:ext cx="1947072" cy="646801"/>
          </a:xfrm>
          <a:prstGeom prst="rect">
            <a:avLst/>
          </a:prstGeom>
        </p:spPr>
      </p:pic>
      <p:sp>
        <p:nvSpPr>
          <p:cNvPr id="10" name="Textfeld 12">
            <a:extLst>
              <a:ext uri="{FF2B5EF4-FFF2-40B4-BE49-F238E27FC236}">
                <a16:creationId xmlns:a16="http://schemas.microsoft.com/office/drawing/2014/main" id="{8409A1A9-8DD9-4C31-A070-40A37269002D}"/>
              </a:ext>
            </a:extLst>
          </p:cNvPr>
          <p:cNvSpPr txBox="1">
            <a:spLocks noChangeArrowheads="1"/>
          </p:cNvSpPr>
          <p:nvPr/>
        </p:nvSpPr>
        <p:spPr bwMode="auto">
          <a:xfrm>
            <a:off x="5299215" y="5320122"/>
            <a:ext cx="159476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r>
              <a:rPr lang="de-DE" altLang="de-DE" sz="2400" b="1" dirty="0">
                <a:solidFill>
                  <a:schemeClr val="accent2">
                    <a:lumMod val="50000"/>
                  </a:schemeClr>
                </a:solidFill>
              </a:rPr>
              <a:t>Klassik</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1">
            <a:extLst>
              <a:ext uri="{FF2B5EF4-FFF2-40B4-BE49-F238E27FC236}">
                <a16:creationId xmlns:a16="http://schemas.microsoft.com/office/drawing/2014/main" id="{3EB40577-C9E4-478D-8824-73574187B198}"/>
              </a:ext>
            </a:extLst>
          </p:cNvPr>
          <p:cNvSpPr txBox="1">
            <a:spLocks/>
          </p:cNvSpPr>
          <p:nvPr/>
        </p:nvSpPr>
        <p:spPr>
          <a:xfrm>
            <a:off x="270000" y="215746"/>
            <a:ext cx="9671012" cy="430887"/>
          </a:xfrm>
          <a:prstGeom prst="rect">
            <a:avLst/>
          </a:prstGeom>
        </p:spPr>
        <p:txBody>
          <a:bodyPr/>
          <a:lstStyle>
            <a:lvl1pPr algn="l" defTabSz="914400" rtl="0" eaLnBrk="1" latinLnBrk="0" hangingPunct="1">
              <a:lnSpc>
                <a:spcPct val="100000"/>
              </a:lnSpc>
              <a:spcBef>
                <a:spcPct val="0"/>
              </a:spcBef>
              <a:buNone/>
              <a:defRPr sz="2300" b="1" kern="1200">
                <a:solidFill>
                  <a:schemeClr val="tx1"/>
                </a:solidFill>
                <a:latin typeface="+mn-lt"/>
                <a:ea typeface="+mj-ea"/>
                <a:cs typeface="+mj-cs"/>
              </a:defRPr>
            </a:lvl1pPr>
          </a:lstStyle>
          <a:p>
            <a:r>
              <a:rPr lang="de-DE" sz="2800" dirty="0" err="1">
                <a:solidFill>
                  <a:schemeClr val="accent1"/>
                </a:solidFill>
              </a:rPr>
              <a:t>KlassikRente</a:t>
            </a:r>
            <a:r>
              <a:rPr lang="de-DE" sz="2800" dirty="0">
                <a:solidFill>
                  <a:schemeClr val="accent1"/>
                </a:solidFill>
              </a:rPr>
              <a:t> - Tarife </a:t>
            </a:r>
            <a:r>
              <a:rPr lang="de-DE" sz="2800" dirty="0" err="1">
                <a:solidFill>
                  <a:schemeClr val="accent1"/>
                </a:solidFill>
              </a:rPr>
              <a:t>bAV</a:t>
            </a:r>
            <a:endParaRPr lang="de-DE" sz="2800" dirty="0"/>
          </a:p>
        </p:txBody>
      </p:sp>
      <p:sp>
        <p:nvSpPr>
          <p:cNvPr id="4" name="Textplatzhalter 3">
            <a:extLst>
              <a:ext uri="{FF2B5EF4-FFF2-40B4-BE49-F238E27FC236}">
                <a16:creationId xmlns:a16="http://schemas.microsoft.com/office/drawing/2014/main" id="{6E9783E3-D71C-4CC2-9582-07280F38175E}"/>
              </a:ext>
            </a:extLst>
          </p:cNvPr>
          <p:cNvSpPr txBox="1">
            <a:spLocks/>
          </p:cNvSpPr>
          <p:nvPr/>
        </p:nvSpPr>
        <p:spPr>
          <a:xfrm>
            <a:off x="872758" y="1727949"/>
            <a:ext cx="11491940" cy="1775304"/>
          </a:xfrm>
          <a:prstGeom prst="rect">
            <a:avLst/>
          </a:prstGeom>
          <a:noFill/>
        </p:spPr>
        <p:txBody>
          <a:bodyPr/>
          <a:lstStyle>
            <a:lvl1pPr marL="180000" indent="-180000" algn="l" defTabSz="180000" rtl="0" eaLnBrk="1" latinLnBrk="0" hangingPunct="1">
              <a:lnSpc>
                <a:spcPct val="100000"/>
              </a:lnSpc>
              <a:spcBef>
                <a:spcPts val="500"/>
              </a:spcBef>
              <a:buClr>
                <a:schemeClr val="accent1"/>
              </a:buClr>
              <a:buFont typeface="Wingdings" pitchFamily="2" charset="2"/>
              <a:buChar char="§"/>
              <a:tabLst>
                <a:tab pos="180000" algn="l"/>
              </a:tabLst>
              <a:defRPr sz="1800" kern="1200">
                <a:solidFill>
                  <a:schemeClr val="tx1"/>
                </a:solidFill>
                <a:latin typeface="+mn-lt"/>
                <a:ea typeface="+mn-ea"/>
                <a:cs typeface="+mn-cs"/>
              </a:defRPr>
            </a:lvl1pPr>
            <a:lvl2pPr marL="720000" indent="-180000" algn="l" defTabSz="180000" rtl="0" eaLnBrk="1" latinLnBrk="0" hangingPunct="1">
              <a:lnSpc>
                <a:spcPct val="100000"/>
              </a:lnSpc>
              <a:spcBef>
                <a:spcPts val="500"/>
              </a:spcBef>
              <a:buClr>
                <a:schemeClr val="accent1"/>
              </a:buClr>
              <a:buFont typeface="Arial" panose="020B0604020202020204" pitchFamily="34" charset="0"/>
              <a:buChar char="•"/>
              <a:tabLst>
                <a:tab pos="180000" algn="l"/>
              </a:tabLst>
              <a:defRPr sz="1800" kern="1200">
                <a:solidFill>
                  <a:schemeClr val="tx1"/>
                </a:solidFill>
                <a:latin typeface="+mn-lt"/>
                <a:ea typeface="+mn-ea"/>
                <a:cs typeface="+mn-cs"/>
              </a:defRPr>
            </a:lvl2pPr>
            <a:lvl3pPr marL="1260000" indent="-180000" algn="l" defTabSz="914400" rtl="0" eaLnBrk="1" latinLnBrk="0" hangingPunct="1">
              <a:lnSpc>
                <a:spcPct val="100000"/>
              </a:lnSpc>
              <a:spcBef>
                <a:spcPts val="500"/>
              </a:spcBef>
              <a:buClr>
                <a:schemeClr val="accent1"/>
              </a:buClr>
              <a:buFont typeface="Symbol" pitchFamily="2" charset="2"/>
              <a:buChar char="-"/>
              <a:tabLst>
                <a:tab pos="180000" algn="l"/>
              </a:tabLst>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altLang="de-DE" sz="2000" dirty="0"/>
              <a:t>Plusrente Direktversicherung Klassik mit Rückzahlgarantie </a:t>
            </a:r>
            <a:r>
              <a:rPr lang="de-DE" altLang="de-DE" sz="1600" dirty="0"/>
              <a:t>(20865)</a:t>
            </a:r>
          </a:p>
          <a:p>
            <a:r>
              <a:rPr lang="de-DE" altLang="de-DE" sz="2000" dirty="0"/>
              <a:t>Plusrente Direktversicherung Klassik mit Garantiezeit </a:t>
            </a:r>
            <a:r>
              <a:rPr lang="de-DE" altLang="de-DE" sz="1600" dirty="0"/>
              <a:t>(</a:t>
            </a:r>
            <a:r>
              <a:rPr lang="de-DE" altLang="de-DE" sz="1600" dirty="0" err="1"/>
              <a:t>ungezillmert</a:t>
            </a:r>
            <a:r>
              <a:rPr lang="de-DE" altLang="de-DE" sz="1600" dirty="0"/>
              <a:t> - 20767)</a:t>
            </a:r>
          </a:p>
          <a:p>
            <a:r>
              <a:rPr lang="de-DE" altLang="de-DE" sz="2000" dirty="0" err="1"/>
              <a:t>Pangaea</a:t>
            </a:r>
            <a:r>
              <a:rPr lang="de-DE" altLang="de-DE" sz="2000" dirty="0"/>
              <a:t> Life U-Kasse mit Garantiezeit </a:t>
            </a:r>
            <a:r>
              <a:rPr lang="de-DE" altLang="de-DE" sz="1600" dirty="0"/>
              <a:t>(20867)</a:t>
            </a:r>
          </a:p>
          <a:p>
            <a:r>
              <a:rPr lang="de-DE" altLang="de-DE" sz="2000" dirty="0" err="1"/>
              <a:t>Pangaea</a:t>
            </a:r>
            <a:r>
              <a:rPr lang="de-DE" altLang="de-DE" sz="2000" dirty="0"/>
              <a:t> Life U-Kasse mit Garantiezeit </a:t>
            </a:r>
            <a:r>
              <a:rPr lang="de-DE" altLang="de-DE" sz="1600" dirty="0"/>
              <a:t>(</a:t>
            </a:r>
            <a:r>
              <a:rPr lang="de-DE" altLang="de-DE" sz="1600" dirty="0" err="1"/>
              <a:t>ungezillmert</a:t>
            </a:r>
            <a:r>
              <a:rPr lang="de-DE" altLang="de-DE" sz="1600" dirty="0"/>
              <a:t> - 20767)</a:t>
            </a:r>
          </a:p>
          <a:p>
            <a:endParaRPr lang="de-DE" altLang="de-DE" sz="1600" dirty="0"/>
          </a:p>
          <a:p>
            <a:r>
              <a:rPr lang="de-DE" altLang="de-DE" sz="2000" dirty="0"/>
              <a:t>Die </a:t>
            </a:r>
            <a:r>
              <a:rPr lang="de-DE" altLang="de-DE" sz="2000" dirty="0" err="1"/>
              <a:t>KlassikRente</a:t>
            </a:r>
            <a:r>
              <a:rPr lang="de-DE" altLang="de-DE" sz="2000" dirty="0"/>
              <a:t> in der </a:t>
            </a:r>
            <a:r>
              <a:rPr lang="de-DE" altLang="de-DE" sz="2000" dirty="0" err="1"/>
              <a:t>bAV</a:t>
            </a:r>
            <a:r>
              <a:rPr lang="de-DE" altLang="de-DE" sz="2000" dirty="0"/>
              <a:t> ist (wie bisher auch) eine beitragsorientierte Leistungszusage. </a:t>
            </a:r>
          </a:p>
          <a:p>
            <a:endParaRPr lang="de-DE" altLang="de-DE" sz="2000" dirty="0"/>
          </a:p>
          <a:p>
            <a:endParaRPr lang="de-DE" altLang="de-DE" sz="2000" dirty="0"/>
          </a:p>
          <a:p>
            <a:pPr lvl="1"/>
            <a:endParaRPr lang="de-DE" altLang="de-DE" dirty="0"/>
          </a:p>
        </p:txBody>
      </p:sp>
      <p:sp>
        <p:nvSpPr>
          <p:cNvPr id="5" name="Textfeld 12">
            <a:extLst>
              <a:ext uri="{FF2B5EF4-FFF2-40B4-BE49-F238E27FC236}">
                <a16:creationId xmlns:a16="http://schemas.microsoft.com/office/drawing/2014/main" id="{0A7CC0C5-B2A8-4228-BBB9-5193D6825701}"/>
              </a:ext>
            </a:extLst>
          </p:cNvPr>
          <p:cNvSpPr txBox="1">
            <a:spLocks noChangeArrowheads="1"/>
          </p:cNvSpPr>
          <p:nvPr/>
        </p:nvSpPr>
        <p:spPr bwMode="auto">
          <a:xfrm>
            <a:off x="872758" y="1266283"/>
            <a:ext cx="134848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r>
              <a:rPr lang="de-DE" altLang="de-DE" sz="2400" b="1" dirty="0">
                <a:solidFill>
                  <a:schemeClr val="accent1"/>
                </a:solidFill>
                <a:latin typeface="+mn-lt"/>
                <a:ea typeface="+mj-ea"/>
                <a:cs typeface="+mj-cs"/>
              </a:rPr>
              <a:t>Neu:</a:t>
            </a:r>
          </a:p>
        </p:txBody>
      </p:sp>
      <p:sp>
        <p:nvSpPr>
          <p:cNvPr id="6" name="Textfeld 5">
            <a:extLst>
              <a:ext uri="{FF2B5EF4-FFF2-40B4-BE49-F238E27FC236}">
                <a16:creationId xmlns:a16="http://schemas.microsoft.com/office/drawing/2014/main" id="{2DA5296A-A335-4C37-A5E5-2ED26D905B45}"/>
              </a:ext>
            </a:extLst>
          </p:cNvPr>
          <p:cNvSpPr txBox="1">
            <a:spLocks noChangeArrowheads="1"/>
          </p:cNvSpPr>
          <p:nvPr/>
        </p:nvSpPr>
        <p:spPr bwMode="auto">
          <a:xfrm>
            <a:off x="872758" y="3995210"/>
            <a:ext cx="12077700" cy="1823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r>
              <a:rPr lang="de-DE" altLang="de-DE" sz="2000" dirty="0">
                <a:latin typeface="+mn-lt"/>
                <a:ea typeface="+mn-ea"/>
              </a:rPr>
              <a:t>Hinweise:</a:t>
            </a:r>
          </a:p>
          <a:p>
            <a:pPr marL="180000" indent="-180000" defTabSz="180000">
              <a:spcBef>
                <a:spcPts val="500"/>
              </a:spcBef>
              <a:buClr>
                <a:schemeClr val="accent1"/>
              </a:buClr>
              <a:buFont typeface="Wingdings" pitchFamily="2" charset="2"/>
              <a:buChar char="§"/>
              <a:tabLst>
                <a:tab pos="180000" algn="l"/>
              </a:tabLst>
            </a:pPr>
            <a:r>
              <a:rPr lang="de-DE" altLang="de-DE" sz="2000" dirty="0">
                <a:latin typeface="+mn-lt"/>
                <a:ea typeface="+mn-ea"/>
              </a:rPr>
              <a:t>A-</a:t>
            </a:r>
            <a:r>
              <a:rPr lang="de-DE" altLang="de-DE" sz="2000" dirty="0" err="1">
                <a:latin typeface="+mn-lt"/>
                <a:ea typeface="+mn-ea"/>
              </a:rPr>
              <a:t>Org</a:t>
            </a:r>
            <a:r>
              <a:rPr lang="de-DE" altLang="de-DE" sz="2000" dirty="0">
                <a:latin typeface="+mn-lt"/>
                <a:ea typeface="+mn-ea"/>
              </a:rPr>
              <a:t> kann in der Ukasse nur den </a:t>
            </a:r>
            <a:r>
              <a:rPr lang="de-DE" altLang="de-DE" sz="2000" dirty="0" err="1">
                <a:latin typeface="+mn-lt"/>
                <a:ea typeface="+mn-ea"/>
              </a:rPr>
              <a:t>ungezillmerten</a:t>
            </a:r>
            <a:r>
              <a:rPr lang="de-DE" altLang="de-DE" sz="2000" dirty="0">
                <a:latin typeface="+mn-lt"/>
                <a:ea typeface="+mn-ea"/>
              </a:rPr>
              <a:t> </a:t>
            </a:r>
            <a:r>
              <a:rPr lang="de-DE" altLang="de-DE" sz="2000" dirty="0" err="1">
                <a:latin typeface="+mn-lt"/>
                <a:ea typeface="+mn-ea"/>
              </a:rPr>
              <a:t>Pangaea</a:t>
            </a:r>
            <a:r>
              <a:rPr lang="de-DE" altLang="de-DE" sz="2000" dirty="0">
                <a:latin typeface="+mn-lt"/>
                <a:ea typeface="+mn-ea"/>
              </a:rPr>
              <a:t> Life Tarif</a:t>
            </a:r>
            <a:r>
              <a:rPr lang="de-DE" altLang="de-DE" sz="2000" dirty="0">
                <a:solidFill>
                  <a:schemeClr val="bg2"/>
                </a:solidFill>
                <a:latin typeface="+mn-lt"/>
                <a:ea typeface="+mn-ea"/>
              </a:rPr>
              <a:t> </a:t>
            </a:r>
            <a:r>
              <a:rPr lang="de-DE" altLang="de-DE" sz="1600" dirty="0">
                <a:latin typeface="+mn-lt"/>
                <a:ea typeface="+mn-ea"/>
              </a:rPr>
              <a:t>(20767) </a:t>
            </a:r>
            <a:r>
              <a:rPr lang="de-DE" altLang="de-DE" sz="2000" dirty="0">
                <a:latin typeface="+mn-lt"/>
                <a:ea typeface="+mn-ea"/>
              </a:rPr>
              <a:t>anbieten</a:t>
            </a:r>
          </a:p>
          <a:p>
            <a:pPr marL="180000" indent="-180000" defTabSz="180000">
              <a:spcBef>
                <a:spcPts val="500"/>
              </a:spcBef>
              <a:buClr>
                <a:schemeClr val="accent1"/>
              </a:buClr>
              <a:buFont typeface="Wingdings" pitchFamily="2" charset="2"/>
              <a:buChar char="§"/>
              <a:tabLst>
                <a:tab pos="180000" algn="l"/>
              </a:tabLst>
            </a:pPr>
            <a:r>
              <a:rPr lang="de-DE" altLang="de-DE" sz="2000" dirty="0">
                <a:latin typeface="+mn-lt"/>
                <a:ea typeface="+mn-ea"/>
              </a:rPr>
              <a:t>M-</a:t>
            </a:r>
            <a:r>
              <a:rPr lang="de-DE" altLang="de-DE" sz="2000" dirty="0" err="1">
                <a:latin typeface="+mn-lt"/>
                <a:ea typeface="+mn-ea"/>
              </a:rPr>
              <a:t>Org</a:t>
            </a:r>
            <a:r>
              <a:rPr lang="de-DE" altLang="de-DE" sz="2000" dirty="0">
                <a:latin typeface="+mn-lt"/>
                <a:ea typeface="+mn-ea"/>
              </a:rPr>
              <a:t> kann beide Tarife anbieten</a:t>
            </a:r>
          </a:p>
          <a:p>
            <a:pPr marL="180000" indent="-180000" defTabSz="180000">
              <a:spcBef>
                <a:spcPts val="500"/>
              </a:spcBef>
              <a:buClr>
                <a:schemeClr val="accent1"/>
              </a:buClr>
              <a:buFont typeface="Wingdings" pitchFamily="2" charset="2"/>
              <a:buChar char="§"/>
              <a:tabLst>
                <a:tab pos="180000" algn="l"/>
              </a:tabLst>
            </a:pPr>
            <a:r>
              <a:rPr lang="de-DE" altLang="de-DE" sz="2000" dirty="0" err="1">
                <a:latin typeface="+mn-lt"/>
                <a:ea typeface="+mn-ea"/>
              </a:rPr>
              <a:t>Pangaea</a:t>
            </a:r>
            <a:r>
              <a:rPr lang="de-DE" altLang="de-DE" sz="2000" dirty="0">
                <a:latin typeface="+mn-lt"/>
                <a:ea typeface="+mn-ea"/>
              </a:rPr>
              <a:t> Life UK wird es nicht zum 08.04 geben, </a:t>
            </a:r>
            <a:br>
              <a:rPr lang="de-DE" altLang="de-DE" sz="2000" dirty="0">
                <a:latin typeface="+mn-lt"/>
                <a:ea typeface="+mn-ea"/>
              </a:rPr>
            </a:br>
            <a:r>
              <a:rPr lang="de-DE" altLang="de-DE" sz="2000" dirty="0">
                <a:latin typeface="+mn-lt"/>
                <a:ea typeface="+mn-ea"/>
              </a:rPr>
              <a:t>sondern erst zum übernächsten Bay4all Update</a:t>
            </a:r>
          </a:p>
        </p:txBody>
      </p:sp>
    </p:spTree>
    <p:extLst>
      <p:ext uri="{BB962C8B-B14F-4D97-AF65-F5344CB8AC3E}">
        <p14:creationId xmlns:p14="http://schemas.microsoft.com/office/powerpoint/2010/main" val="15229262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extfeld 1">
            <a:extLst>
              <a:ext uri="{FF2B5EF4-FFF2-40B4-BE49-F238E27FC236}">
                <a16:creationId xmlns:a16="http://schemas.microsoft.com/office/drawing/2014/main" id="{05C68D36-C651-4C62-A1EA-4A985209F7B4}"/>
              </a:ext>
            </a:extLst>
          </p:cNvPr>
          <p:cNvSpPr txBox="1">
            <a:spLocks noChangeArrowheads="1"/>
          </p:cNvSpPr>
          <p:nvPr/>
        </p:nvSpPr>
        <p:spPr bwMode="auto">
          <a:xfrm>
            <a:off x="0" y="1"/>
            <a:ext cx="6096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r>
              <a:rPr lang="de-DE" altLang="de-DE" sz="2400" b="1" dirty="0">
                <a:solidFill>
                  <a:schemeClr val="accent1"/>
                </a:solidFill>
              </a:rPr>
              <a:t>Änderungen – </a:t>
            </a:r>
            <a:r>
              <a:rPr lang="de-DE" altLang="de-DE" sz="2400" b="1" dirty="0" err="1">
                <a:solidFill>
                  <a:schemeClr val="accent1"/>
                </a:solidFill>
              </a:rPr>
              <a:t>Pangaea</a:t>
            </a:r>
            <a:r>
              <a:rPr lang="de-DE" altLang="de-DE" sz="2400" b="1" dirty="0">
                <a:solidFill>
                  <a:schemeClr val="accent1"/>
                </a:solidFill>
              </a:rPr>
              <a:t> UK</a:t>
            </a:r>
          </a:p>
        </p:txBody>
      </p:sp>
      <p:sp>
        <p:nvSpPr>
          <p:cNvPr id="2" name="Zylinder 1">
            <a:extLst>
              <a:ext uri="{FF2B5EF4-FFF2-40B4-BE49-F238E27FC236}">
                <a16:creationId xmlns:a16="http://schemas.microsoft.com/office/drawing/2014/main" id="{C5C3BCDC-5E55-4422-ADA0-50A6FDBC02EA}"/>
              </a:ext>
            </a:extLst>
          </p:cNvPr>
          <p:cNvSpPr/>
          <p:nvPr/>
        </p:nvSpPr>
        <p:spPr>
          <a:xfrm>
            <a:off x="569385" y="3151718"/>
            <a:ext cx="1943100" cy="3043767"/>
          </a:xfrm>
          <a:prstGeom prst="can">
            <a:avLst/>
          </a:prstGeom>
        </p:spPr>
        <p:style>
          <a:lnRef idx="1">
            <a:schemeClr val="accent4"/>
          </a:lnRef>
          <a:fillRef idx="3">
            <a:schemeClr val="accent4"/>
          </a:fillRef>
          <a:effectRef idx="2">
            <a:schemeClr val="accent4"/>
          </a:effectRef>
          <a:fontRef idx="minor">
            <a:schemeClr val="lt1"/>
          </a:fontRef>
        </p:style>
        <p:txBody>
          <a:bodyPr anchor="ctr"/>
          <a:lstStyle/>
          <a:p>
            <a:pPr algn="ctr">
              <a:defRPr/>
            </a:pPr>
            <a:endParaRPr lang="de-DE" sz="2400"/>
          </a:p>
        </p:txBody>
      </p:sp>
      <p:sp>
        <p:nvSpPr>
          <p:cNvPr id="4" name="Zylinder 3">
            <a:extLst>
              <a:ext uri="{FF2B5EF4-FFF2-40B4-BE49-F238E27FC236}">
                <a16:creationId xmlns:a16="http://schemas.microsoft.com/office/drawing/2014/main" id="{0A57D0AF-22E1-458F-A539-8F3502A03FF4}"/>
              </a:ext>
            </a:extLst>
          </p:cNvPr>
          <p:cNvSpPr/>
          <p:nvPr/>
        </p:nvSpPr>
        <p:spPr>
          <a:xfrm>
            <a:off x="745067" y="3820584"/>
            <a:ext cx="795867" cy="1227667"/>
          </a:xfrm>
          <a:prstGeom prst="can">
            <a:avLst/>
          </a:prstGeom>
          <a:solidFill>
            <a:srgbClr val="92D050"/>
          </a:solidFill>
        </p:spPr>
        <p:style>
          <a:lnRef idx="1">
            <a:schemeClr val="accent4"/>
          </a:lnRef>
          <a:fillRef idx="3">
            <a:schemeClr val="accent4"/>
          </a:fillRef>
          <a:effectRef idx="2">
            <a:schemeClr val="accent4"/>
          </a:effectRef>
          <a:fontRef idx="minor">
            <a:schemeClr val="lt1"/>
          </a:fontRef>
        </p:style>
        <p:txBody>
          <a:bodyPr anchor="ctr"/>
          <a:lstStyle/>
          <a:p>
            <a:pPr algn="ctr">
              <a:defRPr/>
            </a:pPr>
            <a:endParaRPr lang="de-DE" sz="2400"/>
          </a:p>
        </p:txBody>
      </p:sp>
      <p:sp>
        <p:nvSpPr>
          <p:cNvPr id="5" name="Zylinder 4">
            <a:extLst>
              <a:ext uri="{FF2B5EF4-FFF2-40B4-BE49-F238E27FC236}">
                <a16:creationId xmlns:a16="http://schemas.microsoft.com/office/drawing/2014/main" id="{981BDD5F-627B-4CC1-8E1A-022036FA3603}"/>
              </a:ext>
            </a:extLst>
          </p:cNvPr>
          <p:cNvSpPr/>
          <p:nvPr/>
        </p:nvSpPr>
        <p:spPr>
          <a:xfrm>
            <a:off x="3075517" y="4095751"/>
            <a:ext cx="795867" cy="825500"/>
          </a:xfrm>
          <a:prstGeom prst="can">
            <a:avLst/>
          </a:prstGeom>
          <a:solidFill>
            <a:srgbClr val="92D050"/>
          </a:solidFill>
        </p:spPr>
        <p:style>
          <a:lnRef idx="1">
            <a:schemeClr val="accent4"/>
          </a:lnRef>
          <a:fillRef idx="3">
            <a:schemeClr val="accent4"/>
          </a:fillRef>
          <a:effectRef idx="2">
            <a:schemeClr val="accent4"/>
          </a:effectRef>
          <a:fontRef idx="minor">
            <a:schemeClr val="lt1"/>
          </a:fontRef>
        </p:style>
        <p:txBody>
          <a:bodyPr anchor="ctr"/>
          <a:lstStyle/>
          <a:p>
            <a:pPr algn="ctr">
              <a:defRPr/>
            </a:pPr>
            <a:endParaRPr lang="de-DE" sz="2400"/>
          </a:p>
        </p:txBody>
      </p:sp>
      <p:sp>
        <p:nvSpPr>
          <p:cNvPr id="6" name="Zylinder 5">
            <a:extLst>
              <a:ext uri="{FF2B5EF4-FFF2-40B4-BE49-F238E27FC236}">
                <a16:creationId xmlns:a16="http://schemas.microsoft.com/office/drawing/2014/main" id="{991138F4-DEDC-467E-886E-FB151FE02828}"/>
              </a:ext>
            </a:extLst>
          </p:cNvPr>
          <p:cNvSpPr/>
          <p:nvPr/>
        </p:nvSpPr>
        <p:spPr>
          <a:xfrm>
            <a:off x="3075517" y="5251451"/>
            <a:ext cx="795867" cy="660400"/>
          </a:xfrm>
          <a:prstGeom prst="can">
            <a:avLst/>
          </a:prstGeom>
          <a:solidFill>
            <a:srgbClr val="92D050"/>
          </a:solidFill>
        </p:spPr>
        <p:style>
          <a:lnRef idx="1">
            <a:schemeClr val="accent4"/>
          </a:lnRef>
          <a:fillRef idx="3">
            <a:schemeClr val="accent4"/>
          </a:fillRef>
          <a:effectRef idx="2">
            <a:schemeClr val="accent4"/>
          </a:effectRef>
          <a:fontRef idx="minor">
            <a:schemeClr val="lt1"/>
          </a:fontRef>
        </p:style>
        <p:txBody>
          <a:bodyPr anchor="ctr"/>
          <a:lstStyle/>
          <a:p>
            <a:pPr algn="ctr">
              <a:defRPr/>
            </a:pPr>
            <a:endParaRPr lang="de-DE" sz="2400"/>
          </a:p>
        </p:txBody>
      </p:sp>
      <p:sp>
        <p:nvSpPr>
          <p:cNvPr id="33799" name="Textfeld 2">
            <a:extLst>
              <a:ext uri="{FF2B5EF4-FFF2-40B4-BE49-F238E27FC236}">
                <a16:creationId xmlns:a16="http://schemas.microsoft.com/office/drawing/2014/main" id="{CF7F282C-38EB-40B2-AAB3-7DE8AE015123}"/>
              </a:ext>
            </a:extLst>
          </p:cNvPr>
          <p:cNvSpPr txBox="1">
            <a:spLocks noChangeArrowheads="1"/>
          </p:cNvSpPr>
          <p:nvPr/>
        </p:nvSpPr>
        <p:spPr bwMode="auto">
          <a:xfrm>
            <a:off x="3075517" y="4320118"/>
            <a:ext cx="91228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r>
              <a:rPr lang="de-DE" altLang="de-DE" sz="1200"/>
              <a:t>Pangaea- DV</a:t>
            </a:r>
          </a:p>
        </p:txBody>
      </p:sp>
      <p:sp>
        <p:nvSpPr>
          <p:cNvPr id="33800" name="Textfeld 7">
            <a:extLst>
              <a:ext uri="{FF2B5EF4-FFF2-40B4-BE49-F238E27FC236}">
                <a16:creationId xmlns:a16="http://schemas.microsoft.com/office/drawing/2014/main" id="{C4F860EA-3F27-455E-9EFA-FC11FFC04FFD}"/>
              </a:ext>
            </a:extLst>
          </p:cNvPr>
          <p:cNvSpPr txBox="1">
            <a:spLocks noChangeArrowheads="1"/>
          </p:cNvSpPr>
          <p:nvPr/>
        </p:nvSpPr>
        <p:spPr bwMode="auto">
          <a:xfrm>
            <a:off x="3075517" y="5425018"/>
            <a:ext cx="91228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r>
              <a:rPr lang="de-DE" altLang="de-DE" sz="1200"/>
              <a:t>Pangaea- UK</a:t>
            </a:r>
          </a:p>
        </p:txBody>
      </p:sp>
      <p:cxnSp>
        <p:nvCxnSpPr>
          <p:cNvPr id="9" name="Gerade Verbindung mit Pfeil 8">
            <a:extLst>
              <a:ext uri="{FF2B5EF4-FFF2-40B4-BE49-F238E27FC236}">
                <a16:creationId xmlns:a16="http://schemas.microsoft.com/office/drawing/2014/main" id="{895EE3AE-43C5-4B14-95AF-192D74C40E71}"/>
              </a:ext>
            </a:extLst>
          </p:cNvPr>
          <p:cNvCxnSpPr>
            <a:stCxn id="33799" idx="1"/>
          </p:cNvCxnSpPr>
          <p:nvPr/>
        </p:nvCxnSpPr>
        <p:spPr>
          <a:xfrm flipH="1">
            <a:off x="1458385" y="4550951"/>
            <a:ext cx="1617132" cy="1470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1" name="Verbinder: gewinkelt 10">
            <a:extLst>
              <a:ext uri="{FF2B5EF4-FFF2-40B4-BE49-F238E27FC236}">
                <a16:creationId xmlns:a16="http://schemas.microsoft.com/office/drawing/2014/main" id="{6B9421B8-E0F3-406C-BDCD-359BEF4CB009}"/>
              </a:ext>
            </a:extLst>
          </p:cNvPr>
          <p:cNvCxnSpPr>
            <a:stCxn id="6" idx="2"/>
            <a:endCxn id="4" idx="3"/>
          </p:cNvCxnSpPr>
          <p:nvPr/>
        </p:nvCxnSpPr>
        <p:spPr>
          <a:xfrm rot="10800000">
            <a:off x="1143000" y="5048251"/>
            <a:ext cx="1932517" cy="533400"/>
          </a:xfrm>
          <a:prstGeom prst="bentConnector2">
            <a:avLst/>
          </a:prstGeom>
          <a:ln>
            <a:tailEnd type="triangle"/>
          </a:ln>
        </p:spPr>
        <p:style>
          <a:lnRef idx="2">
            <a:schemeClr val="accent1"/>
          </a:lnRef>
          <a:fillRef idx="0">
            <a:schemeClr val="accent1"/>
          </a:fillRef>
          <a:effectRef idx="1">
            <a:schemeClr val="accent1"/>
          </a:effectRef>
          <a:fontRef idx="minor">
            <a:schemeClr val="tx1"/>
          </a:fontRef>
        </p:style>
      </p:cxnSp>
      <p:sp>
        <p:nvSpPr>
          <p:cNvPr id="12" name="Interaktive Schaltfläche: Zur Startseite wechseln 11">
            <a:hlinkClick r:id="" action="ppaction://noaction" highlightClick="1"/>
            <a:extLst>
              <a:ext uri="{FF2B5EF4-FFF2-40B4-BE49-F238E27FC236}">
                <a16:creationId xmlns:a16="http://schemas.microsoft.com/office/drawing/2014/main" id="{990587CA-7E72-41F7-902E-4C2EBA0BFB40}"/>
              </a:ext>
            </a:extLst>
          </p:cNvPr>
          <p:cNvSpPr/>
          <p:nvPr/>
        </p:nvSpPr>
        <p:spPr>
          <a:xfrm>
            <a:off x="6271685" y="4715934"/>
            <a:ext cx="1932516" cy="1733551"/>
          </a:xfrm>
          <a:prstGeom prst="actionButtonHome">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de-DE" sz="2400"/>
          </a:p>
        </p:txBody>
      </p:sp>
      <p:cxnSp>
        <p:nvCxnSpPr>
          <p:cNvPr id="14" name="Gerade Verbindung mit Pfeil 13">
            <a:extLst>
              <a:ext uri="{FF2B5EF4-FFF2-40B4-BE49-F238E27FC236}">
                <a16:creationId xmlns:a16="http://schemas.microsoft.com/office/drawing/2014/main" id="{3FD0ECCB-802C-4FD7-A8D4-E7321CC21511}"/>
              </a:ext>
            </a:extLst>
          </p:cNvPr>
          <p:cNvCxnSpPr>
            <a:stCxn id="12" idx="2"/>
          </p:cNvCxnSpPr>
          <p:nvPr/>
        </p:nvCxnSpPr>
        <p:spPr>
          <a:xfrm flipH="1">
            <a:off x="3871385" y="5581651"/>
            <a:ext cx="2400300"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33805" name="Textfeld 14">
            <a:extLst>
              <a:ext uri="{FF2B5EF4-FFF2-40B4-BE49-F238E27FC236}">
                <a16:creationId xmlns:a16="http://schemas.microsoft.com/office/drawing/2014/main" id="{7ED583B2-798E-490F-9E7F-0AF388A6FFF1}"/>
              </a:ext>
            </a:extLst>
          </p:cNvPr>
          <p:cNvSpPr txBox="1">
            <a:spLocks noChangeArrowheads="1"/>
          </p:cNvSpPr>
          <p:nvPr/>
        </p:nvSpPr>
        <p:spPr bwMode="auto">
          <a:xfrm>
            <a:off x="865718" y="3191933"/>
            <a:ext cx="134831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lgn="ctr"/>
            <a:r>
              <a:rPr lang="de-DE" altLang="de-DE" sz="1600"/>
              <a:t>Sicherungs-vermögen</a:t>
            </a:r>
          </a:p>
        </p:txBody>
      </p:sp>
      <p:sp>
        <p:nvSpPr>
          <p:cNvPr id="17" name="Textfeld 16">
            <a:extLst>
              <a:ext uri="{FF2B5EF4-FFF2-40B4-BE49-F238E27FC236}">
                <a16:creationId xmlns:a16="http://schemas.microsoft.com/office/drawing/2014/main" id="{669A02E2-246B-4F63-AD3B-6E0A1652432A}"/>
              </a:ext>
            </a:extLst>
          </p:cNvPr>
          <p:cNvSpPr txBox="1"/>
          <p:nvPr/>
        </p:nvSpPr>
        <p:spPr>
          <a:xfrm>
            <a:off x="675217" y="4044951"/>
            <a:ext cx="963083" cy="912814"/>
          </a:xfrm>
          <a:prstGeom prst="rect">
            <a:avLst/>
          </a:prstGeom>
          <a:noFill/>
        </p:spPr>
        <p:txBody>
          <a:bodyPr>
            <a:spAutoFit/>
          </a:bodyPr>
          <a:lstStyle/>
          <a:p>
            <a:pPr>
              <a:defRPr/>
            </a:pPr>
            <a:r>
              <a:rPr lang="de-DE" sz="1333" dirty="0" err="1"/>
              <a:t>Pangaea</a:t>
            </a:r>
            <a:r>
              <a:rPr lang="de-DE" sz="1333" dirty="0"/>
              <a:t>-Topf</a:t>
            </a:r>
          </a:p>
          <a:p>
            <a:pPr>
              <a:defRPr/>
            </a:pPr>
            <a:r>
              <a:rPr lang="de-DE" sz="1333" dirty="0"/>
              <a:t>Deckungsstock</a:t>
            </a:r>
            <a:endParaRPr lang="de-DE" sz="1400" dirty="0"/>
          </a:p>
        </p:txBody>
      </p:sp>
      <p:sp>
        <p:nvSpPr>
          <p:cNvPr id="15" name="Zylinder 14">
            <a:extLst>
              <a:ext uri="{FF2B5EF4-FFF2-40B4-BE49-F238E27FC236}">
                <a16:creationId xmlns:a16="http://schemas.microsoft.com/office/drawing/2014/main" id="{5030C9B2-344E-4674-8ADC-8A6B5956D406}"/>
              </a:ext>
            </a:extLst>
          </p:cNvPr>
          <p:cNvSpPr/>
          <p:nvPr/>
        </p:nvSpPr>
        <p:spPr>
          <a:xfrm>
            <a:off x="662518" y="603252"/>
            <a:ext cx="1551516" cy="1974849"/>
          </a:xfrm>
          <a:prstGeom prst="can">
            <a:avLst/>
          </a:prstGeom>
          <a:solidFill>
            <a:srgbClr val="92D050"/>
          </a:solidFill>
        </p:spPr>
        <p:style>
          <a:lnRef idx="1">
            <a:schemeClr val="accent4"/>
          </a:lnRef>
          <a:fillRef idx="3">
            <a:schemeClr val="accent4"/>
          </a:fillRef>
          <a:effectRef idx="2">
            <a:schemeClr val="accent4"/>
          </a:effectRef>
          <a:fontRef idx="minor">
            <a:schemeClr val="lt1"/>
          </a:fontRef>
        </p:style>
        <p:txBody>
          <a:bodyPr anchor="ctr"/>
          <a:lstStyle/>
          <a:p>
            <a:pPr algn="ctr">
              <a:defRPr/>
            </a:pPr>
            <a:endParaRPr lang="de-DE" sz="2400" dirty="0"/>
          </a:p>
        </p:txBody>
      </p:sp>
      <p:sp>
        <p:nvSpPr>
          <p:cNvPr id="33808" name="Textfeld 2">
            <a:extLst>
              <a:ext uri="{FF2B5EF4-FFF2-40B4-BE49-F238E27FC236}">
                <a16:creationId xmlns:a16="http://schemas.microsoft.com/office/drawing/2014/main" id="{108DF813-FD76-4333-AE17-DA2028010EA8}"/>
              </a:ext>
            </a:extLst>
          </p:cNvPr>
          <p:cNvSpPr txBox="1">
            <a:spLocks noChangeArrowheads="1"/>
          </p:cNvSpPr>
          <p:nvPr/>
        </p:nvSpPr>
        <p:spPr bwMode="auto">
          <a:xfrm>
            <a:off x="675217" y="1367367"/>
            <a:ext cx="1538816"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r>
              <a:rPr lang="de-DE" altLang="de-DE" sz="1600" dirty="0" err="1"/>
              <a:t>Pangaea</a:t>
            </a:r>
            <a:r>
              <a:rPr lang="de-DE" altLang="de-DE" sz="1600" dirty="0"/>
              <a:t>-Topf Freier Fonds</a:t>
            </a:r>
          </a:p>
          <a:p>
            <a:r>
              <a:rPr lang="de-DE" altLang="de-DE" sz="1200" dirty="0"/>
              <a:t>(=Investmentrente)</a:t>
            </a:r>
          </a:p>
        </p:txBody>
      </p:sp>
      <p:sp>
        <p:nvSpPr>
          <p:cNvPr id="18" name="Zylinder 17">
            <a:extLst>
              <a:ext uri="{FF2B5EF4-FFF2-40B4-BE49-F238E27FC236}">
                <a16:creationId xmlns:a16="http://schemas.microsoft.com/office/drawing/2014/main" id="{9E3B004A-B7EC-463E-900A-C885C7D1F4BD}"/>
              </a:ext>
            </a:extLst>
          </p:cNvPr>
          <p:cNvSpPr/>
          <p:nvPr/>
        </p:nvSpPr>
        <p:spPr>
          <a:xfrm>
            <a:off x="3075518" y="599018"/>
            <a:ext cx="1551516" cy="1974849"/>
          </a:xfrm>
          <a:prstGeom prst="can">
            <a:avLst/>
          </a:prstGeom>
          <a:solidFill>
            <a:srgbClr val="92D050"/>
          </a:solidFill>
        </p:spPr>
        <p:style>
          <a:lnRef idx="1">
            <a:schemeClr val="accent4"/>
          </a:lnRef>
          <a:fillRef idx="3">
            <a:schemeClr val="accent4"/>
          </a:fillRef>
          <a:effectRef idx="2">
            <a:schemeClr val="accent4"/>
          </a:effectRef>
          <a:fontRef idx="minor">
            <a:schemeClr val="lt1"/>
          </a:fontRef>
        </p:style>
        <p:txBody>
          <a:bodyPr anchor="ctr"/>
          <a:lstStyle/>
          <a:p>
            <a:pPr algn="ctr">
              <a:defRPr/>
            </a:pPr>
            <a:endParaRPr lang="de-DE" sz="2400"/>
          </a:p>
        </p:txBody>
      </p:sp>
      <p:sp>
        <p:nvSpPr>
          <p:cNvPr id="33810" name="Textfeld 18">
            <a:extLst>
              <a:ext uri="{FF2B5EF4-FFF2-40B4-BE49-F238E27FC236}">
                <a16:creationId xmlns:a16="http://schemas.microsoft.com/office/drawing/2014/main" id="{FBBF0CBC-B030-4E4E-898A-91BB775AD193}"/>
              </a:ext>
            </a:extLst>
          </p:cNvPr>
          <p:cNvSpPr txBox="1">
            <a:spLocks noChangeArrowheads="1"/>
          </p:cNvSpPr>
          <p:nvPr/>
        </p:nvSpPr>
        <p:spPr bwMode="auto">
          <a:xfrm>
            <a:off x="3012018" y="1367367"/>
            <a:ext cx="1678516"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r>
              <a:rPr lang="de-DE" altLang="de-DE" sz="1600" dirty="0" err="1"/>
              <a:t>Pangaea</a:t>
            </a:r>
            <a:r>
              <a:rPr lang="de-DE" altLang="de-DE" sz="1600" dirty="0"/>
              <a:t>-Topf</a:t>
            </a:r>
          </a:p>
          <a:p>
            <a:r>
              <a:rPr lang="de-DE" altLang="de-DE" sz="1600" dirty="0"/>
              <a:t>Deckungsstock</a:t>
            </a:r>
          </a:p>
          <a:p>
            <a:r>
              <a:rPr lang="de-DE" altLang="de-DE" sz="1200" dirty="0"/>
              <a:t>(=Klassik)</a:t>
            </a:r>
            <a:endParaRPr lang="de-DE" altLang="de-DE" sz="1400" dirty="0"/>
          </a:p>
        </p:txBody>
      </p:sp>
      <p:cxnSp>
        <p:nvCxnSpPr>
          <p:cNvPr id="8" name="Gerader Verbinder 7">
            <a:extLst>
              <a:ext uri="{FF2B5EF4-FFF2-40B4-BE49-F238E27FC236}">
                <a16:creationId xmlns:a16="http://schemas.microsoft.com/office/drawing/2014/main" id="{9AC5525A-A211-43AC-ACD3-33DC69A4313C}"/>
              </a:ext>
            </a:extLst>
          </p:cNvPr>
          <p:cNvCxnSpPr/>
          <p:nvPr/>
        </p:nvCxnSpPr>
        <p:spPr>
          <a:xfrm>
            <a:off x="0" y="2861134"/>
            <a:ext cx="12192000" cy="16933"/>
          </a:xfrm>
          <a:prstGeom prst="line">
            <a:avLst/>
          </a:prstGeom>
        </p:spPr>
        <p:style>
          <a:lnRef idx="2">
            <a:schemeClr val="accent1"/>
          </a:lnRef>
          <a:fillRef idx="0">
            <a:schemeClr val="accent1"/>
          </a:fillRef>
          <a:effectRef idx="1">
            <a:schemeClr val="accent1"/>
          </a:effectRef>
          <a:fontRef idx="minor">
            <a:schemeClr val="tx1"/>
          </a:fontRef>
        </p:style>
      </p:cxnSp>
      <p:sp>
        <p:nvSpPr>
          <p:cNvPr id="10" name="Kreuz 9">
            <a:extLst>
              <a:ext uri="{FF2B5EF4-FFF2-40B4-BE49-F238E27FC236}">
                <a16:creationId xmlns:a16="http://schemas.microsoft.com/office/drawing/2014/main" id="{A59B0EF7-C140-4EB0-9E1E-85909E64AF88}"/>
              </a:ext>
            </a:extLst>
          </p:cNvPr>
          <p:cNvSpPr/>
          <p:nvPr/>
        </p:nvSpPr>
        <p:spPr>
          <a:xfrm>
            <a:off x="2472267" y="1536701"/>
            <a:ext cx="279400" cy="258233"/>
          </a:xfrm>
          <a:prstGeom prst="plus">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de-DE" sz="2400"/>
          </a:p>
        </p:txBody>
      </p:sp>
      <p:sp>
        <p:nvSpPr>
          <p:cNvPr id="13" name="Gleich 12">
            <a:extLst>
              <a:ext uri="{FF2B5EF4-FFF2-40B4-BE49-F238E27FC236}">
                <a16:creationId xmlns:a16="http://schemas.microsoft.com/office/drawing/2014/main" id="{F905AF7A-D1E6-4D43-910D-FC8279357E18}"/>
              </a:ext>
            </a:extLst>
          </p:cNvPr>
          <p:cNvSpPr/>
          <p:nvPr/>
        </p:nvSpPr>
        <p:spPr>
          <a:xfrm>
            <a:off x="4817533" y="1462617"/>
            <a:ext cx="491067" cy="431800"/>
          </a:xfrm>
          <a:prstGeom prst="mathEqual">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de-DE" sz="2400">
              <a:solidFill>
                <a:schemeClr val="tx1"/>
              </a:solidFill>
            </a:endParaRPr>
          </a:p>
        </p:txBody>
      </p:sp>
      <p:sp>
        <p:nvSpPr>
          <p:cNvPr id="23" name="Zylinder 22">
            <a:extLst>
              <a:ext uri="{FF2B5EF4-FFF2-40B4-BE49-F238E27FC236}">
                <a16:creationId xmlns:a16="http://schemas.microsoft.com/office/drawing/2014/main" id="{8EFD1AB6-D610-4C63-BDF5-D25E60348A83}"/>
              </a:ext>
            </a:extLst>
          </p:cNvPr>
          <p:cNvSpPr/>
          <p:nvPr/>
        </p:nvSpPr>
        <p:spPr>
          <a:xfrm>
            <a:off x="5488518" y="618067"/>
            <a:ext cx="1551516" cy="1974851"/>
          </a:xfrm>
          <a:prstGeom prst="can">
            <a:avLst/>
          </a:prstGeom>
          <a:solidFill>
            <a:srgbClr val="92D050"/>
          </a:solidFill>
        </p:spPr>
        <p:style>
          <a:lnRef idx="1">
            <a:schemeClr val="accent4"/>
          </a:lnRef>
          <a:fillRef idx="3">
            <a:schemeClr val="accent4"/>
          </a:fillRef>
          <a:effectRef idx="2">
            <a:schemeClr val="accent4"/>
          </a:effectRef>
          <a:fontRef idx="minor">
            <a:schemeClr val="lt1"/>
          </a:fontRef>
        </p:style>
        <p:txBody>
          <a:bodyPr anchor="ctr"/>
          <a:lstStyle/>
          <a:p>
            <a:pPr algn="ctr">
              <a:defRPr/>
            </a:pPr>
            <a:endParaRPr lang="de-DE" sz="2400" dirty="0"/>
          </a:p>
        </p:txBody>
      </p:sp>
      <p:sp>
        <p:nvSpPr>
          <p:cNvPr id="33815" name="Textfeld 15">
            <a:extLst>
              <a:ext uri="{FF2B5EF4-FFF2-40B4-BE49-F238E27FC236}">
                <a16:creationId xmlns:a16="http://schemas.microsoft.com/office/drawing/2014/main" id="{52825370-5C7B-4624-88A1-BA445ABDFC37}"/>
              </a:ext>
            </a:extLst>
          </p:cNvPr>
          <p:cNvSpPr txBox="1">
            <a:spLocks noChangeArrowheads="1"/>
          </p:cNvSpPr>
          <p:nvPr/>
        </p:nvSpPr>
        <p:spPr bwMode="auto">
          <a:xfrm>
            <a:off x="5433485" y="1310218"/>
            <a:ext cx="17907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r>
              <a:rPr lang="de-DE" altLang="de-DE" sz="1600"/>
              <a:t>Pangaea-Gesamtvolumen</a:t>
            </a:r>
          </a:p>
        </p:txBody>
      </p:sp>
      <p:sp>
        <p:nvSpPr>
          <p:cNvPr id="33816" name="Textfeld 19">
            <a:extLst>
              <a:ext uri="{FF2B5EF4-FFF2-40B4-BE49-F238E27FC236}">
                <a16:creationId xmlns:a16="http://schemas.microsoft.com/office/drawing/2014/main" id="{3BE82BE2-1F82-4E50-A0E2-705331E02BEB}"/>
              </a:ext>
            </a:extLst>
          </p:cNvPr>
          <p:cNvSpPr txBox="1">
            <a:spLocks noChangeArrowheads="1"/>
          </p:cNvSpPr>
          <p:nvPr/>
        </p:nvSpPr>
        <p:spPr bwMode="auto">
          <a:xfrm>
            <a:off x="7901517" y="924985"/>
            <a:ext cx="373168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r>
              <a:rPr lang="de-DE" altLang="de-DE" sz="2400"/>
              <a:t>Aufteilung des Pangaea-Volumens</a:t>
            </a:r>
          </a:p>
        </p:txBody>
      </p:sp>
      <p:sp>
        <p:nvSpPr>
          <p:cNvPr id="33817" name="Textfeld 25">
            <a:extLst>
              <a:ext uri="{FF2B5EF4-FFF2-40B4-BE49-F238E27FC236}">
                <a16:creationId xmlns:a16="http://schemas.microsoft.com/office/drawing/2014/main" id="{63A4711A-6ABE-4E0F-968A-5B07E7CD2AFC}"/>
              </a:ext>
            </a:extLst>
          </p:cNvPr>
          <p:cNvSpPr txBox="1">
            <a:spLocks noChangeArrowheads="1"/>
          </p:cNvSpPr>
          <p:nvPr/>
        </p:nvSpPr>
        <p:spPr bwMode="auto">
          <a:xfrm>
            <a:off x="7890934" y="3181351"/>
            <a:ext cx="3731684"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r>
              <a:rPr lang="de-DE" altLang="de-DE" sz="2400"/>
              <a:t>Funktionsweise Pangaea U-Kasse</a:t>
            </a:r>
          </a:p>
        </p:txBody>
      </p:sp>
    </p:spTree>
    <p:extLst>
      <p:ext uri="{BB962C8B-B14F-4D97-AF65-F5344CB8AC3E}">
        <p14:creationId xmlns:p14="http://schemas.microsoft.com/office/powerpoint/2010/main" val="26330594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1">
            <a:extLst>
              <a:ext uri="{FF2B5EF4-FFF2-40B4-BE49-F238E27FC236}">
                <a16:creationId xmlns:a16="http://schemas.microsoft.com/office/drawing/2014/main" id="{3EB40577-C9E4-478D-8824-73574187B198}"/>
              </a:ext>
            </a:extLst>
          </p:cNvPr>
          <p:cNvSpPr txBox="1">
            <a:spLocks/>
          </p:cNvSpPr>
          <p:nvPr/>
        </p:nvSpPr>
        <p:spPr>
          <a:xfrm>
            <a:off x="270000" y="215746"/>
            <a:ext cx="9671012" cy="430887"/>
          </a:xfrm>
          <a:prstGeom prst="rect">
            <a:avLst/>
          </a:prstGeom>
        </p:spPr>
        <p:txBody>
          <a:bodyPr/>
          <a:lstStyle>
            <a:lvl1pPr algn="l" defTabSz="914400" rtl="0" eaLnBrk="1" latinLnBrk="0" hangingPunct="1">
              <a:lnSpc>
                <a:spcPct val="100000"/>
              </a:lnSpc>
              <a:spcBef>
                <a:spcPct val="0"/>
              </a:spcBef>
              <a:buNone/>
              <a:defRPr sz="2300" b="1" kern="1200">
                <a:solidFill>
                  <a:schemeClr val="tx1"/>
                </a:solidFill>
                <a:latin typeface="+mn-lt"/>
                <a:ea typeface="+mj-ea"/>
                <a:cs typeface="+mj-cs"/>
              </a:defRPr>
            </a:lvl1pPr>
          </a:lstStyle>
          <a:p>
            <a:r>
              <a:rPr lang="de-DE" sz="2800" dirty="0">
                <a:solidFill>
                  <a:schemeClr val="accent1"/>
                </a:solidFill>
              </a:rPr>
              <a:t>Tarifverbesserungen</a:t>
            </a:r>
            <a:endParaRPr lang="de-DE" sz="2800" dirty="0"/>
          </a:p>
        </p:txBody>
      </p:sp>
      <p:sp>
        <p:nvSpPr>
          <p:cNvPr id="4" name="Textplatzhalter 3">
            <a:extLst>
              <a:ext uri="{FF2B5EF4-FFF2-40B4-BE49-F238E27FC236}">
                <a16:creationId xmlns:a16="http://schemas.microsoft.com/office/drawing/2014/main" id="{6E9783E3-D71C-4CC2-9582-07280F38175E}"/>
              </a:ext>
            </a:extLst>
          </p:cNvPr>
          <p:cNvSpPr txBox="1">
            <a:spLocks/>
          </p:cNvSpPr>
          <p:nvPr/>
        </p:nvSpPr>
        <p:spPr>
          <a:xfrm>
            <a:off x="1087648" y="1384091"/>
            <a:ext cx="11491940" cy="1775304"/>
          </a:xfrm>
          <a:prstGeom prst="rect">
            <a:avLst/>
          </a:prstGeom>
          <a:noFill/>
        </p:spPr>
        <p:txBody>
          <a:bodyPr/>
          <a:lstStyle>
            <a:lvl1pPr marL="180000" indent="-180000" algn="l" defTabSz="180000" rtl="0" eaLnBrk="1" latinLnBrk="0" hangingPunct="1">
              <a:lnSpc>
                <a:spcPct val="100000"/>
              </a:lnSpc>
              <a:spcBef>
                <a:spcPts val="500"/>
              </a:spcBef>
              <a:buClr>
                <a:schemeClr val="accent1"/>
              </a:buClr>
              <a:buFont typeface="Wingdings" pitchFamily="2" charset="2"/>
              <a:buChar char="§"/>
              <a:tabLst>
                <a:tab pos="180000" algn="l"/>
              </a:tabLst>
              <a:defRPr sz="1800" kern="1200">
                <a:solidFill>
                  <a:schemeClr val="tx1"/>
                </a:solidFill>
                <a:latin typeface="+mn-lt"/>
                <a:ea typeface="+mn-ea"/>
                <a:cs typeface="+mn-cs"/>
              </a:defRPr>
            </a:lvl1pPr>
            <a:lvl2pPr marL="720000" indent="-180000" algn="l" defTabSz="180000" rtl="0" eaLnBrk="1" latinLnBrk="0" hangingPunct="1">
              <a:lnSpc>
                <a:spcPct val="100000"/>
              </a:lnSpc>
              <a:spcBef>
                <a:spcPts val="500"/>
              </a:spcBef>
              <a:buClr>
                <a:schemeClr val="accent1"/>
              </a:buClr>
              <a:buFont typeface="Arial" panose="020B0604020202020204" pitchFamily="34" charset="0"/>
              <a:buChar char="•"/>
              <a:tabLst>
                <a:tab pos="180000" algn="l"/>
              </a:tabLst>
              <a:defRPr sz="1800" kern="1200">
                <a:solidFill>
                  <a:schemeClr val="tx1"/>
                </a:solidFill>
                <a:latin typeface="+mn-lt"/>
                <a:ea typeface="+mn-ea"/>
                <a:cs typeface="+mn-cs"/>
              </a:defRPr>
            </a:lvl2pPr>
            <a:lvl3pPr marL="1260000" indent="-180000" algn="l" defTabSz="914400" rtl="0" eaLnBrk="1" latinLnBrk="0" hangingPunct="1">
              <a:lnSpc>
                <a:spcPct val="100000"/>
              </a:lnSpc>
              <a:spcBef>
                <a:spcPts val="500"/>
              </a:spcBef>
              <a:buClr>
                <a:schemeClr val="accent1"/>
              </a:buClr>
              <a:buFont typeface="Symbol" pitchFamily="2" charset="2"/>
              <a:buChar char="-"/>
              <a:tabLst>
                <a:tab pos="180000" algn="l"/>
              </a:tabLst>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0850" indent="-368300">
              <a:lnSpc>
                <a:spcPct val="150000"/>
              </a:lnSpc>
              <a:buFont typeface="Wingdings" panose="05000000000000000000" pitchFamily="2" charset="2"/>
              <a:buChar char="ü"/>
              <a:tabLst>
                <a:tab pos="712788" algn="l"/>
              </a:tabLst>
            </a:pPr>
            <a:r>
              <a:rPr lang="de-DE" altLang="de-DE" sz="2400" dirty="0"/>
              <a:t>Vereinfachung des vorgezogenen Rentenbeginns</a:t>
            </a:r>
          </a:p>
          <a:p>
            <a:pPr marL="450850" indent="-368300">
              <a:lnSpc>
                <a:spcPct val="150000"/>
              </a:lnSpc>
              <a:buFont typeface="Wingdings" panose="05000000000000000000" pitchFamily="2" charset="2"/>
              <a:buChar char="ü"/>
              <a:tabLst>
                <a:tab pos="712788" algn="l"/>
              </a:tabLst>
            </a:pPr>
            <a:r>
              <a:rPr lang="de-DE" altLang="de-DE" sz="2400" dirty="0"/>
              <a:t>Erhöhung der Verlängerungsoption auf 20 Jahre bis max. 85</a:t>
            </a:r>
          </a:p>
          <a:p>
            <a:pPr marL="450850" indent="-368300">
              <a:lnSpc>
                <a:spcPct val="150000"/>
              </a:lnSpc>
              <a:buFont typeface="Wingdings" panose="05000000000000000000" pitchFamily="2" charset="2"/>
              <a:buChar char="ü"/>
              <a:tabLst>
                <a:tab pos="712788" algn="l"/>
              </a:tabLst>
            </a:pPr>
            <a:r>
              <a:rPr lang="de-DE" altLang="de-DE" sz="2400" dirty="0"/>
              <a:t>Beitragserhöhung und Zuzahlung nun analog zur Fondsgebundenen</a:t>
            </a:r>
          </a:p>
          <a:p>
            <a:pPr marL="450850" indent="-368300">
              <a:lnSpc>
                <a:spcPct val="150000"/>
              </a:lnSpc>
              <a:buFont typeface="Wingdings" panose="05000000000000000000" pitchFamily="2" charset="2"/>
              <a:buChar char="ü"/>
              <a:tabLst>
                <a:tab pos="712788" algn="l"/>
              </a:tabLst>
            </a:pPr>
            <a:r>
              <a:rPr lang="de-DE" altLang="de-DE" sz="2400" dirty="0"/>
              <a:t>Niedrigere Stornoabschläge </a:t>
            </a:r>
            <a:br>
              <a:rPr lang="de-DE" altLang="de-DE" sz="2400" dirty="0"/>
            </a:br>
            <a:r>
              <a:rPr lang="de-DE" altLang="de-DE" sz="2400" dirty="0"/>
              <a:t>(mit Ausnahme von Verträgen mit niedriger Beitragssumme)</a:t>
            </a:r>
          </a:p>
          <a:p>
            <a:endParaRPr lang="de-DE" altLang="de-DE" sz="2000" dirty="0"/>
          </a:p>
          <a:p>
            <a:pPr lvl="1"/>
            <a:endParaRPr lang="de-DE" altLang="de-DE" dirty="0"/>
          </a:p>
        </p:txBody>
      </p:sp>
    </p:spTree>
    <p:extLst>
      <p:ext uri="{BB962C8B-B14F-4D97-AF65-F5344CB8AC3E}">
        <p14:creationId xmlns:p14="http://schemas.microsoft.com/office/powerpoint/2010/main" val="3477645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1">
            <a:extLst>
              <a:ext uri="{FF2B5EF4-FFF2-40B4-BE49-F238E27FC236}">
                <a16:creationId xmlns:a16="http://schemas.microsoft.com/office/drawing/2014/main" id="{A2ACD5C5-0A9B-49A3-BF29-A64861A8078F}"/>
              </a:ext>
            </a:extLst>
          </p:cNvPr>
          <p:cNvSpPr txBox="1">
            <a:spLocks noChangeArrowheads="1"/>
          </p:cNvSpPr>
          <p:nvPr/>
        </p:nvSpPr>
        <p:spPr bwMode="auto">
          <a:xfrm>
            <a:off x="274321" y="219478"/>
            <a:ext cx="829360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spcBef>
                <a:spcPct val="0"/>
              </a:spcBef>
            </a:pPr>
            <a:r>
              <a:rPr lang="de-DE" altLang="de-DE" sz="2800" b="1" dirty="0">
                <a:solidFill>
                  <a:schemeClr val="accent1"/>
                </a:solidFill>
                <a:latin typeface="+mn-lt"/>
                <a:ea typeface="+mj-ea"/>
                <a:cs typeface="+mj-cs"/>
              </a:rPr>
              <a:t>Vorgezogener Rentenbeginn</a:t>
            </a:r>
          </a:p>
        </p:txBody>
      </p:sp>
      <p:sp>
        <p:nvSpPr>
          <p:cNvPr id="5" name="Inhaltsplatzhalter 2">
            <a:extLst>
              <a:ext uri="{FF2B5EF4-FFF2-40B4-BE49-F238E27FC236}">
                <a16:creationId xmlns:a16="http://schemas.microsoft.com/office/drawing/2014/main" id="{456223A7-9B1E-41FE-A842-28CA68114F78}"/>
              </a:ext>
            </a:extLst>
          </p:cNvPr>
          <p:cNvSpPr txBox="1">
            <a:spLocks/>
          </p:cNvSpPr>
          <p:nvPr/>
        </p:nvSpPr>
        <p:spPr>
          <a:xfrm>
            <a:off x="1222079" y="1317753"/>
            <a:ext cx="8772313" cy="223926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80000" indent="-180000" defTabSz="180000">
              <a:lnSpc>
                <a:spcPct val="150000"/>
              </a:lnSpc>
              <a:spcBef>
                <a:spcPts val="500"/>
              </a:spcBef>
              <a:buClr>
                <a:schemeClr val="accent1"/>
              </a:buClr>
              <a:buFont typeface="Wingdings" pitchFamily="2" charset="2"/>
              <a:buChar char="§"/>
              <a:tabLst>
                <a:tab pos="180000" algn="l"/>
              </a:tabLst>
              <a:defRPr/>
            </a:pPr>
            <a:r>
              <a:rPr lang="de-DE" sz="2000" dirty="0"/>
              <a:t>Versicherungsnehmer kann vereinbarten Rentenzahlungsbeginn </a:t>
            </a:r>
            <a:br>
              <a:rPr lang="de-DE" sz="2000" dirty="0"/>
            </a:br>
            <a:r>
              <a:rPr lang="de-DE" sz="2000" dirty="0"/>
              <a:t>bis zu 5 Jahre vorverlegen</a:t>
            </a:r>
          </a:p>
          <a:p>
            <a:pPr marL="180000" indent="-180000" defTabSz="180000">
              <a:lnSpc>
                <a:spcPct val="150000"/>
              </a:lnSpc>
              <a:spcBef>
                <a:spcPts val="500"/>
              </a:spcBef>
              <a:buClr>
                <a:schemeClr val="accent1"/>
              </a:buClr>
              <a:buFont typeface="Wingdings" pitchFamily="2" charset="2"/>
              <a:buChar char="§"/>
              <a:tabLst>
                <a:tab pos="180000" algn="l"/>
              </a:tabLst>
              <a:defRPr/>
            </a:pPr>
            <a:r>
              <a:rPr lang="de-DE" sz="2000" dirty="0"/>
              <a:t>Durch Vorziehen des Rentenzahlungsbeginns verringert sich die Höhe der Rente, insbesondere auch die Höhe der garantierten Mindestrente.</a:t>
            </a:r>
          </a:p>
          <a:p>
            <a:pPr marL="637200" lvl="1" indent="-180000" defTabSz="180000">
              <a:lnSpc>
                <a:spcPct val="150000"/>
              </a:lnSpc>
              <a:buClr>
                <a:schemeClr val="accent1"/>
              </a:buClr>
              <a:buFont typeface="Wingdings" pitchFamily="2" charset="2"/>
              <a:buChar char="§"/>
              <a:tabLst>
                <a:tab pos="180000" algn="l"/>
              </a:tabLst>
              <a:defRPr/>
            </a:pPr>
            <a:r>
              <a:rPr lang="de-DE" sz="1600" dirty="0"/>
              <a:t>Eine Kapitalabfindung ist in diesem Fall nicht möglich. Falls Kunden sich Kapital auszahlen lassen wollen, müssen sie eine Kündigung oder Teilkündigung vornehmen. </a:t>
            </a:r>
          </a:p>
          <a:p>
            <a:pPr marL="180000" indent="-180000" defTabSz="180000">
              <a:lnSpc>
                <a:spcPct val="150000"/>
              </a:lnSpc>
              <a:spcBef>
                <a:spcPts val="500"/>
              </a:spcBef>
              <a:buClr>
                <a:schemeClr val="accent1"/>
              </a:buClr>
              <a:buFont typeface="Wingdings" pitchFamily="2" charset="2"/>
              <a:buChar char="§"/>
              <a:tabLst>
                <a:tab pos="180000" algn="l"/>
              </a:tabLst>
              <a:defRPr/>
            </a:pPr>
            <a:r>
              <a:rPr lang="de-DE" sz="2000" dirty="0"/>
              <a:t>Eine vereinbarte Rentengarantiezeit beginnt mit der Zahlung der vorzeitigen Rente zu laufen.</a:t>
            </a:r>
          </a:p>
          <a:p>
            <a:pPr>
              <a:defRPr/>
            </a:pPr>
            <a:endParaRPr lang="de-DE" sz="1467" dirty="0"/>
          </a:p>
        </p:txBody>
      </p:sp>
    </p:spTree>
    <p:extLst>
      <p:ext uri="{BB962C8B-B14F-4D97-AF65-F5344CB8AC3E}">
        <p14:creationId xmlns:p14="http://schemas.microsoft.com/office/powerpoint/2010/main" val="38340952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a:extLst>
              <a:ext uri="{FF2B5EF4-FFF2-40B4-BE49-F238E27FC236}">
                <a16:creationId xmlns:a16="http://schemas.microsoft.com/office/drawing/2014/main" id="{E6EDEF49-D91F-4974-BA6A-94D8585CB1C9}"/>
              </a:ext>
            </a:extLst>
          </p:cNvPr>
          <p:cNvSpPr txBox="1">
            <a:spLocks noChangeArrowheads="1"/>
          </p:cNvSpPr>
          <p:nvPr/>
        </p:nvSpPr>
        <p:spPr bwMode="auto">
          <a:xfrm>
            <a:off x="274321" y="219478"/>
            <a:ext cx="829360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spcBef>
                <a:spcPct val="0"/>
              </a:spcBef>
            </a:pPr>
            <a:r>
              <a:rPr lang="de-DE" altLang="de-DE" sz="2800" b="1" dirty="0">
                <a:solidFill>
                  <a:schemeClr val="accent1"/>
                </a:solidFill>
                <a:latin typeface="+mn-lt"/>
                <a:ea typeface="+mj-ea"/>
                <a:cs typeface="+mj-cs"/>
              </a:rPr>
              <a:t>Verlängerungsoption</a:t>
            </a:r>
          </a:p>
        </p:txBody>
      </p:sp>
      <p:sp>
        <p:nvSpPr>
          <p:cNvPr id="4" name="Inhaltsplatzhalter 2">
            <a:extLst>
              <a:ext uri="{FF2B5EF4-FFF2-40B4-BE49-F238E27FC236}">
                <a16:creationId xmlns:a16="http://schemas.microsoft.com/office/drawing/2014/main" id="{2E155927-7195-425F-9C29-D5495C4C672F}"/>
              </a:ext>
            </a:extLst>
          </p:cNvPr>
          <p:cNvSpPr txBox="1">
            <a:spLocks/>
          </p:cNvSpPr>
          <p:nvPr/>
        </p:nvSpPr>
        <p:spPr>
          <a:xfrm>
            <a:off x="778502" y="1295919"/>
            <a:ext cx="10660829" cy="131665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80000" indent="-180000" defTabSz="180000">
              <a:lnSpc>
                <a:spcPct val="150000"/>
              </a:lnSpc>
              <a:buClr>
                <a:schemeClr val="accent1"/>
              </a:buClr>
              <a:buFont typeface="Wingdings" pitchFamily="2" charset="2"/>
              <a:buChar char="§"/>
              <a:tabLst>
                <a:tab pos="180000" algn="l"/>
              </a:tabLst>
              <a:defRPr/>
            </a:pPr>
            <a:r>
              <a:rPr lang="de-DE" sz="2000" dirty="0"/>
              <a:t>Beginn der Rentenzahlung kann beitragsfrei bis zu 20 Jahre, maximal bis zum Alter 85 der versicherten Person (Verlängerungsphase) über den ursprünglich vereinbarten Termin hinaus verschoben werden. </a:t>
            </a:r>
          </a:p>
          <a:p>
            <a:pPr marL="180000" indent="-180000" defTabSz="180000">
              <a:lnSpc>
                <a:spcPct val="150000"/>
              </a:lnSpc>
              <a:buClr>
                <a:schemeClr val="accent1"/>
              </a:buClr>
              <a:buFont typeface="Wingdings" pitchFamily="2" charset="2"/>
              <a:buChar char="§"/>
              <a:tabLst>
                <a:tab pos="180000" algn="l"/>
              </a:tabLst>
              <a:defRPr/>
            </a:pPr>
            <a:endParaRPr lang="de-DE" sz="2000" dirty="0"/>
          </a:p>
          <a:p>
            <a:pPr>
              <a:defRPr/>
            </a:pPr>
            <a:endParaRPr lang="de-DE" sz="1467" dirty="0"/>
          </a:p>
        </p:txBody>
      </p:sp>
      <p:pic>
        <p:nvPicPr>
          <p:cNvPr id="5" name="Grafik 4" descr="Ein Bild, das Gras, draußen, Feld, braun enthält.&#10;&#10;Automatisch generierte Beschreibung">
            <a:extLst>
              <a:ext uri="{FF2B5EF4-FFF2-40B4-BE49-F238E27FC236}">
                <a16:creationId xmlns:a16="http://schemas.microsoft.com/office/drawing/2014/main" id="{8DC279FC-7B28-433A-89BA-CDB3EF1D2AE1}"/>
              </a:ext>
            </a:extLst>
          </p:cNvPr>
          <p:cNvPicPr>
            <a:picLocks noChangeAspect="1"/>
          </p:cNvPicPr>
          <p:nvPr/>
        </p:nvPicPr>
        <p:blipFill>
          <a:blip r:embed="rId2"/>
          <a:stretch>
            <a:fillRect/>
          </a:stretch>
        </p:blipFill>
        <p:spPr>
          <a:xfrm>
            <a:off x="5659508" y="2612571"/>
            <a:ext cx="5219207" cy="3479471"/>
          </a:xfrm>
          <a:prstGeom prst="rect">
            <a:avLst/>
          </a:prstGeom>
        </p:spPr>
      </p:pic>
    </p:spTree>
    <p:extLst>
      <p:ext uri="{BB962C8B-B14F-4D97-AF65-F5344CB8AC3E}">
        <p14:creationId xmlns:p14="http://schemas.microsoft.com/office/powerpoint/2010/main" val="1920006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a:extLst>
              <a:ext uri="{FF2B5EF4-FFF2-40B4-BE49-F238E27FC236}">
                <a16:creationId xmlns:a16="http://schemas.microsoft.com/office/drawing/2014/main" id="{E6EDEF49-D91F-4974-BA6A-94D8585CB1C9}"/>
              </a:ext>
            </a:extLst>
          </p:cNvPr>
          <p:cNvSpPr txBox="1">
            <a:spLocks noChangeArrowheads="1"/>
          </p:cNvSpPr>
          <p:nvPr/>
        </p:nvSpPr>
        <p:spPr bwMode="auto">
          <a:xfrm>
            <a:off x="274320" y="164614"/>
            <a:ext cx="868679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spcBef>
                <a:spcPct val="0"/>
              </a:spcBef>
            </a:pPr>
            <a:r>
              <a:rPr lang="de-DE" altLang="de-DE" sz="2800" b="1" dirty="0">
                <a:solidFill>
                  <a:schemeClr val="accent1"/>
                </a:solidFill>
                <a:latin typeface="+mn-lt"/>
                <a:ea typeface="+mj-ea"/>
                <a:cs typeface="+mj-cs"/>
              </a:rPr>
              <a:t>Beitragserhöhung und Zuzahlung</a:t>
            </a:r>
          </a:p>
        </p:txBody>
      </p:sp>
      <p:sp>
        <p:nvSpPr>
          <p:cNvPr id="4" name="Inhaltsplatzhalter 2">
            <a:extLst>
              <a:ext uri="{FF2B5EF4-FFF2-40B4-BE49-F238E27FC236}">
                <a16:creationId xmlns:a16="http://schemas.microsoft.com/office/drawing/2014/main" id="{C120B3B5-714B-4793-AC01-CC951AA3EB97}"/>
              </a:ext>
            </a:extLst>
          </p:cNvPr>
          <p:cNvSpPr txBox="1">
            <a:spLocks/>
          </p:cNvSpPr>
          <p:nvPr/>
        </p:nvSpPr>
        <p:spPr>
          <a:xfrm>
            <a:off x="1148927" y="1030701"/>
            <a:ext cx="9622705" cy="594148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54013" indent="-354013" defTabSz="180000">
              <a:lnSpc>
                <a:spcPct val="100000"/>
              </a:lnSpc>
              <a:spcBef>
                <a:spcPts val="500"/>
              </a:spcBef>
              <a:buClr>
                <a:schemeClr val="accent1"/>
              </a:buClr>
              <a:buFont typeface="Wingdings" panose="05000000000000000000" pitchFamily="2" charset="2"/>
              <a:buChar char="ü"/>
              <a:tabLst>
                <a:tab pos="354013" algn="l"/>
              </a:tabLst>
              <a:defRPr/>
            </a:pPr>
            <a:r>
              <a:rPr lang="de-DE" sz="1600" dirty="0"/>
              <a:t>Vor Rentenzahlungsbeginn jährlich bis zu sechs Zuzahlungen möglich</a:t>
            </a:r>
            <a:br>
              <a:rPr lang="de-DE" sz="1600" dirty="0"/>
            </a:br>
            <a:r>
              <a:rPr lang="de-DE" sz="1600" dirty="0">
                <a:solidFill>
                  <a:schemeClr val="accent1">
                    <a:lumMod val="75000"/>
                  </a:schemeClr>
                </a:solidFill>
              </a:rPr>
              <a:t>-&gt; </a:t>
            </a:r>
            <a:r>
              <a:rPr lang="de-DE" sz="1600" dirty="0"/>
              <a:t>Zuzahlung mindestens 500 EUR</a:t>
            </a:r>
            <a:br>
              <a:rPr lang="de-DE" sz="1600" dirty="0"/>
            </a:br>
            <a:r>
              <a:rPr lang="de-DE" sz="1600" dirty="0"/>
              <a:t>(in letzten 5 Jahren vor Rentenzahlungsbeginn ist Zuzahlung auf 10% der ursprünglich vereinbarten Beitragssumme pro Jahr begrenzt, Beitragserhöhungen sind in diesem Zeitraum nicht mehr möglich)</a:t>
            </a:r>
          </a:p>
          <a:p>
            <a:pPr marL="354013" indent="-354013" defTabSz="180000">
              <a:lnSpc>
                <a:spcPct val="100000"/>
              </a:lnSpc>
              <a:spcBef>
                <a:spcPts val="500"/>
              </a:spcBef>
              <a:buClr>
                <a:schemeClr val="accent1"/>
              </a:buClr>
              <a:buFont typeface="Wingdings" panose="05000000000000000000" pitchFamily="2" charset="2"/>
              <a:buChar char="ü"/>
              <a:tabLst>
                <a:tab pos="354013" algn="l"/>
              </a:tabLst>
              <a:defRPr/>
            </a:pPr>
            <a:endParaRPr lang="de-DE" sz="1600" dirty="0"/>
          </a:p>
          <a:p>
            <a:pPr marL="354013" indent="-354013" defTabSz="180000">
              <a:lnSpc>
                <a:spcPct val="100000"/>
              </a:lnSpc>
              <a:spcBef>
                <a:spcPts val="500"/>
              </a:spcBef>
              <a:buClr>
                <a:schemeClr val="accent1"/>
              </a:buClr>
              <a:buFont typeface="Wingdings" panose="05000000000000000000" pitchFamily="2" charset="2"/>
              <a:buChar char="ü"/>
              <a:tabLst>
                <a:tab pos="354013" algn="l"/>
              </a:tabLst>
              <a:defRPr/>
            </a:pPr>
            <a:r>
              <a:rPr lang="de-DE" sz="1600" dirty="0"/>
              <a:t>Vor Rentenzahlungsbeginn jährlich einmal Beitrag erhöhen möglich</a:t>
            </a:r>
            <a:br>
              <a:rPr lang="de-DE" sz="1600" dirty="0"/>
            </a:br>
            <a:r>
              <a:rPr lang="de-DE" sz="1600" dirty="0">
                <a:solidFill>
                  <a:schemeClr val="accent1">
                    <a:lumMod val="75000"/>
                  </a:schemeClr>
                </a:solidFill>
              </a:rPr>
              <a:t>-&gt; </a:t>
            </a:r>
            <a:r>
              <a:rPr lang="de-DE" sz="1600" dirty="0"/>
              <a:t>Erhöhung mindestens 180 EUR </a:t>
            </a:r>
          </a:p>
          <a:p>
            <a:pPr marL="354013" indent="-354013" defTabSz="180000">
              <a:lnSpc>
                <a:spcPct val="100000"/>
              </a:lnSpc>
              <a:spcBef>
                <a:spcPts val="500"/>
              </a:spcBef>
              <a:buClr>
                <a:schemeClr val="accent1"/>
              </a:buClr>
              <a:buFont typeface="Wingdings" panose="05000000000000000000" pitchFamily="2" charset="2"/>
              <a:buChar char="ü"/>
              <a:tabLst>
                <a:tab pos="354013" algn="l"/>
              </a:tabLst>
              <a:defRPr/>
            </a:pPr>
            <a:endParaRPr lang="de-DE" sz="1600" dirty="0"/>
          </a:p>
          <a:p>
            <a:pPr marL="354013" indent="-354013" defTabSz="180000">
              <a:lnSpc>
                <a:spcPct val="100000"/>
              </a:lnSpc>
              <a:spcBef>
                <a:spcPts val="500"/>
              </a:spcBef>
              <a:buClr>
                <a:schemeClr val="accent1"/>
              </a:buClr>
              <a:buFont typeface="Wingdings" panose="05000000000000000000" pitchFamily="2" charset="2"/>
              <a:buChar char="ü"/>
              <a:tabLst>
                <a:tab pos="354013" algn="l"/>
              </a:tabLst>
              <a:defRPr/>
            </a:pPr>
            <a:r>
              <a:rPr lang="de-DE" sz="1600" dirty="0"/>
              <a:t>Maximale Erhöhung gesamt: doppelte ursprünglich vereinbarte Beitragssumme</a:t>
            </a:r>
          </a:p>
          <a:p>
            <a:pPr marL="0" indent="0" defTabSz="180000">
              <a:lnSpc>
                <a:spcPct val="100000"/>
              </a:lnSpc>
              <a:spcBef>
                <a:spcPts val="500"/>
              </a:spcBef>
              <a:buClr>
                <a:schemeClr val="accent1"/>
              </a:buClr>
              <a:buNone/>
              <a:tabLst>
                <a:tab pos="354013" algn="l"/>
              </a:tabLst>
              <a:defRPr/>
            </a:pPr>
            <a:r>
              <a:rPr lang="de-DE" sz="1600" dirty="0"/>
              <a:t> </a:t>
            </a:r>
          </a:p>
          <a:p>
            <a:pPr marL="354013" indent="-354013" defTabSz="180000">
              <a:lnSpc>
                <a:spcPct val="100000"/>
              </a:lnSpc>
              <a:spcBef>
                <a:spcPts val="500"/>
              </a:spcBef>
              <a:buClr>
                <a:schemeClr val="accent1"/>
              </a:buClr>
              <a:buFont typeface="Wingdings" panose="05000000000000000000" pitchFamily="2" charset="2"/>
              <a:buChar char="ü"/>
              <a:tabLst>
                <a:tab pos="354013" algn="l"/>
              </a:tabLst>
              <a:defRPr/>
            </a:pPr>
            <a:r>
              <a:rPr lang="de-DE" sz="1600" dirty="0"/>
              <a:t>Bei Direktversicherungen Beitragserhöhungen und Zuzahlungen bis zum max. steuerfreien Betrag gem. § 3 Nr. 63 EStG. </a:t>
            </a:r>
          </a:p>
          <a:p>
            <a:pPr marL="0" indent="0" defTabSz="180000">
              <a:lnSpc>
                <a:spcPct val="100000"/>
              </a:lnSpc>
              <a:spcBef>
                <a:spcPts val="500"/>
              </a:spcBef>
              <a:buClr>
                <a:schemeClr val="accent1"/>
              </a:buClr>
              <a:buNone/>
              <a:tabLst>
                <a:tab pos="354013" algn="l"/>
              </a:tabLst>
              <a:defRPr/>
            </a:pPr>
            <a:endParaRPr lang="de-DE" sz="1600" dirty="0"/>
          </a:p>
          <a:p>
            <a:pPr marL="354013" indent="-354013" defTabSz="180000">
              <a:lnSpc>
                <a:spcPct val="100000"/>
              </a:lnSpc>
              <a:spcBef>
                <a:spcPts val="500"/>
              </a:spcBef>
              <a:buClr>
                <a:schemeClr val="accent1"/>
              </a:buClr>
              <a:buFont typeface="Wingdings" panose="05000000000000000000" pitchFamily="2" charset="2"/>
              <a:buChar char="ü"/>
              <a:tabLst>
                <a:tab pos="354013" algn="l"/>
              </a:tabLst>
              <a:defRPr/>
            </a:pPr>
            <a:r>
              <a:rPr lang="de-DE" sz="1600" dirty="0"/>
              <a:t>Bei Zuzahlungen und Beitragserhöhungen werden garantierte Mindestrente und garantierte Mindest-Kapitalabfindung neu berechnet</a:t>
            </a:r>
          </a:p>
          <a:p>
            <a:pPr defTabSz="180000">
              <a:lnSpc>
                <a:spcPct val="100000"/>
              </a:lnSpc>
              <a:spcBef>
                <a:spcPts val="500"/>
              </a:spcBef>
              <a:buClr>
                <a:schemeClr val="accent1"/>
              </a:buClr>
              <a:buFont typeface="Wingdings" panose="05000000000000000000" pitchFamily="2" charset="2"/>
              <a:buChar char="ü"/>
              <a:tabLst>
                <a:tab pos="354013" algn="l"/>
              </a:tabLst>
              <a:defRPr/>
            </a:pPr>
            <a:endParaRPr lang="de-DE" sz="1600" dirty="0"/>
          </a:p>
          <a:p>
            <a:pPr marL="354013" indent="-354013" defTabSz="180000">
              <a:lnSpc>
                <a:spcPct val="100000"/>
              </a:lnSpc>
              <a:spcBef>
                <a:spcPts val="500"/>
              </a:spcBef>
              <a:buClr>
                <a:schemeClr val="accent1"/>
              </a:buClr>
              <a:buFont typeface="Wingdings" panose="05000000000000000000" pitchFamily="2" charset="2"/>
              <a:buChar char="ü"/>
              <a:tabLst>
                <a:tab pos="354013" algn="l"/>
              </a:tabLst>
              <a:defRPr/>
            </a:pPr>
            <a:r>
              <a:rPr lang="de-DE" sz="1600" dirty="0"/>
              <a:t>Zuzahlungen und Beitragserhöhungen in Verlängerungsphase:</a:t>
            </a:r>
            <a:br>
              <a:rPr lang="de-DE" sz="1600" dirty="0"/>
            </a:br>
            <a:r>
              <a:rPr lang="de-DE" sz="1600" dirty="0"/>
              <a:t>garantierte Mindestrente und garantierte Mindest-Kapitalabfindung werden</a:t>
            </a:r>
            <a:br>
              <a:rPr lang="de-DE" sz="1600" dirty="0"/>
            </a:br>
            <a:r>
              <a:rPr lang="de-DE" sz="1600" dirty="0"/>
              <a:t>nicht neu berechnet</a:t>
            </a:r>
          </a:p>
          <a:p>
            <a:pPr>
              <a:defRPr/>
            </a:pPr>
            <a:endParaRPr lang="de-DE" sz="1467" dirty="0"/>
          </a:p>
        </p:txBody>
      </p:sp>
    </p:spTree>
    <p:extLst>
      <p:ext uri="{BB962C8B-B14F-4D97-AF65-F5344CB8AC3E}">
        <p14:creationId xmlns:p14="http://schemas.microsoft.com/office/powerpoint/2010/main" val="3871712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1">
            <a:extLst>
              <a:ext uri="{FF2B5EF4-FFF2-40B4-BE49-F238E27FC236}">
                <a16:creationId xmlns:a16="http://schemas.microsoft.com/office/drawing/2014/main" id="{A2ACD5C5-0A9B-49A3-BF29-A64861A8078F}"/>
              </a:ext>
            </a:extLst>
          </p:cNvPr>
          <p:cNvSpPr txBox="1">
            <a:spLocks noChangeArrowheads="1"/>
          </p:cNvSpPr>
          <p:nvPr/>
        </p:nvSpPr>
        <p:spPr bwMode="auto">
          <a:xfrm>
            <a:off x="274321" y="219478"/>
            <a:ext cx="829360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spcBef>
                <a:spcPct val="0"/>
              </a:spcBef>
            </a:pPr>
            <a:r>
              <a:rPr lang="de-DE" altLang="de-DE" sz="2800" b="1" dirty="0">
                <a:solidFill>
                  <a:schemeClr val="accent1"/>
                </a:solidFill>
                <a:latin typeface="+mn-lt"/>
                <a:ea typeface="+mj-ea"/>
                <a:cs typeface="+mj-cs"/>
              </a:rPr>
              <a:t>Rahmenbedingungen</a:t>
            </a:r>
          </a:p>
        </p:txBody>
      </p:sp>
      <p:sp>
        <p:nvSpPr>
          <p:cNvPr id="6" name="Textfeld 5">
            <a:extLst>
              <a:ext uri="{FF2B5EF4-FFF2-40B4-BE49-F238E27FC236}">
                <a16:creationId xmlns:a16="http://schemas.microsoft.com/office/drawing/2014/main" id="{4CCB1036-5F39-48DE-8A98-03BDC9C0F272}"/>
              </a:ext>
            </a:extLst>
          </p:cNvPr>
          <p:cNvSpPr txBox="1"/>
          <p:nvPr/>
        </p:nvSpPr>
        <p:spPr>
          <a:xfrm>
            <a:off x="1911957" y="742698"/>
            <a:ext cx="7183967" cy="5835700"/>
          </a:xfrm>
          <a:prstGeom prst="rect">
            <a:avLst/>
          </a:prstGeom>
          <a:noFill/>
        </p:spPr>
        <p:txBody>
          <a:bodyPr>
            <a:spAutoFit/>
          </a:bodyPr>
          <a:lstStyle/>
          <a:p>
            <a:pPr marL="180000" indent="-180000" defTabSz="180000">
              <a:lnSpc>
                <a:spcPct val="150000"/>
              </a:lnSpc>
              <a:spcBef>
                <a:spcPts val="500"/>
              </a:spcBef>
              <a:buClr>
                <a:schemeClr val="accent1"/>
              </a:buClr>
              <a:buFont typeface="Wingdings" pitchFamily="2" charset="2"/>
              <a:buChar char="§"/>
              <a:tabLst>
                <a:tab pos="180000" algn="l"/>
              </a:tabLst>
              <a:defRPr/>
            </a:pPr>
            <a:r>
              <a:rPr lang="de-DE" sz="2000" dirty="0"/>
              <a:t>Mindestaufschubzeit:</a:t>
            </a:r>
          </a:p>
          <a:p>
            <a:pPr marL="637200" lvl="1" indent="-180000" defTabSz="180000">
              <a:lnSpc>
                <a:spcPct val="150000"/>
              </a:lnSpc>
              <a:spcBef>
                <a:spcPts val="500"/>
              </a:spcBef>
              <a:buClr>
                <a:schemeClr val="accent1"/>
              </a:buClr>
              <a:buFont typeface="Wingdings" pitchFamily="2" charset="2"/>
              <a:buChar char="§"/>
              <a:tabLst>
                <a:tab pos="180000" algn="l"/>
              </a:tabLst>
              <a:defRPr/>
            </a:pPr>
            <a:r>
              <a:rPr lang="de-DE" sz="2000" dirty="0"/>
              <a:t> 10 Jahre laufende Beiträge </a:t>
            </a:r>
          </a:p>
          <a:p>
            <a:pPr marL="637200" lvl="1" indent="-180000" defTabSz="180000">
              <a:lnSpc>
                <a:spcPct val="150000"/>
              </a:lnSpc>
              <a:spcBef>
                <a:spcPts val="500"/>
              </a:spcBef>
              <a:buClr>
                <a:schemeClr val="accent1"/>
              </a:buClr>
              <a:buFont typeface="Wingdings" pitchFamily="2" charset="2"/>
              <a:buChar char="§"/>
              <a:tabLst>
                <a:tab pos="180000" algn="l"/>
              </a:tabLst>
              <a:defRPr/>
            </a:pPr>
            <a:r>
              <a:rPr lang="de-DE" sz="2000" dirty="0"/>
              <a:t>  5 Jahre Einmalbeiträge</a:t>
            </a:r>
          </a:p>
          <a:p>
            <a:pPr marL="180000" indent="-180000" defTabSz="180000">
              <a:lnSpc>
                <a:spcPct val="150000"/>
              </a:lnSpc>
              <a:spcBef>
                <a:spcPts val="500"/>
              </a:spcBef>
              <a:buClr>
                <a:schemeClr val="accent1"/>
              </a:buClr>
              <a:buFont typeface="Wingdings" pitchFamily="2" charset="2"/>
              <a:buChar char="§"/>
              <a:tabLst>
                <a:tab pos="180000" algn="l"/>
              </a:tabLst>
              <a:defRPr/>
            </a:pPr>
            <a:r>
              <a:rPr lang="de-DE" sz="2000" dirty="0"/>
              <a:t>Mindestbeitragszahldauer: 5 Jahre</a:t>
            </a:r>
          </a:p>
          <a:p>
            <a:pPr marL="180000" indent="-180000" defTabSz="180000">
              <a:lnSpc>
                <a:spcPct val="150000"/>
              </a:lnSpc>
              <a:spcBef>
                <a:spcPts val="500"/>
              </a:spcBef>
              <a:buClr>
                <a:schemeClr val="accent1"/>
              </a:buClr>
              <a:buFont typeface="Wingdings" pitchFamily="2" charset="2"/>
              <a:buChar char="§"/>
              <a:tabLst>
                <a:tab pos="180000" algn="l"/>
              </a:tabLst>
              <a:defRPr/>
            </a:pPr>
            <a:r>
              <a:rPr lang="de-DE" sz="2000" dirty="0"/>
              <a:t>Höchstalter für Neuabschlüsse: 75 Jahre</a:t>
            </a:r>
          </a:p>
          <a:p>
            <a:pPr marL="180000" indent="-180000" defTabSz="180000">
              <a:lnSpc>
                <a:spcPct val="150000"/>
              </a:lnSpc>
              <a:spcBef>
                <a:spcPts val="500"/>
              </a:spcBef>
              <a:buClr>
                <a:schemeClr val="accent1"/>
              </a:buClr>
              <a:buFont typeface="Wingdings" pitchFamily="2" charset="2"/>
              <a:buChar char="§"/>
              <a:tabLst>
                <a:tab pos="180000" algn="l"/>
              </a:tabLst>
              <a:defRPr/>
            </a:pPr>
            <a:r>
              <a:rPr lang="de-DE" sz="2000" dirty="0"/>
              <a:t>Max. Endalter der zur Beitragszahlung: 80 Jahre</a:t>
            </a:r>
          </a:p>
          <a:p>
            <a:pPr marL="180000" indent="-180000" defTabSz="180000">
              <a:lnSpc>
                <a:spcPct val="150000"/>
              </a:lnSpc>
              <a:spcBef>
                <a:spcPts val="500"/>
              </a:spcBef>
              <a:buClr>
                <a:schemeClr val="accent1"/>
              </a:buClr>
              <a:buFont typeface="Wingdings" pitchFamily="2" charset="2"/>
              <a:buChar char="§"/>
              <a:tabLst>
                <a:tab pos="180000" algn="l"/>
              </a:tabLst>
              <a:defRPr/>
            </a:pPr>
            <a:r>
              <a:rPr lang="de-DE" sz="2000" dirty="0"/>
              <a:t>Mindestbeitrag: </a:t>
            </a:r>
          </a:p>
          <a:p>
            <a:pPr marL="637200" lvl="1" indent="-180000" defTabSz="180000">
              <a:lnSpc>
                <a:spcPct val="150000"/>
              </a:lnSpc>
              <a:spcBef>
                <a:spcPts val="500"/>
              </a:spcBef>
              <a:buClr>
                <a:schemeClr val="accent1"/>
              </a:buClr>
              <a:buFont typeface="Wingdings" pitchFamily="2" charset="2"/>
              <a:buChar char="§"/>
              <a:tabLst>
                <a:tab pos="180000" algn="l"/>
              </a:tabLst>
              <a:defRPr/>
            </a:pPr>
            <a:r>
              <a:rPr lang="de-DE" sz="2000" dirty="0"/>
              <a:t>25 EUR mtl. laufende Beiträge </a:t>
            </a:r>
          </a:p>
          <a:p>
            <a:pPr marL="637200" lvl="1" indent="-180000" defTabSz="180000">
              <a:lnSpc>
                <a:spcPct val="150000"/>
              </a:lnSpc>
              <a:spcBef>
                <a:spcPts val="500"/>
              </a:spcBef>
              <a:buClr>
                <a:schemeClr val="accent1"/>
              </a:buClr>
              <a:buFont typeface="Wingdings" pitchFamily="2" charset="2"/>
              <a:buChar char="§"/>
              <a:tabLst>
                <a:tab pos="180000" algn="l"/>
              </a:tabLst>
              <a:defRPr/>
            </a:pPr>
            <a:r>
              <a:rPr lang="de-DE" sz="2000" dirty="0"/>
              <a:t>7.500 EUR gegen Einmalbeitrag</a:t>
            </a:r>
          </a:p>
          <a:p>
            <a:pPr marL="180000" indent="-180000" defTabSz="180000">
              <a:lnSpc>
                <a:spcPct val="150000"/>
              </a:lnSpc>
              <a:spcBef>
                <a:spcPts val="500"/>
              </a:spcBef>
              <a:buClr>
                <a:schemeClr val="accent1"/>
              </a:buClr>
              <a:buFont typeface="Wingdings" pitchFamily="2" charset="2"/>
              <a:buChar char="§"/>
              <a:tabLst>
                <a:tab pos="180000" algn="l"/>
              </a:tabLst>
              <a:defRPr/>
            </a:pPr>
            <a:r>
              <a:rPr lang="de-DE" sz="2000" dirty="0"/>
              <a:t>Mindestrente: 25 EUR mtl.</a:t>
            </a:r>
          </a:p>
          <a:p>
            <a:pPr marL="180000" indent="-180000" defTabSz="180000">
              <a:lnSpc>
                <a:spcPct val="150000"/>
              </a:lnSpc>
              <a:spcBef>
                <a:spcPts val="500"/>
              </a:spcBef>
              <a:buClr>
                <a:schemeClr val="accent1"/>
              </a:buClr>
              <a:buFont typeface="Wingdings" pitchFamily="2" charset="2"/>
              <a:buChar char="§"/>
              <a:tabLst>
                <a:tab pos="180000" algn="l"/>
              </a:tabLst>
              <a:defRPr/>
            </a:pPr>
            <a:r>
              <a:rPr lang="de-DE" sz="2000" dirty="0"/>
              <a:t>Abgekürzte Beitragsdauer: möglich</a:t>
            </a:r>
          </a:p>
        </p:txBody>
      </p:sp>
    </p:spTree>
    <p:extLst>
      <p:ext uri="{BB962C8B-B14F-4D97-AF65-F5344CB8AC3E}">
        <p14:creationId xmlns:p14="http://schemas.microsoft.com/office/powerpoint/2010/main" val="39801860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extfeld 1">
            <a:extLst>
              <a:ext uri="{FF2B5EF4-FFF2-40B4-BE49-F238E27FC236}">
                <a16:creationId xmlns:a16="http://schemas.microsoft.com/office/drawing/2014/main" id="{7560ECE8-D1CD-41CB-BC3B-51FB0DCEFD00}"/>
              </a:ext>
            </a:extLst>
          </p:cNvPr>
          <p:cNvSpPr txBox="1">
            <a:spLocks noChangeArrowheads="1"/>
          </p:cNvSpPr>
          <p:nvPr/>
        </p:nvSpPr>
        <p:spPr bwMode="auto">
          <a:xfrm>
            <a:off x="27518" y="135350"/>
            <a:ext cx="9222317" cy="800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r>
              <a:rPr lang="de-DE" altLang="de-DE" sz="2800" b="1" dirty="0">
                <a:solidFill>
                  <a:schemeClr val="accent1"/>
                </a:solidFill>
                <a:latin typeface="+mn-lt"/>
                <a:ea typeface="+mj-ea"/>
                <a:cs typeface="+mj-cs"/>
              </a:rPr>
              <a:t>Positionierung* – im Wettbewerb</a:t>
            </a:r>
            <a:br>
              <a:rPr lang="de-DE" altLang="de-DE" sz="2800" b="1" dirty="0">
                <a:solidFill>
                  <a:schemeClr val="accent1"/>
                </a:solidFill>
                <a:latin typeface="+mn-lt"/>
                <a:ea typeface="+mj-ea"/>
                <a:cs typeface="+mj-cs"/>
              </a:rPr>
            </a:br>
            <a:r>
              <a:rPr lang="de-DE" altLang="de-DE" b="1" dirty="0">
                <a:solidFill>
                  <a:schemeClr val="accent1"/>
                </a:solidFill>
                <a:latin typeface="+mn-lt"/>
                <a:ea typeface="+mj-ea"/>
                <a:cs typeface="+mj-cs"/>
              </a:rPr>
              <a:t>(laufender Beitrag)</a:t>
            </a:r>
          </a:p>
        </p:txBody>
      </p:sp>
      <p:sp>
        <p:nvSpPr>
          <p:cNvPr id="28675" name="Textfeld 1">
            <a:extLst>
              <a:ext uri="{FF2B5EF4-FFF2-40B4-BE49-F238E27FC236}">
                <a16:creationId xmlns:a16="http://schemas.microsoft.com/office/drawing/2014/main" id="{2E4CB475-6060-43F0-A87E-EB7F112DBE0B}"/>
              </a:ext>
            </a:extLst>
          </p:cNvPr>
          <p:cNvSpPr txBox="1">
            <a:spLocks noChangeArrowheads="1"/>
          </p:cNvSpPr>
          <p:nvPr/>
        </p:nvSpPr>
        <p:spPr bwMode="auto">
          <a:xfrm>
            <a:off x="118872" y="5864317"/>
            <a:ext cx="875453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r>
              <a:rPr lang="de-DE" altLang="de-DE" sz="1400" dirty="0">
                <a:solidFill>
                  <a:schemeClr val="bg1">
                    <a:lumMod val="50000"/>
                  </a:schemeClr>
                </a:solidFill>
              </a:rPr>
              <a:t>* Laufzeit 35 Jahre, mtl. Beitrag 100 EUR</a:t>
            </a:r>
          </a:p>
        </p:txBody>
      </p:sp>
      <p:pic>
        <p:nvPicPr>
          <p:cNvPr id="28676" name="Grafik 2">
            <a:extLst>
              <a:ext uri="{FF2B5EF4-FFF2-40B4-BE49-F238E27FC236}">
                <a16:creationId xmlns:a16="http://schemas.microsoft.com/office/drawing/2014/main" id="{8C6A14DE-D532-47D2-9317-9C4401A0D06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534" y="1079500"/>
            <a:ext cx="9569449" cy="3888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77" name="Textfeld 3">
            <a:extLst>
              <a:ext uri="{FF2B5EF4-FFF2-40B4-BE49-F238E27FC236}">
                <a16:creationId xmlns:a16="http://schemas.microsoft.com/office/drawing/2014/main" id="{94BF91A1-3015-40B5-A32E-02CA06C1E7C5}"/>
              </a:ext>
            </a:extLst>
          </p:cNvPr>
          <p:cNvSpPr txBox="1">
            <a:spLocks noChangeArrowheads="1"/>
          </p:cNvSpPr>
          <p:nvPr/>
        </p:nvSpPr>
        <p:spPr bwMode="auto">
          <a:xfrm>
            <a:off x="118872" y="5111748"/>
            <a:ext cx="9450917"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r>
              <a:rPr lang="de-DE" altLang="de-DE" sz="2000" b="1" dirty="0">
                <a:solidFill>
                  <a:schemeClr val="bg1">
                    <a:lumMod val="50000"/>
                  </a:schemeClr>
                </a:solidFill>
              </a:rPr>
              <a:t>Ges. Rentenkapital nach aktueller Kalkulation: 63.016 EUR</a:t>
            </a:r>
          </a:p>
          <a:p>
            <a:r>
              <a:rPr lang="de-DE" altLang="de-DE" sz="2000" b="1" dirty="0">
                <a:solidFill>
                  <a:schemeClr val="bg1">
                    <a:lumMod val="50000"/>
                  </a:schemeClr>
                </a:solidFill>
              </a:rPr>
              <a:t>Ges. Rente zu Beginn: 175,37 EUR</a:t>
            </a:r>
          </a:p>
          <a:p>
            <a:endParaRPr lang="de-DE" altLang="de-DE" sz="2000" b="1" dirty="0">
              <a:solidFill>
                <a:schemeClr val="bg1">
                  <a:lumMod val="50000"/>
                </a:schemeClr>
              </a:solidFill>
            </a:endParaRPr>
          </a:p>
        </p:txBody>
      </p:sp>
      <p:sp>
        <p:nvSpPr>
          <p:cNvPr id="2" name="Textfeld 1">
            <a:extLst>
              <a:ext uri="{FF2B5EF4-FFF2-40B4-BE49-F238E27FC236}">
                <a16:creationId xmlns:a16="http://schemas.microsoft.com/office/drawing/2014/main" id="{D2C63009-0B14-4F96-8DF2-9EC417B4715E}"/>
              </a:ext>
            </a:extLst>
          </p:cNvPr>
          <p:cNvSpPr txBox="1"/>
          <p:nvPr/>
        </p:nvSpPr>
        <p:spPr>
          <a:xfrm>
            <a:off x="9674352" y="4098298"/>
            <a:ext cx="1762021" cy="369332"/>
          </a:xfrm>
          <a:prstGeom prst="rect">
            <a:avLst/>
          </a:prstGeom>
        </p:spPr>
        <p:txBody>
          <a:bodyPr wrap="none" rtlCol="0">
            <a:spAutoFit/>
          </a:bodyPr>
          <a:lstStyle/>
          <a:p>
            <a:pPr algn="l" defTabSz="180000">
              <a:spcBef>
                <a:spcPts val="500"/>
              </a:spcBef>
              <a:buClr>
                <a:schemeClr val="accent1"/>
              </a:buClr>
              <a:tabLst>
                <a:tab pos="180000" algn="l"/>
              </a:tabLst>
            </a:pPr>
            <a:r>
              <a:rPr lang="de-DE" dirty="0">
                <a:solidFill>
                  <a:schemeClr val="accent1"/>
                </a:solidFill>
              </a:rPr>
              <a:t>Position derzeit</a:t>
            </a:r>
          </a:p>
        </p:txBody>
      </p:sp>
      <p:sp>
        <p:nvSpPr>
          <p:cNvPr id="8" name="Textfeld 7">
            <a:extLst>
              <a:ext uri="{FF2B5EF4-FFF2-40B4-BE49-F238E27FC236}">
                <a16:creationId xmlns:a16="http://schemas.microsoft.com/office/drawing/2014/main" id="{33A605C5-41FE-4997-B25D-A22259AFF1A3}"/>
              </a:ext>
            </a:extLst>
          </p:cNvPr>
          <p:cNvSpPr txBox="1"/>
          <p:nvPr/>
        </p:nvSpPr>
        <p:spPr>
          <a:xfrm>
            <a:off x="9674351" y="3687556"/>
            <a:ext cx="1454244" cy="369332"/>
          </a:xfrm>
          <a:prstGeom prst="rect">
            <a:avLst/>
          </a:prstGeom>
        </p:spPr>
        <p:txBody>
          <a:bodyPr wrap="none" rtlCol="0">
            <a:spAutoFit/>
          </a:bodyPr>
          <a:lstStyle/>
          <a:p>
            <a:pPr algn="l" defTabSz="180000">
              <a:spcBef>
                <a:spcPts val="500"/>
              </a:spcBef>
              <a:buClr>
                <a:schemeClr val="accent1"/>
              </a:buClr>
              <a:tabLst>
                <a:tab pos="180000" algn="l"/>
              </a:tabLst>
            </a:pPr>
            <a:r>
              <a:rPr lang="de-DE" dirty="0">
                <a:solidFill>
                  <a:schemeClr val="accent1"/>
                </a:solidFill>
              </a:rPr>
              <a:t>Position neu</a:t>
            </a:r>
          </a:p>
        </p:txBody>
      </p:sp>
      <p:sp>
        <p:nvSpPr>
          <p:cNvPr id="3" name="Ellipse 2">
            <a:extLst>
              <a:ext uri="{FF2B5EF4-FFF2-40B4-BE49-F238E27FC236}">
                <a16:creationId xmlns:a16="http://schemas.microsoft.com/office/drawing/2014/main" id="{96FA1049-2F5A-4FA5-90BF-883D673709F4}"/>
              </a:ext>
            </a:extLst>
          </p:cNvPr>
          <p:cNvSpPr/>
          <p:nvPr/>
        </p:nvSpPr>
        <p:spPr>
          <a:xfrm>
            <a:off x="283465" y="3753350"/>
            <a:ext cx="365760" cy="312682"/>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cxnSp>
        <p:nvCxnSpPr>
          <p:cNvPr id="9" name="Gerader Verbinder 8">
            <a:extLst>
              <a:ext uri="{FF2B5EF4-FFF2-40B4-BE49-F238E27FC236}">
                <a16:creationId xmlns:a16="http://schemas.microsoft.com/office/drawing/2014/main" id="{EAC019B0-C693-4A30-A7AD-C109BDDC1AF1}"/>
              </a:ext>
            </a:extLst>
          </p:cNvPr>
          <p:cNvCxnSpPr>
            <a:cxnSpLocks/>
          </p:cNvCxnSpPr>
          <p:nvPr/>
        </p:nvCxnSpPr>
        <p:spPr>
          <a:xfrm flipV="1">
            <a:off x="653143" y="4056888"/>
            <a:ext cx="9071840" cy="1925"/>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Textfeld 1">
            <a:extLst>
              <a:ext uri="{FF2B5EF4-FFF2-40B4-BE49-F238E27FC236}">
                <a16:creationId xmlns:a16="http://schemas.microsoft.com/office/drawing/2014/main" id="{A7AF3AEB-3C61-45EA-B753-59ED1794B7E2}"/>
              </a:ext>
            </a:extLst>
          </p:cNvPr>
          <p:cNvSpPr txBox="1">
            <a:spLocks noChangeArrowheads="1"/>
          </p:cNvSpPr>
          <p:nvPr/>
        </p:nvSpPr>
        <p:spPr bwMode="auto">
          <a:xfrm>
            <a:off x="1" y="5753863"/>
            <a:ext cx="875453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r>
              <a:rPr lang="de-DE" altLang="de-DE" sz="1400" dirty="0">
                <a:solidFill>
                  <a:schemeClr val="bg1">
                    <a:lumMod val="50000"/>
                  </a:schemeClr>
                </a:solidFill>
              </a:rPr>
              <a:t>*Laufzeit 35 Jahre, Beitrag einmalig 100.000 EUR</a:t>
            </a:r>
          </a:p>
        </p:txBody>
      </p:sp>
      <p:sp>
        <p:nvSpPr>
          <p:cNvPr id="29700" name="Textfeld 3">
            <a:extLst>
              <a:ext uri="{FF2B5EF4-FFF2-40B4-BE49-F238E27FC236}">
                <a16:creationId xmlns:a16="http://schemas.microsoft.com/office/drawing/2014/main" id="{2844A7AB-ED01-411A-8B15-0C422205D4B1}"/>
              </a:ext>
            </a:extLst>
          </p:cNvPr>
          <p:cNvSpPr txBox="1">
            <a:spLocks noChangeArrowheads="1"/>
          </p:cNvSpPr>
          <p:nvPr/>
        </p:nvSpPr>
        <p:spPr bwMode="auto">
          <a:xfrm>
            <a:off x="45721" y="4947558"/>
            <a:ext cx="9450917"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r>
              <a:rPr lang="de-DE" altLang="de-DE" sz="2000" b="1" dirty="0">
                <a:solidFill>
                  <a:schemeClr val="bg1">
                    <a:lumMod val="50000"/>
                  </a:schemeClr>
                </a:solidFill>
              </a:rPr>
              <a:t>Ges. Rentenkapital nach aktueller Kalkulation: 232.889 EUR</a:t>
            </a:r>
          </a:p>
          <a:p>
            <a:r>
              <a:rPr lang="de-DE" altLang="de-DE" sz="2000" b="1" dirty="0">
                <a:solidFill>
                  <a:schemeClr val="bg1">
                    <a:lumMod val="50000"/>
                  </a:schemeClr>
                </a:solidFill>
              </a:rPr>
              <a:t>Ges. Rente zu Beginn: 648,13 EUR</a:t>
            </a:r>
          </a:p>
          <a:p>
            <a:endParaRPr lang="de-DE" altLang="de-DE" sz="2000" b="1" dirty="0">
              <a:solidFill>
                <a:schemeClr val="bg1">
                  <a:lumMod val="50000"/>
                </a:schemeClr>
              </a:solidFill>
            </a:endParaRPr>
          </a:p>
        </p:txBody>
      </p:sp>
      <p:pic>
        <p:nvPicPr>
          <p:cNvPr id="29701" name="Grafik 5">
            <a:extLst>
              <a:ext uri="{FF2B5EF4-FFF2-40B4-BE49-F238E27FC236}">
                <a16:creationId xmlns:a16="http://schemas.microsoft.com/office/drawing/2014/main" id="{59D2DD59-ED28-4697-A0EB-AC4EB77E89F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1" y="1250951"/>
            <a:ext cx="10028767" cy="35919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feld 1">
            <a:extLst>
              <a:ext uri="{FF2B5EF4-FFF2-40B4-BE49-F238E27FC236}">
                <a16:creationId xmlns:a16="http://schemas.microsoft.com/office/drawing/2014/main" id="{76CD438D-8FC9-491A-82E8-CBF7B97BC8FA}"/>
              </a:ext>
            </a:extLst>
          </p:cNvPr>
          <p:cNvSpPr txBox="1">
            <a:spLocks noChangeArrowheads="1"/>
          </p:cNvSpPr>
          <p:nvPr/>
        </p:nvSpPr>
        <p:spPr bwMode="auto">
          <a:xfrm>
            <a:off x="27518" y="135350"/>
            <a:ext cx="9222317" cy="800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r>
              <a:rPr lang="de-DE" altLang="de-DE" sz="2800" b="1" dirty="0">
                <a:solidFill>
                  <a:schemeClr val="accent1"/>
                </a:solidFill>
                <a:latin typeface="+mn-lt"/>
                <a:ea typeface="+mj-ea"/>
                <a:cs typeface="+mj-cs"/>
              </a:rPr>
              <a:t>Positionierung* – im Wettbewerb</a:t>
            </a:r>
            <a:br>
              <a:rPr lang="de-DE" altLang="de-DE" sz="2800" b="1" dirty="0">
                <a:solidFill>
                  <a:schemeClr val="accent1"/>
                </a:solidFill>
                <a:latin typeface="+mn-lt"/>
                <a:ea typeface="+mj-ea"/>
                <a:cs typeface="+mj-cs"/>
              </a:rPr>
            </a:br>
            <a:r>
              <a:rPr lang="de-DE" altLang="de-DE" b="1" dirty="0">
                <a:solidFill>
                  <a:schemeClr val="accent1"/>
                </a:solidFill>
                <a:latin typeface="+mn-lt"/>
                <a:ea typeface="+mj-ea"/>
                <a:cs typeface="+mj-cs"/>
              </a:rPr>
              <a:t>(Einmalbeitrag)</a:t>
            </a:r>
          </a:p>
        </p:txBody>
      </p:sp>
      <p:sp>
        <p:nvSpPr>
          <p:cNvPr id="10" name="Ellipse 9">
            <a:extLst>
              <a:ext uri="{FF2B5EF4-FFF2-40B4-BE49-F238E27FC236}">
                <a16:creationId xmlns:a16="http://schemas.microsoft.com/office/drawing/2014/main" id="{A15ABF2C-9F97-48A5-8E97-AC5F4DCC2197}"/>
              </a:ext>
            </a:extLst>
          </p:cNvPr>
          <p:cNvSpPr/>
          <p:nvPr/>
        </p:nvSpPr>
        <p:spPr>
          <a:xfrm>
            <a:off x="128017" y="3753350"/>
            <a:ext cx="365760" cy="312682"/>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1" name="Textfeld 10">
            <a:extLst>
              <a:ext uri="{FF2B5EF4-FFF2-40B4-BE49-F238E27FC236}">
                <a16:creationId xmlns:a16="http://schemas.microsoft.com/office/drawing/2014/main" id="{50253AB5-C001-4E6E-8F14-9CCED6958A26}"/>
              </a:ext>
            </a:extLst>
          </p:cNvPr>
          <p:cNvSpPr txBox="1"/>
          <p:nvPr/>
        </p:nvSpPr>
        <p:spPr>
          <a:xfrm>
            <a:off x="10028768" y="3753350"/>
            <a:ext cx="2132315" cy="553998"/>
          </a:xfrm>
          <a:prstGeom prst="rect">
            <a:avLst/>
          </a:prstGeom>
        </p:spPr>
        <p:txBody>
          <a:bodyPr wrap="none" rtlCol="0">
            <a:spAutoFit/>
          </a:bodyPr>
          <a:lstStyle/>
          <a:p>
            <a:pPr algn="l" defTabSz="180000">
              <a:spcBef>
                <a:spcPts val="500"/>
              </a:spcBef>
              <a:buClr>
                <a:schemeClr val="accent1"/>
              </a:buClr>
              <a:tabLst>
                <a:tab pos="180000" algn="l"/>
              </a:tabLst>
            </a:pPr>
            <a:r>
              <a:rPr lang="de-DE" sz="1600" dirty="0">
                <a:solidFill>
                  <a:schemeClr val="accent1"/>
                </a:solidFill>
              </a:rPr>
              <a:t>Position unverändert</a:t>
            </a:r>
            <a:br>
              <a:rPr lang="de-DE" dirty="0">
                <a:solidFill>
                  <a:schemeClr val="accent1"/>
                </a:solidFill>
              </a:rPr>
            </a:br>
            <a:r>
              <a:rPr lang="de-DE" sz="1400" dirty="0">
                <a:solidFill>
                  <a:schemeClr val="accent1"/>
                </a:solidFill>
              </a:rPr>
              <a:t>(aber besserer Leistung)</a:t>
            </a:r>
          </a:p>
        </p:txBody>
      </p:sp>
      <p:cxnSp>
        <p:nvCxnSpPr>
          <p:cNvPr id="3" name="Gerader Verbinder 2">
            <a:extLst>
              <a:ext uri="{FF2B5EF4-FFF2-40B4-BE49-F238E27FC236}">
                <a16:creationId xmlns:a16="http://schemas.microsoft.com/office/drawing/2014/main" id="{7CA9DC9B-E4EA-4C70-A5E9-D13EDAE003E6}"/>
              </a:ext>
            </a:extLst>
          </p:cNvPr>
          <p:cNvCxnSpPr/>
          <p:nvPr/>
        </p:nvCxnSpPr>
        <p:spPr>
          <a:xfrm>
            <a:off x="653143" y="4133461"/>
            <a:ext cx="9375625" cy="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a:extLst>
              <a:ext uri="{FF2B5EF4-FFF2-40B4-BE49-F238E27FC236}">
                <a16:creationId xmlns:a16="http://schemas.microsoft.com/office/drawing/2014/main" id="{E6EDEF49-D91F-4974-BA6A-94D8585CB1C9}"/>
              </a:ext>
            </a:extLst>
          </p:cNvPr>
          <p:cNvSpPr txBox="1">
            <a:spLocks noChangeArrowheads="1"/>
          </p:cNvSpPr>
          <p:nvPr/>
        </p:nvSpPr>
        <p:spPr bwMode="auto">
          <a:xfrm>
            <a:off x="274320" y="137182"/>
            <a:ext cx="868679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spcBef>
                <a:spcPct val="0"/>
              </a:spcBef>
            </a:pPr>
            <a:r>
              <a:rPr lang="de-DE" sz="2800" b="1" dirty="0">
                <a:solidFill>
                  <a:schemeClr val="accent1"/>
                </a:solidFill>
              </a:rPr>
              <a:t>Zielgruppe</a:t>
            </a:r>
            <a:endParaRPr lang="de-DE" altLang="de-DE" sz="2800" b="1" dirty="0">
              <a:solidFill>
                <a:schemeClr val="accent1"/>
              </a:solidFill>
              <a:latin typeface="+mn-lt"/>
              <a:ea typeface="+mj-ea"/>
              <a:cs typeface="+mj-cs"/>
            </a:endParaRPr>
          </a:p>
        </p:txBody>
      </p:sp>
      <p:sp>
        <p:nvSpPr>
          <p:cNvPr id="7" name="Textfeld 5">
            <a:extLst>
              <a:ext uri="{FF2B5EF4-FFF2-40B4-BE49-F238E27FC236}">
                <a16:creationId xmlns:a16="http://schemas.microsoft.com/office/drawing/2014/main" id="{A1EF9CE3-7826-46A7-9BB8-CEB43A7BFFBD}"/>
              </a:ext>
            </a:extLst>
          </p:cNvPr>
          <p:cNvSpPr txBox="1">
            <a:spLocks noChangeArrowheads="1"/>
          </p:cNvSpPr>
          <p:nvPr/>
        </p:nvSpPr>
        <p:spPr bwMode="auto">
          <a:xfrm>
            <a:off x="1012847" y="1565660"/>
            <a:ext cx="11846983" cy="37126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marL="180000" indent="-180000" defTabSz="180000">
              <a:lnSpc>
                <a:spcPct val="150000"/>
              </a:lnSpc>
              <a:spcBef>
                <a:spcPts val="500"/>
              </a:spcBef>
              <a:buClr>
                <a:schemeClr val="accent1"/>
              </a:buClr>
              <a:buFont typeface="Wingdings" pitchFamily="2" charset="2"/>
              <a:buChar char="§"/>
              <a:tabLst>
                <a:tab pos="180000" algn="l"/>
              </a:tabLst>
              <a:defRPr/>
            </a:pPr>
            <a:r>
              <a:rPr lang="de-DE" altLang="de-DE" sz="2200" dirty="0">
                <a:latin typeface="+mn-lt"/>
                <a:ea typeface="+mn-ea"/>
              </a:rPr>
              <a:t>Die Zielgruppe der </a:t>
            </a:r>
            <a:r>
              <a:rPr lang="de-DE" altLang="de-DE" sz="2200" dirty="0" err="1">
                <a:latin typeface="+mn-lt"/>
                <a:ea typeface="+mn-ea"/>
              </a:rPr>
              <a:t>KlassikRente</a:t>
            </a:r>
            <a:r>
              <a:rPr lang="de-DE" altLang="de-DE" sz="2200" dirty="0">
                <a:latin typeface="+mn-lt"/>
                <a:ea typeface="+mn-ea"/>
              </a:rPr>
              <a:t> sind Kunden,</a:t>
            </a:r>
            <a:br>
              <a:rPr lang="de-DE" altLang="de-DE" sz="2200" dirty="0">
                <a:latin typeface="+mn-lt"/>
                <a:ea typeface="+mn-ea"/>
              </a:rPr>
            </a:br>
            <a:r>
              <a:rPr lang="de-DE" altLang="de-DE" sz="2200" dirty="0">
                <a:latin typeface="+mn-lt"/>
                <a:ea typeface="+mn-ea"/>
              </a:rPr>
              <a:t>die keinerlei Verluste in Kauf nehmen wollen.</a:t>
            </a:r>
          </a:p>
          <a:p>
            <a:pPr marL="922950" lvl="1" indent="-180000" defTabSz="180000">
              <a:lnSpc>
                <a:spcPct val="150000"/>
              </a:lnSpc>
              <a:spcBef>
                <a:spcPts val="500"/>
              </a:spcBef>
              <a:buClr>
                <a:schemeClr val="accent1"/>
              </a:buClr>
              <a:buFont typeface="Wingdings" pitchFamily="2" charset="2"/>
              <a:buChar char="§"/>
              <a:tabLst>
                <a:tab pos="180000" algn="l"/>
              </a:tabLst>
              <a:defRPr/>
            </a:pPr>
            <a:r>
              <a:rPr lang="de-DE" altLang="de-DE" sz="2200" dirty="0">
                <a:latin typeface="+mn-lt"/>
                <a:ea typeface="+mn-ea"/>
              </a:rPr>
              <a:t>Im aktuellen Niedrigzinsumfeld sind dies vor allem Kunden,</a:t>
            </a:r>
            <a:br>
              <a:rPr lang="de-DE" altLang="de-DE" sz="2200" dirty="0">
                <a:latin typeface="+mn-lt"/>
                <a:ea typeface="+mn-ea"/>
              </a:rPr>
            </a:br>
            <a:r>
              <a:rPr lang="de-DE" altLang="de-DE" sz="2200" dirty="0">
                <a:latin typeface="+mn-lt"/>
                <a:ea typeface="+mn-ea"/>
              </a:rPr>
              <a:t>mit hohem Vermögen, denen es um Werterhalt und nicht um </a:t>
            </a:r>
            <a:br>
              <a:rPr lang="de-DE" altLang="de-DE" sz="2200" dirty="0">
                <a:latin typeface="+mn-lt"/>
                <a:ea typeface="+mn-ea"/>
              </a:rPr>
            </a:br>
            <a:r>
              <a:rPr lang="de-DE" altLang="de-DE" sz="2200" dirty="0">
                <a:latin typeface="+mn-lt"/>
                <a:ea typeface="+mn-ea"/>
              </a:rPr>
              <a:t>Vermögensaufbau geht. </a:t>
            </a:r>
            <a:br>
              <a:rPr lang="de-DE" altLang="de-DE" sz="2200" dirty="0">
                <a:latin typeface="+mn-lt"/>
                <a:ea typeface="+mn-ea"/>
              </a:rPr>
            </a:br>
            <a:endParaRPr lang="de-DE" altLang="de-DE" sz="2200" dirty="0">
              <a:latin typeface="+mn-lt"/>
              <a:ea typeface="+mn-ea"/>
            </a:endParaRPr>
          </a:p>
          <a:p>
            <a:pPr marL="180000" indent="-180000" defTabSz="180000">
              <a:lnSpc>
                <a:spcPct val="150000"/>
              </a:lnSpc>
              <a:spcBef>
                <a:spcPts val="500"/>
              </a:spcBef>
              <a:buClr>
                <a:schemeClr val="accent1"/>
              </a:buClr>
              <a:buFont typeface="Wingdings" pitchFamily="2" charset="2"/>
              <a:buChar char="§"/>
              <a:tabLst>
                <a:tab pos="180000" algn="l"/>
              </a:tabLst>
              <a:defRPr/>
            </a:pPr>
            <a:r>
              <a:rPr lang="de-DE" altLang="de-DE" sz="2200" dirty="0">
                <a:latin typeface="+mn-lt"/>
              </a:rPr>
              <a:t>Kunden mit Vermögensaufbau-Wunsch sollte auf die Fondspolicen empfohlen werden</a:t>
            </a:r>
          </a:p>
        </p:txBody>
      </p:sp>
    </p:spTree>
    <p:extLst>
      <p:ext uri="{BB962C8B-B14F-4D97-AF65-F5344CB8AC3E}">
        <p14:creationId xmlns:p14="http://schemas.microsoft.com/office/powerpoint/2010/main" val="8903068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a:extLst>
              <a:ext uri="{FF2B5EF4-FFF2-40B4-BE49-F238E27FC236}">
                <a16:creationId xmlns:a16="http://schemas.microsoft.com/office/drawing/2014/main" id="{E6EDEF49-D91F-4974-BA6A-94D8585CB1C9}"/>
              </a:ext>
            </a:extLst>
          </p:cNvPr>
          <p:cNvSpPr txBox="1">
            <a:spLocks noChangeArrowheads="1"/>
          </p:cNvSpPr>
          <p:nvPr/>
        </p:nvSpPr>
        <p:spPr bwMode="auto">
          <a:xfrm>
            <a:off x="274320" y="137182"/>
            <a:ext cx="868679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spcBef>
                <a:spcPct val="0"/>
              </a:spcBef>
            </a:pPr>
            <a:r>
              <a:rPr lang="de-DE" sz="2800" b="1" dirty="0" err="1">
                <a:solidFill>
                  <a:schemeClr val="accent1"/>
                </a:solidFill>
              </a:rPr>
              <a:t>Salesstory</a:t>
            </a:r>
            <a:r>
              <a:rPr lang="de-DE" sz="2800" b="1" dirty="0">
                <a:solidFill>
                  <a:schemeClr val="accent1"/>
                </a:solidFill>
              </a:rPr>
              <a:t> </a:t>
            </a:r>
            <a:r>
              <a:rPr lang="de-DE" sz="2800" b="1" dirty="0" err="1">
                <a:solidFill>
                  <a:schemeClr val="accent1"/>
                </a:solidFill>
              </a:rPr>
              <a:t>KlassikRente</a:t>
            </a:r>
            <a:endParaRPr lang="de-DE" altLang="de-DE" sz="2800" b="1" dirty="0">
              <a:solidFill>
                <a:schemeClr val="accent1"/>
              </a:solidFill>
              <a:latin typeface="+mn-lt"/>
              <a:ea typeface="+mj-ea"/>
              <a:cs typeface="+mj-cs"/>
            </a:endParaRPr>
          </a:p>
        </p:txBody>
      </p:sp>
      <p:sp>
        <p:nvSpPr>
          <p:cNvPr id="3" name="Rechteck 2">
            <a:extLst>
              <a:ext uri="{FF2B5EF4-FFF2-40B4-BE49-F238E27FC236}">
                <a16:creationId xmlns:a16="http://schemas.microsoft.com/office/drawing/2014/main" id="{FE886F0D-FA86-444C-99A8-93659F9BE87A}"/>
              </a:ext>
            </a:extLst>
          </p:cNvPr>
          <p:cNvSpPr/>
          <p:nvPr/>
        </p:nvSpPr>
        <p:spPr>
          <a:xfrm>
            <a:off x="670533" y="1011412"/>
            <a:ext cx="3331361" cy="400110"/>
          </a:xfrm>
          <a:prstGeom prst="rect">
            <a:avLst/>
          </a:prstGeom>
        </p:spPr>
        <p:txBody>
          <a:bodyPr wrap="none">
            <a:spAutoFit/>
          </a:bodyPr>
          <a:lstStyle/>
          <a:p>
            <a:r>
              <a:rPr lang="de-DE" sz="2000" dirty="0">
                <a:solidFill>
                  <a:schemeClr val="tx2">
                    <a:lumMod val="75000"/>
                  </a:schemeClr>
                </a:solidFill>
              </a:rPr>
              <a:t>Du wirst älter als du denkst.</a:t>
            </a:r>
          </a:p>
        </p:txBody>
      </p:sp>
      <p:pic>
        <p:nvPicPr>
          <p:cNvPr id="5" name="Grafik 4">
            <a:extLst>
              <a:ext uri="{FF2B5EF4-FFF2-40B4-BE49-F238E27FC236}">
                <a16:creationId xmlns:a16="http://schemas.microsoft.com/office/drawing/2014/main" id="{E517A007-7BF0-48A2-8D6D-BBCFD31665BB}"/>
              </a:ext>
            </a:extLst>
          </p:cNvPr>
          <p:cNvPicPr>
            <a:picLocks noChangeAspect="1"/>
          </p:cNvPicPr>
          <p:nvPr/>
        </p:nvPicPr>
        <p:blipFill>
          <a:blip r:embed="rId2"/>
          <a:stretch>
            <a:fillRect/>
          </a:stretch>
        </p:blipFill>
        <p:spPr>
          <a:xfrm>
            <a:off x="2147860" y="1380744"/>
            <a:ext cx="6240000" cy="2916000"/>
          </a:xfrm>
          <a:prstGeom prst="rect">
            <a:avLst/>
          </a:prstGeom>
        </p:spPr>
      </p:pic>
      <p:sp>
        <p:nvSpPr>
          <p:cNvPr id="6" name="Textfeld 5">
            <a:extLst>
              <a:ext uri="{FF2B5EF4-FFF2-40B4-BE49-F238E27FC236}">
                <a16:creationId xmlns:a16="http://schemas.microsoft.com/office/drawing/2014/main" id="{F0CB1FAD-DEFA-496E-BD73-7A5901101E5A}"/>
              </a:ext>
            </a:extLst>
          </p:cNvPr>
          <p:cNvSpPr txBox="1"/>
          <p:nvPr/>
        </p:nvSpPr>
        <p:spPr>
          <a:xfrm>
            <a:off x="2231136" y="4690872"/>
            <a:ext cx="8513064" cy="1605568"/>
          </a:xfrm>
          <a:prstGeom prst="rect">
            <a:avLst/>
          </a:prstGeom>
        </p:spPr>
        <p:txBody>
          <a:bodyPr wrap="square" rtlCol="0">
            <a:spAutoFit/>
          </a:bodyPr>
          <a:lstStyle/>
          <a:p>
            <a:pPr marL="180000" indent="-180000" defTabSz="180000">
              <a:spcBef>
                <a:spcPts val="500"/>
              </a:spcBef>
              <a:buClr>
                <a:schemeClr val="accent1"/>
              </a:buClr>
              <a:buFont typeface="Wingdings" pitchFamily="2" charset="2"/>
              <a:buChar char="§"/>
              <a:tabLst>
                <a:tab pos="180000" algn="l"/>
              </a:tabLst>
            </a:pPr>
            <a:r>
              <a:rPr lang="de-DE" dirty="0"/>
              <a:t>Ein Rentner in Westdeutschland bezieht im Durchschnitt 819 Euro Altersrente </a:t>
            </a:r>
            <a:br>
              <a:rPr lang="de-DE" dirty="0"/>
            </a:br>
            <a:r>
              <a:rPr lang="de-DE" dirty="0"/>
              <a:t>im Monat </a:t>
            </a:r>
            <a:r>
              <a:rPr lang="de-DE" sz="1400" dirty="0"/>
              <a:t>(Ost: 1.012 Euro; Quelle: Deutsche Rentenversicherung) </a:t>
            </a:r>
          </a:p>
          <a:p>
            <a:pPr marL="180000" indent="-180000" defTabSz="180000">
              <a:spcBef>
                <a:spcPts val="500"/>
              </a:spcBef>
              <a:buClr>
                <a:schemeClr val="accent1"/>
              </a:buClr>
              <a:buFont typeface="Wingdings" pitchFamily="2" charset="2"/>
              <a:buChar char="§"/>
              <a:tabLst>
                <a:tab pos="180000" algn="l"/>
              </a:tabLst>
            </a:pPr>
            <a:r>
              <a:rPr lang="de-DE" dirty="0"/>
              <a:t>Viele Versicherte mit weniger als 45 Beitragsjahren müssen mit </a:t>
            </a:r>
            <a:br>
              <a:rPr lang="de-DE" dirty="0"/>
            </a:br>
            <a:r>
              <a:rPr lang="de-DE" dirty="0"/>
              <a:t>weit weniger auskommen. </a:t>
            </a:r>
          </a:p>
          <a:p>
            <a:pPr marL="180000" indent="-180000" defTabSz="180000">
              <a:spcBef>
                <a:spcPts val="500"/>
              </a:spcBef>
              <a:buClr>
                <a:schemeClr val="accent1"/>
              </a:buClr>
              <a:buFont typeface="Wingdings" pitchFamily="2" charset="2"/>
              <a:buChar char="§"/>
              <a:tabLst>
                <a:tab pos="180000" algn="l"/>
              </a:tabLst>
            </a:pPr>
            <a:r>
              <a:rPr lang="de-DE" dirty="0"/>
              <a:t> Die Preise steigen regelmäßig, die Rente wurde oft zu wenig angepasst.</a:t>
            </a:r>
          </a:p>
        </p:txBody>
      </p:sp>
    </p:spTree>
    <p:extLst>
      <p:ext uri="{BB962C8B-B14F-4D97-AF65-F5344CB8AC3E}">
        <p14:creationId xmlns:p14="http://schemas.microsoft.com/office/powerpoint/2010/main" val="8353965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a:extLst>
              <a:ext uri="{FF2B5EF4-FFF2-40B4-BE49-F238E27FC236}">
                <a16:creationId xmlns:a16="http://schemas.microsoft.com/office/drawing/2014/main" id="{E6EDEF49-D91F-4974-BA6A-94D8585CB1C9}"/>
              </a:ext>
            </a:extLst>
          </p:cNvPr>
          <p:cNvSpPr txBox="1">
            <a:spLocks noChangeArrowheads="1"/>
          </p:cNvSpPr>
          <p:nvPr/>
        </p:nvSpPr>
        <p:spPr bwMode="auto">
          <a:xfrm>
            <a:off x="274320" y="137182"/>
            <a:ext cx="868679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spcBef>
                <a:spcPct val="0"/>
              </a:spcBef>
            </a:pPr>
            <a:r>
              <a:rPr lang="de-DE" sz="2800" b="1" dirty="0" err="1">
                <a:solidFill>
                  <a:schemeClr val="accent1"/>
                </a:solidFill>
              </a:rPr>
              <a:t>Salesstory</a:t>
            </a:r>
            <a:r>
              <a:rPr lang="de-DE" sz="2800" b="1" dirty="0">
                <a:solidFill>
                  <a:schemeClr val="accent1"/>
                </a:solidFill>
              </a:rPr>
              <a:t> </a:t>
            </a:r>
            <a:r>
              <a:rPr lang="de-DE" sz="2800" b="1" dirty="0" err="1">
                <a:solidFill>
                  <a:schemeClr val="accent1"/>
                </a:solidFill>
              </a:rPr>
              <a:t>plusrente</a:t>
            </a:r>
            <a:r>
              <a:rPr lang="de-DE" sz="2800" b="1" dirty="0">
                <a:solidFill>
                  <a:schemeClr val="accent1"/>
                </a:solidFill>
              </a:rPr>
              <a:t> Klassik</a:t>
            </a:r>
            <a:endParaRPr lang="de-DE" altLang="de-DE" sz="2800" b="1" dirty="0">
              <a:solidFill>
                <a:schemeClr val="accent1"/>
              </a:solidFill>
              <a:latin typeface="+mn-lt"/>
              <a:ea typeface="+mj-ea"/>
              <a:cs typeface="+mj-cs"/>
            </a:endParaRPr>
          </a:p>
        </p:txBody>
      </p:sp>
      <p:sp>
        <p:nvSpPr>
          <p:cNvPr id="3" name="Rechteck 2">
            <a:extLst>
              <a:ext uri="{FF2B5EF4-FFF2-40B4-BE49-F238E27FC236}">
                <a16:creationId xmlns:a16="http://schemas.microsoft.com/office/drawing/2014/main" id="{FE886F0D-FA86-444C-99A8-93659F9BE87A}"/>
              </a:ext>
            </a:extLst>
          </p:cNvPr>
          <p:cNvSpPr/>
          <p:nvPr/>
        </p:nvSpPr>
        <p:spPr>
          <a:xfrm>
            <a:off x="889989" y="1289518"/>
            <a:ext cx="2820003" cy="400110"/>
          </a:xfrm>
          <a:prstGeom prst="rect">
            <a:avLst/>
          </a:prstGeom>
        </p:spPr>
        <p:txBody>
          <a:bodyPr wrap="none">
            <a:spAutoFit/>
          </a:bodyPr>
          <a:lstStyle/>
          <a:p>
            <a:r>
              <a:rPr lang="de-DE" sz="2000" dirty="0">
                <a:solidFill>
                  <a:schemeClr val="tx2">
                    <a:lumMod val="75000"/>
                  </a:schemeClr>
                </a:solidFill>
              </a:rPr>
              <a:t>Shoppen für die Rente.</a:t>
            </a:r>
          </a:p>
        </p:txBody>
      </p:sp>
      <p:sp>
        <p:nvSpPr>
          <p:cNvPr id="4" name="Textfeld 3">
            <a:extLst>
              <a:ext uri="{FF2B5EF4-FFF2-40B4-BE49-F238E27FC236}">
                <a16:creationId xmlns:a16="http://schemas.microsoft.com/office/drawing/2014/main" id="{7BD75FFA-B498-4D87-BCE9-3F5DFC39F6A9}"/>
              </a:ext>
            </a:extLst>
          </p:cNvPr>
          <p:cNvSpPr txBox="1"/>
          <p:nvPr/>
        </p:nvSpPr>
        <p:spPr>
          <a:xfrm>
            <a:off x="2852928" y="4645152"/>
            <a:ext cx="7708392" cy="923330"/>
          </a:xfrm>
          <a:prstGeom prst="rect">
            <a:avLst/>
          </a:prstGeom>
        </p:spPr>
        <p:txBody>
          <a:bodyPr wrap="square" rtlCol="0">
            <a:spAutoFit/>
          </a:bodyPr>
          <a:lstStyle/>
          <a:p>
            <a:pPr defTabSz="180000">
              <a:spcBef>
                <a:spcPts val="500"/>
              </a:spcBef>
              <a:buClr>
                <a:schemeClr val="accent1"/>
              </a:buClr>
              <a:tabLst>
                <a:tab pos="180000" algn="l"/>
              </a:tabLst>
            </a:pPr>
            <a:r>
              <a:rPr lang="de-DE" dirty="0"/>
              <a:t>In jedem einzelnen Online-Shop gibt es viel zu bestellen. Ob Süßes oder Mode, von Technik bis hin zur Urlaubsreise – einfach unendlich viele Möglichkeiten, mit Online-Einkäufen etwas für die Rente zu tun.</a:t>
            </a:r>
          </a:p>
        </p:txBody>
      </p:sp>
      <p:pic>
        <p:nvPicPr>
          <p:cNvPr id="8" name="Grafik 7">
            <a:extLst>
              <a:ext uri="{FF2B5EF4-FFF2-40B4-BE49-F238E27FC236}">
                <a16:creationId xmlns:a16="http://schemas.microsoft.com/office/drawing/2014/main" id="{8C06E056-7853-4575-A30D-0D1E51A06A26}"/>
              </a:ext>
            </a:extLst>
          </p:cNvPr>
          <p:cNvPicPr>
            <a:picLocks noChangeAspect="1"/>
          </p:cNvPicPr>
          <p:nvPr/>
        </p:nvPicPr>
        <p:blipFill>
          <a:blip r:embed="rId2"/>
          <a:stretch>
            <a:fillRect/>
          </a:stretch>
        </p:blipFill>
        <p:spPr>
          <a:xfrm>
            <a:off x="3119574" y="1667453"/>
            <a:ext cx="6044291" cy="2834640"/>
          </a:xfrm>
          <a:prstGeom prst="rect">
            <a:avLst/>
          </a:prstGeom>
        </p:spPr>
      </p:pic>
    </p:spTree>
    <p:extLst>
      <p:ext uri="{BB962C8B-B14F-4D97-AF65-F5344CB8AC3E}">
        <p14:creationId xmlns:p14="http://schemas.microsoft.com/office/powerpoint/2010/main" val="37592507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1">
            <a:extLst>
              <a:ext uri="{FF2B5EF4-FFF2-40B4-BE49-F238E27FC236}">
                <a16:creationId xmlns:a16="http://schemas.microsoft.com/office/drawing/2014/main" id="{A2ACD5C5-0A9B-49A3-BF29-A64861A8078F}"/>
              </a:ext>
            </a:extLst>
          </p:cNvPr>
          <p:cNvSpPr txBox="1">
            <a:spLocks noChangeArrowheads="1"/>
          </p:cNvSpPr>
          <p:nvPr/>
        </p:nvSpPr>
        <p:spPr bwMode="auto">
          <a:xfrm>
            <a:off x="274321" y="219478"/>
            <a:ext cx="829360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spcBef>
                <a:spcPct val="0"/>
              </a:spcBef>
            </a:pPr>
            <a:r>
              <a:rPr lang="de-DE" sz="2800" b="1" dirty="0" err="1">
                <a:solidFill>
                  <a:schemeClr val="accent1"/>
                </a:solidFill>
                <a:latin typeface="+mn-lt"/>
                <a:ea typeface="+mj-ea"/>
                <a:cs typeface="+mj-cs"/>
              </a:rPr>
              <a:t>KlassikRente</a:t>
            </a:r>
            <a:r>
              <a:rPr lang="de-DE" sz="2800" b="1" dirty="0">
                <a:solidFill>
                  <a:schemeClr val="accent1"/>
                </a:solidFill>
                <a:latin typeface="+mn-lt"/>
                <a:ea typeface="+mj-ea"/>
                <a:cs typeface="+mj-cs"/>
              </a:rPr>
              <a:t> -</a:t>
            </a:r>
            <a:r>
              <a:rPr lang="de-DE" sz="2800" dirty="0">
                <a:solidFill>
                  <a:schemeClr val="accent1"/>
                </a:solidFill>
              </a:rPr>
              <a:t> </a:t>
            </a:r>
            <a:r>
              <a:rPr lang="de-DE" altLang="de-DE" sz="2800" b="1" dirty="0">
                <a:solidFill>
                  <a:schemeClr val="accent1"/>
                </a:solidFill>
                <a:latin typeface="+mn-lt"/>
                <a:ea typeface="+mj-ea"/>
                <a:cs typeface="+mj-cs"/>
              </a:rPr>
              <a:t>Highlights</a:t>
            </a:r>
          </a:p>
        </p:txBody>
      </p:sp>
      <p:sp>
        <p:nvSpPr>
          <p:cNvPr id="6" name="Textfeld 5">
            <a:extLst>
              <a:ext uri="{FF2B5EF4-FFF2-40B4-BE49-F238E27FC236}">
                <a16:creationId xmlns:a16="http://schemas.microsoft.com/office/drawing/2014/main" id="{4CCB1036-5F39-48DE-8A98-03BDC9C0F272}"/>
              </a:ext>
            </a:extLst>
          </p:cNvPr>
          <p:cNvSpPr txBox="1"/>
          <p:nvPr/>
        </p:nvSpPr>
        <p:spPr>
          <a:xfrm>
            <a:off x="1809321" y="1491079"/>
            <a:ext cx="7183967" cy="4021037"/>
          </a:xfrm>
          <a:prstGeom prst="rect">
            <a:avLst/>
          </a:prstGeom>
          <a:noFill/>
        </p:spPr>
        <p:txBody>
          <a:bodyPr>
            <a:spAutoFit/>
          </a:bodyPr>
          <a:lstStyle/>
          <a:p>
            <a:pPr>
              <a:defRPr/>
            </a:pPr>
            <a:r>
              <a:rPr lang="de-DE" sz="2400" b="1" dirty="0">
                <a:solidFill>
                  <a:srgbClr val="2699D1"/>
                </a:solidFill>
              </a:rPr>
              <a:t>Vorteile zur Privatrente FEXIBEL:</a:t>
            </a:r>
          </a:p>
          <a:p>
            <a:pPr marL="342900" indent="-342900" defTabSz="180000">
              <a:lnSpc>
                <a:spcPct val="150000"/>
              </a:lnSpc>
              <a:spcBef>
                <a:spcPts val="500"/>
              </a:spcBef>
              <a:buClr>
                <a:schemeClr val="accent1"/>
              </a:buClr>
              <a:buFont typeface="Wingdings" panose="05000000000000000000" pitchFamily="2" charset="2"/>
              <a:buChar char="ü"/>
              <a:tabLst>
                <a:tab pos="180000" algn="l"/>
              </a:tabLst>
              <a:defRPr/>
            </a:pPr>
            <a:r>
              <a:rPr lang="de-DE" sz="2400" dirty="0"/>
              <a:t>Bessere Ablaufleistung</a:t>
            </a:r>
          </a:p>
          <a:p>
            <a:pPr marL="342900" indent="-342900" defTabSz="180000">
              <a:lnSpc>
                <a:spcPct val="150000"/>
              </a:lnSpc>
              <a:spcBef>
                <a:spcPts val="500"/>
              </a:spcBef>
              <a:buClr>
                <a:schemeClr val="accent1"/>
              </a:buClr>
              <a:buFont typeface="Wingdings" panose="05000000000000000000" pitchFamily="2" charset="2"/>
              <a:buChar char="ü"/>
              <a:tabLst>
                <a:tab pos="180000" algn="l"/>
              </a:tabLst>
              <a:defRPr/>
            </a:pPr>
            <a:r>
              <a:rPr lang="de-DE" sz="2400" dirty="0"/>
              <a:t>Höhere Flexibilität</a:t>
            </a:r>
          </a:p>
          <a:p>
            <a:pPr marL="342900" indent="-342900" defTabSz="180000">
              <a:lnSpc>
                <a:spcPct val="150000"/>
              </a:lnSpc>
              <a:spcBef>
                <a:spcPts val="500"/>
              </a:spcBef>
              <a:buClr>
                <a:schemeClr val="accent1"/>
              </a:buClr>
              <a:buFont typeface="Wingdings" panose="05000000000000000000" pitchFamily="2" charset="2"/>
              <a:buChar char="ü"/>
              <a:tabLst>
                <a:tab pos="180000" algn="l"/>
              </a:tabLst>
              <a:defRPr/>
            </a:pPr>
            <a:r>
              <a:rPr lang="de-DE" sz="2400" dirty="0"/>
              <a:t>Höhere Rückkaufswerte</a:t>
            </a:r>
          </a:p>
          <a:p>
            <a:pPr marL="342900" indent="-342900" defTabSz="180000">
              <a:lnSpc>
                <a:spcPct val="150000"/>
              </a:lnSpc>
              <a:spcBef>
                <a:spcPts val="500"/>
              </a:spcBef>
              <a:buClr>
                <a:schemeClr val="accent1"/>
              </a:buClr>
              <a:buFont typeface="Wingdings" panose="05000000000000000000" pitchFamily="2" charset="2"/>
              <a:buChar char="ü"/>
              <a:tabLst>
                <a:tab pos="180000" algn="l"/>
              </a:tabLst>
              <a:defRPr/>
            </a:pPr>
            <a:r>
              <a:rPr lang="de-DE" sz="2400" dirty="0"/>
              <a:t>Plusrente in 2. &amp; 3.Schicht</a:t>
            </a:r>
          </a:p>
          <a:p>
            <a:pPr marL="342900" indent="-342900" defTabSz="180000">
              <a:lnSpc>
                <a:spcPct val="150000"/>
              </a:lnSpc>
              <a:spcBef>
                <a:spcPts val="500"/>
              </a:spcBef>
              <a:buClr>
                <a:schemeClr val="accent1"/>
              </a:buClr>
              <a:buFont typeface="Wingdings" panose="05000000000000000000" pitchFamily="2" charset="2"/>
              <a:buChar char="ü"/>
              <a:tabLst>
                <a:tab pos="180000" algn="l"/>
              </a:tabLst>
              <a:defRPr/>
            </a:pPr>
            <a:r>
              <a:rPr lang="de-DE" sz="2400" dirty="0" err="1"/>
              <a:t>Pangaea</a:t>
            </a:r>
            <a:r>
              <a:rPr lang="de-DE" sz="2400" dirty="0"/>
              <a:t> U-Kasse</a:t>
            </a:r>
          </a:p>
          <a:p>
            <a:pPr marL="180000" indent="-180000" defTabSz="180000">
              <a:lnSpc>
                <a:spcPct val="150000"/>
              </a:lnSpc>
              <a:spcBef>
                <a:spcPts val="500"/>
              </a:spcBef>
              <a:buClr>
                <a:schemeClr val="accent1"/>
              </a:buClr>
              <a:buFont typeface="Wingdings" pitchFamily="2" charset="2"/>
              <a:buChar char="§"/>
              <a:tabLst>
                <a:tab pos="180000" algn="l"/>
              </a:tabLst>
              <a:defRPr/>
            </a:pPr>
            <a:endParaRPr lang="de-DE" sz="2000" dirty="0"/>
          </a:p>
        </p:txBody>
      </p:sp>
    </p:spTree>
    <p:extLst>
      <p:ext uri="{BB962C8B-B14F-4D97-AF65-F5344CB8AC3E}">
        <p14:creationId xmlns:p14="http://schemas.microsoft.com/office/powerpoint/2010/main" val="13543021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1">
            <a:extLst>
              <a:ext uri="{FF2B5EF4-FFF2-40B4-BE49-F238E27FC236}">
                <a16:creationId xmlns:a16="http://schemas.microsoft.com/office/drawing/2014/main" id="{A2ACD5C5-0A9B-49A3-BF29-A64861A8078F}"/>
              </a:ext>
            </a:extLst>
          </p:cNvPr>
          <p:cNvSpPr txBox="1">
            <a:spLocks noChangeArrowheads="1"/>
          </p:cNvSpPr>
          <p:nvPr/>
        </p:nvSpPr>
        <p:spPr bwMode="auto">
          <a:xfrm>
            <a:off x="274321" y="219478"/>
            <a:ext cx="829360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spcBef>
                <a:spcPct val="0"/>
              </a:spcBef>
            </a:pPr>
            <a:r>
              <a:rPr lang="de-DE" sz="2800" b="1" dirty="0">
                <a:solidFill>
                  <a:schemeClr val="accent1"/>
                </a:solidFill>
                <a:latin typeface="+mn-lt"/>
                <a:ea typeface="+mj-ea"/>
                <a:cs typeface="+mj-cs"/>
              </a:rPr>
              <a:t>Verkaufsunterlagen</a:t>
            </a:r>
            <a:endParaRPr lang="de-DE" altLang="de-DE" sz="2800" b="1" dirty="0">
              <a:solidFill>
                <a:schemeClr val="accent1"/>
              </a:solidFill>
              <a:latin typeface="+mn-lt"/>
              <a:ea typeface="+mj-ea"/>
              <a:cs typeface="+mj-cs"/>
            </a:endParaRPr>
          </a:p>
        </p:txBody>
      </p:sp>
      <p:sp>
        <p:nvSpPr>
          <p:cNvPr id="6" name="Textfeld 5">
            <a:extLst>
              <a:ext uri="{FF2B5EF4-FFF2-40B4-BE49-F238E27FC236}">
                <a16:creationId xmlns:a16="http://schemas.microsoft.com/office/drawing/2014/main" id="{4CCB1036-5F39-48DE-8A98-03BDC9C0F272}"/>
              </a:ext>
            </a:extLst>
          </p:cNvPr>
          <p:cNvSpPr txBox="1"/>
          <p:nvPr/>
        </p:nvSpPr>
        <p:spPr>
          <a:xfrm>
            <a:off x="1809321" y="1491079"/>
            <a:ext cx="7183967" cy="5931817"/>
          </a:xfrm>
          <a:prstGeom prst="rect">
            <a:avLst/>
          </a:prstGeom>
          <a:noFill/>
        </p:spPr>
        <p:txBody>
          <a:bodyPr>
            <a:spAutoFit/>
          </a:bodyPr>
          <a:lstStyle/>
          <a:p>
            <a:pPr>
              <a:defRPr/>
            </a:pPr>
            <a:r>
              <a:rPr lang="de-DE" sz="2400" b="1" dirty="0">
                <a:solidFill>
                  <a:srgbClr val="2699D1"/>
                </a:solidFill>
              </a:rPr>
              <a:t>Folgende Verkaufsunterlagen stehen zur Verfügung:</a:t>
            </a:r>
          </a:p>
          <a:p>
            <a:pPr marL="180000" indent="-180000" defTabSz="180000">
              <a:lnSpc>
                <a:spcPct val="150000"/>
              </a:lnSpc>
              <a:spcBef>
                <a:spcPts val="500"/>
              </a:spcBef>
              <a:buClr>
                <a:schemeClr val="accent1"/>
              </a:buClr>
              <a:buFont typeface="Wingdings" pitchFamily="2" charset="2"/>
              <a:buChar char="§"/>
              <a:tabLst>
                <a:tab pos="180000" algn="l"/>
              </a:tabLst>
              <a:defRPr/>
            </a:pPr>
            <a:r>
              <a:rPr lang="de-DE" sz="2400" dirty="0"/>
              <a:t>Flyer </a:t>
            </a:r>
            <a:r>
              <a:rPr lang="de-DE" sz="2400" dirty="0" err="1"/>
              <a:t>KlassikRente</a:t>
            </a:r>
            <a:r>
              <a:rPr lang="de-DE" sz="2400" dirty="0"/>
              <a:t> (B 520030)</a:t>
            </a:r>
          </a:p>
          <a:p>
            <a:pPr marL="180000" indent="-180000" defTabSz="180000">
              <a:lnSpc>
                <a:spcPct val="150000"/>
              </a:lnSpc>
              <a:spcBef>
                <a:spcPts val="500"/>
              </a:spcBef>
              <a:buClr>
                <a:schemeClr val="accent1"/>
              </a:buClr>
              <a:buFont typeface="Wingdings" pitchFamily="2" charset="2"/>
              <a:buChar char="§"/>
              <a:tabLst>
                <a:tab pos="180000" algn="l"/>
              </a:tabLst>
              <a:defRPr/>
            </a:pPr>
            <a:r>
              <a:rPr lang="de-DE" sz="2400" dirty="0"/>
              <a:t>Steckbrief </a:t>
            </a:r>
            <a:r>
              <a:rPr lang="de-DE" sz="2400" dirty="0" err="1"/>
              <a:t>KlassikRente</a:t>
            </a:r>
            <a:r>
              <a:rPr lang="de-DE" sz="2400" dirty="0"/>
              <a:t> (B 520040)</a:t>
            </a:r>
          </a:p>
          <a:p>
            <a:pPr marL="180000" indent="-180000" defTabSz="180000">
              <a:lnSpc>
                <a:spcPct val="150000"/>
              </a:lnSpc>
              <a:spcBef>
                <a:spcPts val="500"/>
              </a:spcBef>
              <a:buClr>
                <a:schemeClr val="accent1"/>
              </a:buClr>
              <a:buFont typeface="Wingdings" pitchFamily="2" charset="2"/>
              <a:buChar char="§"/>
              <a:tabLst>
                <a:tab pos="180000" algn="l"/>
              </a:tabLst>
              <a:defRPr/>
            </a:pPr>
            <a:r>
              <a:rPr lang="de-DE" sz="2400" dirty="0"/>
              <a:t>Flyer </a:t>
            </a:r>
            <a:r>
              <a:rPr lang="de-DE" sz="2400" dirty="0" err="1"/>
              <a:t>plusrente</a:t>
            </a:r>
            <a:r>
              <a:rPr lang="de-DE" sz="2400" dirty="0"/>
              <a:t> KLASSIK (B 533063)</a:t>
            </a:r>
          </a:p>
          <a:p>
            <a:pPr marL="180000" indent="-180000" defTabSz="180000">
              <a:lnSpc>
                <a:spcPct val="150000"/>
              </a:lnSpc>
              <a:spcBef>
                <a:spcPts val="500"/>
              </a:spcBef>
              <a:buClr>
                <a:schemeClr val="accent1"/>
              </a:buClr>
              <a:buFont typeface="Wingdings" pitchFamily="2" charset="2"/>
              <a:buChar char="§"/>
              <a:tabLst>
                <a:tab pos="180000" algn="l"/>
              </a:tabLst>
              <a:defRPr/>
            </a:pPr>
            <a:r>
              <a:rPr lang="de-DE" sz="2400" dirty="0"/>
              <a:t>Steckbrief </a:t>
            </a:r>
            <a:r>
              <a:rPr lang="de-DE" sz="2400" dirty="0" err="1"/>
              <a:t>plusrente</a:t>
            </a:r>
            <a:r>
              <a:rPr lang="de-DE" sz="2400" dirty="0"/>
              <a:t> KLASSIK (B 533064)</a:t>
            </a:r>
          </a:p>
          <a:p>
            <a:pPr marL="180000" indent="-180000" defTabSz="180000">
              <a:lnSpc>
                <a:spcPct val="150000"/>
              </a:lnSpc>
              <a:spcBef>
                <a:spcPts val="500"/>
              </a:spcBef>
              <a:buClr>
                <a:schemeClr val="accent1"/>
              </a:buClr>
              <a:buFont typeface="Wingdings" pitchFamily="2" charset="2"/>
              <a:buChar char="§"/>
              <a:tabLst>
                <a:tab pos="180000" algn="l"/>
              </a:tabLst>
              <a:defRPr/>
            </a:pPr>
            <a:r>
              <a:rPr lang="de-DE" sz="2400" dirty="0"/>
              <a:t>Aufnahme der </a:t>
            </a:r>
            <a:r>
              <a:rPr lang="de-DE" sz="2400" dirty="0" err="1"/>
              <a:t>KlassikRente</a:t>
            </a:r>
            <a:r>
              <a:rPr lang="de-DE" sz="2400" dirty="0"/>
              <a:t> </a:t>
            </a:r>
            <a:br>
              <a:rPr lang="de-DE" sz="2400" dirty="0"/>
            </a:br>
            <a:r>
              <a:rPr lang="de-DE" sz="2400" dirty="0"/>
              <a:t>-&gt; in LV-Antrag/</a:t>
            </a:r>
            <a:r>
              <a:rPr lang="de-DE" sz="2400" dirty="0" err="1"/>
              <a:t>bAV</a:t>
            </a:r>
            <a:r>
              <a:rPr lang="de-DE" sz="2400" dirty="0"/>
              <a:t> Anträge/</a:t>
            </a:r>
            <a:r>
              <a:rPr lang="de-DE" sz="2400" dirty="0" err="1"/>
              <a:t>plusrente</a:t>
            </a:r>
            <a:br>
              <a:rPr lang="de-DE" sz="2000" dirty="0"/>
            </a:br>
            <a:r>
              <a:rPr lang="de-DE" sz="2000" dirty="0"/>
              <a:t> </a:t>
            </a:r>
          </a:p>
          <a:p>
            <a:pPr defTabSz="180000">
              <a:lnSpc>
                <a:spcPct val="150000"/>
              </a:lnSpc>
              <a:spcBef>
                <a:spcPts val="500"/>
              </a:spcBef>
              <a:buClr>
                <a:schemeClr val="accent1"/>
              </a:buClr>
              <a:tabLst>
                <a:tab pos="180000" algn="l"/>
              </a:tabLst>
              <a:defRPr/>
            </a:pPr>
            <a:endParaRPr lang="de-DE" sz="2000" dirty="0"/>
          </a:p>
          <a:p>
            <a:pPr marL="180000" indent="-180000" defTabSz="180000">
              <a:lnSpc>
                <a:spcPct val="150000"/>
              </a:lnSpc>
              <a:spcBef>
                <a:spcPts val="500"/>
              </a:spcBef>
              <a:buClr>
                <a:schemeClr val="accent1"/>
              </a:buClr>
              <a:buFont typeface="Wingdings" pitchFamily="2" charset="2"/>
              <a:buChar char="§"/>
              <a:tabLst>
                <a:tab pos="180000" algn="l"/>
              </a:tabLst>
              <a:defRPr/>
            </a:pPr>
            <a:endParaRPr lang="de-DE" sz="2000" dirty="0"/>
          </a:p>
        </p:txBody>
      </p:sp>
    </p:spTree>
    <p:extLst>
      <p:ext uri="{BB962C8B-B14F-4D97-AF65-F5344CB8AC3E}">
        <p14:creationId xmlns:p14="http://schemas.microsoft.com/office/powerpoint/2010/main" val="22014893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platzhalter 4">
            <a:extLst>
              <a:ext uri="{FF2B5EF4-FFF2-40B4-BE49-F238E27FC236}">
                <a16:creationId xmlns:a16="http://schemas.microsoft.com/office/drawing/2014/main" id="{583BE37E-1A3D-844D-9848-E12D575E86A1}"/>
              </a:ext>
            </a:extLst>
          </p:cNvPr>
          <p:cNvSpPr>
            <a:spLocks noGrp="1"/>
          </p:cNvSpPr>
          <p:nvPr>
            <p:ph type="body" sz="quarter" idx="10"/>
          </p:nvPr>
        </p:nvSpPr>
        <p:spPr>
          <a:xfrm>
            <a:off x="1597644" y="2374068"/>
            <a:ext cx="9673924" cy="705321"/>
          </a:xfrm>
        </p:spPr>
        <p:txBody>
          <a:bodyPr/>
          <a:lstStyle/>
          <a:p>
            <a:r>
              <a:rPr lang="de-DE" dirty="0" err="1"/>
              <a:t>KlassikRente</a:t>
            </a:r>
            <a:endParaRPr lang="de-DE" dirty="0"/>
          </a:p>
        </p:txBody>
      </p:sp>
    </p:spTree>
    <p:extLst>
      <p:ext uri="{BB962C8B-B14F-4D97-AF65-F5344CB8AC3E}">
        <p14:creationId xmlns:p14="http://schemas.microsoft.com/office/powerpoint/2010/main" val="308114657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heme/theme1.xml><?xml version="1.0" encoding="utf-8"?>
<a:theme xmlns:a="http://schemas.openxmlformats.org/drawingml/2006/main" name="Titelfolien und Schlussfolie">
  <a:themeElements>
    <a:clrScheme name="die Bayerische">
      <a:dk1>
        <a:srgbClr val="000000"/>
      </a:dk1>
      <a:lt1>
        <a:srgbClr val="FFFFFF"/>
      </a:lt1>
      <a:dk2>
        <a:srgbClr val="585859"/>
      </a:dk2>
      <a:lt2>
        <a:srgbClr val="EE7F00"/>
      </a:lt2>
      <a:accent1>
        <a:srgbClr val="2699D1"/>
      </a:accent1>
      <a:accent2>
        <a:srgbClr val="66B8DE"/>
      </a:accent2>
      <a:accent3>
        <a:srgbClr val="7DC2E3"/>
      </a:accent3>
      <a:accent4>
        <a:srgbClr val="93CCE9"/>
      </a:accent4>
      <a:accent5>
        <a:srgbClr val="A8D6ED"/>
      </a:accent5>
      <a:accent6>
        <a:srgbClr val="BFE0F1"/>
      </a:accent6>
      <a:hlink>
        <a:srgbClr val="D3EAF5"/>
      </a:hlink>
      <a:folHlink>
        <a:srgbClr val="EAF5FB"/>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äsentation6" id="{00D1C601-44C7-D644-8BD9-B302AF50A7AC}" vid="{97501443-BB01-0746-B075-0D10F9A373DF}"/>
    </a:ext>
  </a:extLst>
</a:theme>
</file>

<file path=ppt/theme/theme2.xml><?xml version="1.0" encoding="utf-8"?>
<a:theme xmlns:a="http://schemas.openxmlformats.org/drawingml/2006/main" name="Inhalts-Folien">
  <a:themeElements>
    <a:clrScheme name="die Bayerische">
      <a:dk1>
        <a:srgbClr val="000000"/>
      </a:dk1>
      <a:lt1>
        <a:srgbClr val="FFFFFF"/>
      </a:lt1>
      <a:dk2>
        <a:srgbClr val="585859"/>
      </a:dk2>
      <a:lt2>
        <a:srgbClr val="EE7F00"/>
      </a:lt2>
      <a:accent1>
        <a:srgbClr val="2699D1"/>
      </a:accent1>
      <a:accent2>
        <a:srgbClr val="66B8DE"/>
      </a:accent2>
      <a:accent3>
        <a:srgbClr val="7DC2E3"/>
      </a:accent3>
      <a:accent4>
        <a:srgbClr val="93CCE9"/>
      </a:accent4>
      <a:accent5>
        <a:srgbClr val="A8D6ED"/>
      </a:accent5>
      <a:accent6>
        <a:srgbClr val="BFE0F1"/>
      </a:accent6>
      <a:hlink>
        <a:srgbClr val="D3EAF5"/>
      </a:hlink>
      <a:folHlink>
        <a:srgbClr val="EAF5FB"/>
      </a:folHlink>
    </a:clrScheme>
    <a:fontScheme name="Arial Black-Arial">
      <a:majorFont>
        <a:latin typeface="Arial Black" panose="020B0A0402010202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wrap="square" rtlCol="0">
        <a:spAutoFit/>
      </a:bodyPr>
      <a:lstStyle>
        <a:defPPr marL="180000" indent="-180000" algn="l" defTabSz="180000">
          <a:spcBef>
            <a:spcPts val="500"/>
          </a:spcBef>
          <a:buClr>
            <a:schemeClr val="accent1"/>
          </a:buClr>
          <a:buFont typeface="Wingdings" pitchFamily="2" charset="2"/>
          <a:buChar char="§"/>
          <a:tabLst>
            <a:tab pos="180000" algn="l"/>
          </a:tabLst>
          <a:defRPr dirty="0" err="1" smtClean="0"/>
        </a:defPPr>
      </a:lstStyle>
    </a:txDef>
  </a:objectDefaults>
  <a:extraClrSchemeLst/>
  <a:extLst>
    <a:ext uri="{05A4C25C-085E-4340-85A3-A5531E510DB2}">
      <thm15:themeFamily xmlns:thm15="http://schemas.microsoft.com/office/thememl/2012/main" name="Präsentation6" id="{00D1C601-44C7-D644-8BD9-B302AF50A7AC}" vid="{2EC95152-8E0C-C74B-99C8-17169F26766E}"/>
    </a:ext>
  </a:extLst>
</a:theme>
</file>

<file path=ppt/theme/theme3.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CustomMKOP.xml><?xml version="1.0" encoding="utf-8"?>
<Properties xmlns="http://schemas.openxmlformats.org/officeDocument/2006/custom-properties" xmlns:vt="http://schemas.openxmlformats.org/officeDocument/2006/docPropsVTypes">
  <property fmtid="{D5CDD505-2E9C-101B-9397-08002B2CF9AE}" pid="2" name="MKProdID">
    <vt:lpwstr>ZMAuto</vt:lpwstr>
  </property>
  <property fmtid="{D5CDD505-2E9C-101B-9397-08002B2CF9AE}" pid="3" name="SizeBefore">
    <vt:lpwstr>24200752</vt:lpwstr>
  </property>
  <property fmtid="{D5CDD505-2E9C-101B-9397-08002B2CF9AE}" pid="4" name="OptimizationTime">
    <vt:lpwstr>20200408_0956</vt:lpwstr>
  </property>
</Properties>
</file>

<file path=docProps/app.xml><?xml version="1.0" encoding="utf-8"?>
<Properties xmlns="http://schemas.openxmlformats.org/officeDocument/2006/extended-properties" xmlns:vt="http://schemas.openxmlformats.org/officeDocument/2006/docPropsVTypes">
  <Template>190424_DB_Template</Template>
  <TotalTime>0</TotalTime>
  <Words>1429</Words>
  <Application>Microsoft Office PowerPoint</Application>
  <PresentationFormat>Breitbild</PresentationFormat>
  <Paragraphs>218</Paragraphs>
  <Slides>21</Slides>
  <Notes>3</Notes>
  <HiddenSlides>0</HiddenSlides>
  <MMClips>0</MMClips>
  <ScaleCrop>false</ScaleCrop>
  <HeadingPairs>
    <vt:vector size="6" baseType="variant">
      <vt:variant>
        <vt:lpstr>Verwendete Schriftarten</vt:lpstr>
      </vt:variant>
      <vt:variant>
        <vt:i4>5</vt:i4>
      </vt:variant>
      <vt:variant>
        <vt:lpstr>Design</vt:lpstr>
      </vt:variant>
      <vt:variant>
        <vt:i4>2</vt:i4>
      </vt:variant>
      <vt:variant>
        <vt:lpstr>Folientitel</vt:lpstr>
      </vt:variant>
      <vt:variant>
        <vt:i4>21</vt:i4>
      </vt:variant>
    </vt:vector>
  </HeadingPairs>
  <TitlesOfParts>
    <vt:vector size="28" baseType="lpstr">
      <vt:lpstr>Arial</vt:lpstr>
      <vt:lpstr>Calibri</vt:lpstr>
      <vt:lpstr>Georgia</vt:lpstr>
      <vt:lpstr>Symbol</vt:lpstr>
      <vt:lpstr>Wingdings</vt:lpstr>
      <vt:lpstr>Titelfolien und Schlussfolie</vt:lpstr>
      <vt:lpstr>Inhalts-Folien</vt:lpstr>
      <vt:lpstr>PowerPoint-Präsentation</vt:lpstr>
      <vt:lpstr>KlassikRente </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Company>delvin GmbH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Pirmin Sessler</dc:creator>
  <cp:lastModifiedBy>Peter Sarfi</cp:lastModifiedBy>
  <cp:revision>217</cp:revision>
  <cp:lastPrinted>2019-08-26T22:17:08Z</cp:lastPrinted>
  <dcterms:created xsi:type="dcterms:W3CDTF">2019-04-24T11:15:28Z</dcterms:created>
  <dcterms:modified xsi:type="dcterms:W3CDTF">2020-04-08T07:55:44Z</dcterms:modified>
</cp:coreProperties>
</file>