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01" r:id="rId2"/>
    <p:sldId id="3699" r:id="rId3"/>
    <p:sldId id="3698" r:id="rId4"/>
    <p:sldId id="303" r:id="rId5"/>
    <p:sldId id="302" r:id="rId6"/>
    <p:sldId id="305" r:id="rId7"/>
    <p:sldId id="306" r:id="rId8"/>
    <p:sldId id="293" r:id="rId9"/>
    <p:sldId id="3697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C45B"/>
    <a:srgbClr val="00569D"/>
    <a:srgbClr val="35A4D9"/>
    <a:srgbClr val="52BBB5"/>
    <a:srgbClr val="1A1E52"/>
    <a:srgbClr val="F5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3ADCE9-37B6-416E-A8B5-1DB1D37887D9}" v="263" dt="2022-11-28T13:52:55.3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2"/>
    <p:restoredTop sz="91122" autoAdjust="0"/>
  </p:normalViewPr>
  <p:slideViewPr>
    <p:cSldViewPr snapToGrid="0" snapToObjects="1">
      <p:cViewPr varScale="1">
        <p:scale>
          <a:sx n="105" d="100"/>
          <a:sy n="105" d="100"/>
        </p:scale>
        <p:origin x="810" y="102"/>
      </p:cViewPr>
      <p:guideLst/>
    </p:cSldViewPr>
  </p:slideViewPr>
  <p:outlineViewPr>
    <p:cViewPr>
      <p:scale>
        <a:sx n="33" d="100"/>
        <a:sy n="33" d="100"/>
      </p:scale>
      <p:origin x="0" y="-71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724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ensel" userId="138e604c-8fcd-4312-827a-72abff373bb8" providerId="ADAL" clId="{203ADCE9-37B6-416E-A8B5-1DB1D37887D9}"/>
    <pc:docChg chg="undo custSel addSld delSld modSld sldOrd modMainMaster">
      <pc:chgData name="Daniel Hensel" userId="138e604c-8fcd-4312-827a-72abff373bb8" providerId="ADAL" clId="{203ADCE9-37B6-416E-A8B5-1DB1D37887D9}" dt="2022-11-28T14:33:43.330" v="702" actId="478"/>
      <pc:docMkLst>
        <pc:docMk/>
      </pc:docMkLst>
      <pc:sldChg chg="add del">
        <pc:chgData name="Daniel Hensel" userId="138e604c-8fcd-4312-827a-72abff373bb8" providerId="ADAL" clId="{203ADCE9-37B6-416E-A8B5-1DB1D37887D9}" dt="2022-11-15T12:57:40.770" v="374" actId="47"/>
        <pc:sldMkLst>
          <pc:docMk/>
          <pc:sldMk cId="72312901" sldId="277"/>
        </pc:sldMkLst>
      </pc:sldChg>
      <pc:sldChg chg="add del">
        <pc:chgData name="Daniel Hensel" userId="138e604c-8fcd-4312-827a-72abff373bb8" providerId="ADAL" clId="{203ADCE9-37B6-416E-A8B5-1DB1D37887D9}" dt="2022-11-15T12:58:11.570" v="403" actId="47"/>
        <pc:sldMkLst>
          <pc:docMk/>
          <pc:sldMk cId="2037225645" sldId="293"/>
        </pc:sldMkLst>
      </pc:sldChg>
      <pc:sldChg chg="add del">
        <pc:chgData name="Daniel Hensel" userId="138e604c-8fcd-4312-827a-72abff373bb8" providerId="ADAL" clId="{203ADCE9-37B6-416E-A8B5-1DB1D37887D9}" dt="2022-11-15T12:57:41.735" v="375" actId="47"/>
        <pc:sldMkLst>
          <pc:docMk/>
          <pc:sldMk cId="3763253273" sldId="300"/>
        </pc:sldMkLst>
      </pc:sldChg>
      <pc:sldChg chg="del">
        <pc:chgData name="Daniel Hensel" userId="138e604c-8fcd-4312-827a-72abff373bb8" providerId="ADAL" clId="{203ADCE9-37B6-416E-A8B5-1DB1D37887D9}" dt="2022-11-15T12:57:45.859" v="376" actId="47"/>
        <pc:sldMkLst>
          <pc:docMk/>
          <pc:sldMk cId="4088097860" sldId="307"/>
        </pc:sldMkLst>
      </pc:sldChg>
      <pc:sldChg chg="del">
        <pc:chgData name="Daniel Hensel" userId="138e604c-8fcd-4312-827a-72abff373bb8" providerId="ADAL" clId="{203ADCE9-37B6-416E-A8B5-1DB1D37887D9}" dt="2022-11-15T12:57:50.944" v="378" actId="47"/>
        <pc:sldMkLst>
          <pc:docMk/>
          <pc:sldMk cId="2437997984" sldId="308"/>
        </pc:sldMkLst>
      </pc:sldChg>
      <pc:sldChg chg="del">
        <pc:chgData name="Daniel Hensel" userId="138e604c-8fcd-4312-827a-72abff373bb8" providerId="ADAL" clId="{203ADCE9-37B6-416E-A8B5-1DB1D37887D9}" dt="2022-11-15T12:57:50.025" v="377" actId="47"/>
        <pc:sldMkLst>
          <pc:docMk/>
          <pc:sldMk cId="3002250854" sldId="309"/>
        </pc:sldMkLst>
      </pc:sldChg>
      <pc:sldChg chg="del">
        <pc:chgData name="Daniel Hensel" userId="138e604c-8fcd-4312-827a-72abff373bb8" providerId="ADAL" clId="{203ADCE9-37B6-416E-A8B5-1DB1D37887D9}" dt="2022-11-15T12:57:51.756" v="379" actId="47"/>
        <pc:sldMkLst>
          <pc:docMk/>
          <pc:sldMk cId="2932110103" sldId="310"/>
        </pc:sldMkLst>
      </pc:sldChg>
      <pc:sldChg chg="del">
        <pc:chgData name="Daniel Hensel" userId="138e604c-8fcd-4312-827a-72abff373bb8" providerId="ADAL" clId="{203ADCE9-37B6-416E-A8B5-1DB1D37887D9}" dt="2022-11-15T12:58:05.219" v="397" actId="47"/>
        <pc:sldMkLst>
          <pc:docMk/>
          <pc:sldMk cId="2272444312" sldId="311"/>
        </pc:sldMkLst>
      </pc:sldChg>
      <pc:sldChg chg="del">
        <pc:chgData name="Daniel Hensel" userId="138e604c-8fcd-4312-827a-72abff373bb8" providerId="ADAL" clId="{203ADCE9-37B6-416E-A8B5-1DB1D37887D9}" dt="2022-11-15T12:57:52.522" v="380" actId="47"/>
        <pc:sldMkLst>
          <pc:docMk/>
          <pc:sldMk cId="3922156037" sldId="312"/>
        </pc:sldMkLst>
      </pc:sldChg>
      <pc:sldChg chg="del">
        <pc:chgData name="Daniel Hensel" userId="138e604c-8fcd-4312-827a-72abff373bb8" providerId="ADAL" clId="{203ADCE9-37B6-416E-A8B5-1DB1D37887D9}" dt="2022-11-15T12:57:54.091" v="382" actId="47"/>
        <pc:sldMkLst>
          <pc:docMk/>
          <pc:sldMk cId="2422244015" sldId="313"/>
        </pc:sldMkLst>
      </pc:sldChg>
      <pc:sldChg chg="del">
        <pc:chgData name="Daniel Hensel" userId="138e604c-8fcd-4312-827a-72abff373bb8" providerId="ADAL" clId="{203ADCE9-37B6-416E-A8B5-1DB1D37887D9}" dt="2022-11-15T12:57:54.985" v="383" actId="47"/>
        <pc:sldMkLst>
          <pc:docMk/>
          <pc:sldMk cId="2822659563" sldId="314"/>
        </pc:sldMkLst>
      </pc:sldChg>
      <pc:sldChg chg="del">
        <pc:chgData name="Daniel Hensel" userId="138e604c-8fcd-4312-827a-72abff373bb8" providerId="ADAL" clId="{203ADCE9-37B6-416E-A8B5-1DB1D37887D9}" dt="2022-11-15T12:58:04.270" v="396" actId="47"/>
        <pc:sldMkLst>
          <pc:docMk/>
          <pc:sldMk cId="2740463501" sldId="315"/>
        </pc:sldMkLst>
      </pc:sldChg>
      <pc:sldChg chg="del">
        <pc:chgData name="Daniel Hensel" userId="138e604c-8fcd-4312-827a-72abff373bb8" providerId="ADAL" clId="{203ADCE9-37B6-416E-A8B5-1DB1D37887D9}" dt="2022-11-15T12:57:53.342" v="381" actId="47"/>
        <pc:sldMkLst>
          <pc:docMk/>
          <pc:sldMk cId="3350032469" sldId="316"/>
        </pc:sldMkLst>
      </pc:sldChg>
      <pc:sldChg chg="del">
        <pc:chgData name="Daniel Hensel" userId="138e604c-8fcd-4312-827a-72abff373bb8" providerId="ADAL" clId="{203ADCE9-37B6-416E-A8B5-1DB1D37887D9}" dt="2022-11-15T12:57:55.659" v="384" actId="47"/>
        <pc:sldMkLst>
          <pc:docMk/>
          <pc:sldMk cId="397601592" sldId="318"/>
        </pc:sldMkLst>
      </pc:sldChg>
      <pc:sldChg chg="del">
        <pc:chgData name="Daniel Hensel" userId="138e604c-8fcd-4312-827a-72abff373bb8" providerId="ADAL" clId="{203ADCE9-37B6-416E-A8B5-1DB1D37887D9}" dt="2022-11-15T12:57:56.442" v="385" actId="47"/>
        <pc:sldMkLst>
          <pc:docMk/>
          <pc:sldMk cId="3145478696" sldId="319"/>
        </pc:sldMkLst>
      </pc:sldChg>
      <pc:sldChg chg="del">
        <pc:chgData name="Daniel Hensel" userId="138e604c-8fcd-4312-827a-72abff373bb8" providerId="ADAL" clId="{203ADCE9-37B6-416E-A8B5-1DB1D37887D9}" dt="2022-11-15T12:57:57.162" v="386" actId="47"/>
        <pc:sldMkLst>
          <pc:docMk/>
          <pc:sldMk cId="1367151613" sldId="320"/>
        </pc:sldMkLst>
      </pc:sldChg>
      <pc:sldChg chg="del">
        <pc:chgData name="Daniel Hensel" userId="138e604c-8fcd-4312-827a-72abff373bb8" providerId="ADAL" clId="{203ADCE9-37B6-416E-A8B5-1DB1D37887D9}" dt="2022-11-15T12:57:57.947" v="387" actId="47"/>
        <pc:sldMkLst>
          <pc:docMk/>
          <pc:sldMk cId="1667243457" sldId="321"/>
        </pc:sldMkLst>
      </pc:sldChg>
      <pc:sldChg chg="del">
        <pc:chgData name="Daniel Hensel" userId="138e604c-8fcd-4312-827a-72abff373bb8" providerId="ADAL" clId="{203ADCE9-37B6-416E-A8B5-1DB1D37887D9}" dt="2022-11-15T12:57:58.557" v="388" actId="47"/>
        <pc:sldMkLst>
          <pc:docMk/>
          <pc:sldMk cId="3254485734" sldId="322"/>
        </pc:sldMkLst>
      </pc:sldChg>
      <pc:sldChg chg="del">
        <pc:chgData name="Daniel Hensel" userId="138e604c-8fcd-4312-827a-72abff373bb8" providerId="ADAL" clId="{203ADCE9-37B6-416E-A8B5-1DB1D37887D9}" dt="2022-11-15T12:57:59.407" v="389" actId="47"/>
        <pc:sldMkLst>
          <pc:docMk/>
          <pc:sldMk cId="3531534315" sldId="323"/>
        </pc:sldMkLst>
      </pc:sldChg>
      <pc:sldChg chg="del">
        <pc:chgData name="Daniel Hensel" userId="138e604c-8fcd-4312-827a-72abff373bb8" providerId="ADAL" clId="{203ADCE9-37B6-416E-A8B5-1DB1D37887D9}" dt="2022-11-15T12:58:00.138" v="390" actId="47"/>
        <pc:sldMkLst>
          <pc:docMk/>
          <pc:sldMk cId="3871967014" sldId="324"/>
        </pc:sldMkLst>
      </pc:sldChg>
      <pc:sldChg chg="del">
        <pc:chgData name="Daniel Hensel" userId="138e604c-8fcd-4312-827a-72abff373bb8" providerId="ADAL" clId="{203ADCE9-37B6-416E-A8B5-1DB1D37887D9}" dt="2022-11-15T12:58:00.787" v="391" actId="47"/>
        <pc:sldMkLst>
          <pc:docMk/>
          <pc:sldMk cId="841462631" sldId="325"/>
        </pc:sldMkLst>
      </pc:sldChg>
      <pc:sldChg chg="del">
        <pc:chgData name="Daniel Hensel" userId="138e604c-8fcd-4312-827a-72abff373bb8" providerId="ADAL" clId="{203ADCE9-37B6-416E-A8B5-1DB1D37887D9}" dt="2022-11-15T12:58:01.509" v="392" actId="47"/>
        <pc:sldMkLst>
          <pc:docMk/>
          <pc:sldMk cId="2229429289" sldId="326"/>
        </pc:sldMkLst>
      </pc:sldChg>
      <pc:sldChg chg="del">
        <pc:chgData name="Daniel Hensel" userId="138e604c-8fcd-4312-827a-72abff373bb8" providerId="ADAL" clId="{203ADCE9-37B6-416E-A8B5-1DB1D37887D9}" dt="2022-11-15T12:58:02.175" v="393" actId="47"/>
        <pc:sldMkLst>
          <pc:docMk/>
          <pc:sldMk cId="2329716713" sldId="327"/>
        </pc:sldMkLst>
      </pc:sldChg>
      <pc:sldChg chg="del">
        <pc:chgData name="Daniel Hensel" userId="138e604c-8fcd-4312-827a-72abff373bb8" providerId="ADAL" clId="{203ADCE9-37B6-416E-A8B5-1DB1D37887D9}" dt="2022-11-15T12:58:02.786" v="394" actId="47"/>
        <pc:sldMkLst>
          <pc:docMk/>
          <pc:sldMk cId="3932384789" sldId="328"/>
        </pc:sldMkLst>
      </pc:sldChg>
      <pc:sldChg chg="del">
        <pc:chgData name="Daniel Hensel" userId="138e604c-8fcd-4312-827a-72abff373bb8" providerId="ADAL" clId="{203ADCE9-37B6-416E-A8B5-1DB1D37887D9}" dt="2022-11-15T12:58:03.451" v="395" actId="47"/>
        <pc:sldMkLst>
          <pc:docMk/>
          <pc:sldMk cId="2670635559" sldId="329"/>
        </pc:sldMkLst>
      </pc:sldChg>
      <pc:sldChg chg="del">
        <pc:chgData name="Daniel Hensel" userId="138e604c-8fcd-4312-827a-72abff373bb8" providerId="ADAL" clId="{203ADCE9-37B6-416E-A8B5-1DB1D37887D9}" dt="2022-11-15T12:58:06.442" v="398" actId="47"/>
        <pc:sldMkLst>
          <pc:docMk/>
          <pc:sldMk cId="2114156241" sldId="330"/>
        </pc:sldMkLst>
      </pc:sldChg>
      <pc:sldChg chg="del">
        <pc:chgData name="Daniel Hensel" userId="138e604c-8fcd-4312-827a-72abff373bb8" providerId="ADAL" clId="{203ADCE9-37B6-416E-A8B5-1DB1D37887D9}" dt="2022-11-15T12:58:07.052" v="399" actId="47"/>
        <pc:sldMkLst>
          <pc:docMk/>
          <pc:sldMk cId="3096799528" sldId="331"/>
        </pc:sldMkLst>
      </pc:sldChg>
      <pc:sldChg chg="del">
        <pc:chgData name="Daniel Hensel" userId="138e604c-8fcd-4312-827a-72abff373bb8" providerId="ADAL" clId="{203ADCE9-37B6-416E-A8B5-1DB1D37887D9}" dt="2022-11-15T12:58:07.682" v="400" actId="47"/>
        <pc:sldMkLst>
          <pc:docMk/>
          <pc:sldMk cId="3838050934" sldId="332"/>
        </pc:sldMkLst>
      </pc:sldChg>
      <pc:sldChg chg="del">
        <pc:chgData name="Daniel Hensel" userId="138e604c-8fcd-4312-827a-72abff373bb8" providerId="ADAL" clId="{203ADCE9-37B6-416E-A8B5-1DB1D37887D9}" dt="2022-11-15T12:58:08.350" v="401" actId="47"/>
        <pc:sldMkLst>
          <pc:docMk/>
          <pc:sldMk cId="1015452900" sldId="333"/>
        </pc:sldMkLst>
      </pc:sldChg>
      <pc:sldChg chg="delSp modSp mod">
        <pc:chgData name="Daniel Hensel" userId="138e604c-8fcd-4312-827a-72abff373bb8" providerId="ADAL" clId="{203ADCE9-37B6-416E-A8B5-1DB1D37887D9}" dt="2022-11-28T14:33:43.330" v="702" actId="478"/>
        <pc:sldMkLst>
          <pc:docMk/>
          <pc:sldMk cId="833690905" sldId="3698"/>
        </pc:sldMkLst>
        <pc:spChg chg="mod">
          <ac:chgData name="Daniel Hensel" userId="138e604c-8fcd-4312-827a-72abff373bb8" providerId="ADAL" clId="{203ADCE9-37B6-416E-A8B5-1DB1D37887D9}" dt="2022-11-28T13:52:16.495" v="661" actId="20577"/>
          <ac:spMkLst>
            <pc:docMk/>
            <pc:sldMk cId="833690905" sldId="3698"/>
            <ac:spMk id="3" creationId="{2D291E01-3F4D-9261-AFA2-D96B98A9D94E}"/>
          </ac:spMkLst>
        </pc:spChg>
        <pc:picChg chg="del">
          <ac:chgData name="Daniel Hensel" userId="138e604c-8fcd-4312-827a-72abff373bb8" providerId="ADAL" clId="{203ADCE9-37B6-416E-A8B5-1DB1D37887D9}" dt="2022-11-28T14:33:43.330" v="702" actId="478"/>
          <ac:picMkLst>
            <pc:docMk/>
            <pc:sldMk cId="833690905" sldId="3698"/>
            <ac:picMk id="9" creationId="{9D9C4FED-FD84-B0FC-4547-14C663D4F735}"/>
          </ac:picMkLst>
        </pc:picChg>
      </pc:sldChg>
      <pc:sldChg chg="addSp delSp modSp add mod ord modAnim">
        <pc:chgData name="Daniel Hensel" userId="138e604c-8fcd-4312-827a-72abff373bb8" providerId="ADAL" clId="{203ADCE9-37B6-416E-A8B5-1DB1D37887D9}" dt="2022-11-28T13:52:55.338" v="701" actId="113"/>
        <pc:sldMkLst>
          <pc:docMk/>
          <pc:sldMk cId="1135371083" sldId="3699"/>
        </pc:sldMkLst>
        <pc:spChg chg="mod">
          <ac:chgData name="Daniel Hensel" userId="138e604c-8fcd-4312-827a-72abff373bb8" providerId="ADAL" clId="{203ADCE9-37B6-416E-A8B5-1DB1D37887D9}" dt="2022-11-24T04:38:08.443" v="438" actId="20577"/>
          <ac:spMkLst>
            <pc:docMk/>
            <pc:sldMk cId="1135371083" sldId="3699"/>
            <ac:spMk id="2" creationId="{19E7416B-8088-85DA-F2F6-BBA012BA1ED2}"/>
          </ac:spMkLst>
        </pc:spChg>
        <pc:spChg chg="del mod">
          <ac:chgData name="Daniel Hensel" userId="138e604c-8fcd-4312-827a-72abff373bb8" providerId="ADAL" clId="{203ADCE9-37B6-416E-A8B5-1DB1D37887D9}" dt="2022-11-15T12:46:04.279" v="42" actId="931"/>
          <ac:spMkLst>
            <pc:docMk/>
            <pc:sldMk cId="1135371083" sldId="3699"/>
            <ac:spMk id="3" creationId="{2D291E01-3F4D-9261-AFA2-D96B98A9D94E}"/>
          </ac:spMkLst>
        </pc:spChg>
        <pc:spChg chg="add mod">
          <ac:chgData name="Daniel Hensel" userId="138e604c-8fcd-4312-827a-72abff373bb8" providerId="ADAL" clId="{203ADCE9-37B6-416E-A8B5-1DB1D37887D9}" dt="2022-11-28T13:52:55.338" v="701" actId="113"/>
          <ac:spMkLst>
            <pc:docMk/>
            <pc:sldMk cId="1135371083" sldId="3699"/>
            <ac:spMk id="3" creationId="{352A73B3-9A38-7D64-9698-8266117C3851}"/>
          </ac:spMkLst>
        </pc:spChg>
        <pc:spChg chg="add del mod">
          <ac:chgData name="Daniel Hensel" userId="138e604c-8fcd-4312-827a-72abff373bb8" providerId="ADAL" clId="{203ADCE9-37B6-416E-A8B5-1DB1D37887D9}" dt="2022-11-24T04:38:30.578" v="439" actId="478"/>
          <ac:spMkLst>
            <pc:docMk/>
            <pc:sldMk cId="1135371083" sldId="3699"/>
            <ac:spMk id="8" creationId="{C6FAD481-0AE4-8CCB-5DAB-957D3C4BDF28}"/>
          </ac:spMkLst>
        </pc:spChg>
        <pc:spChg chg="add mod">
          <ac:chgData name="Daniel Hensel" userId="138e604c-8fcd-4312-827a-72abff373bb8" providerId="ADAL" clId="{203ADCE9-37B6-416E-A8B5-1DB1D37887D9}" dt="2022-11-24T04:38:48.084" v="445" actId="20577"/>
          <ac:spMkLst>
            <pc:docMk/>
            <pc:sldMk cId="1135371083" sldId="3699"/>
            <ac:spMk id="11" creationId="{81796DBE-1975-B904-B112-1E7AADCA11D9}"/>
          </ac:spMkLst>
        </pc:spChg>
        <pc:picChg chg="del">
          <ac:chgData name="Daniel Hensel" userId="138e604c-8fcd-4312-827a-72abff373bb8" providerId="ADAL" clId="{203ADCE9-37B6-416E-A8B5-1DB1D37887D9}" dt="2022-11-15T12:45:46.327" v="39" actId="478"/>
          <ac:picMkLst>
            <pc:docMk/>
            <pc:sldMk cId="1135371083" sldId="3699"/>
            <ac:picMk id="9" creationId="{9D9C4FED-FD84-B0FC-4547-14C663D4F735}"/>
          </ac:picMkLst>
        </pc:picChg>
        <pc:picChg chg="add del mod">
          <ac:chgData name="Daniel Hensel" userId="138e604c-8fcd-4312-827a-72abff373bb8" providerId="ADAL" clId="{203ADCE9-37B6-416E-A8B5-1DB1D37887D9}" dt="2022-11-24T04:37:59.341" v="437" actId="478"/>
          <ac:picMkLst>
            <pc:docMk/>
            <pc:sldMk cId="1135371083" sldId="3699"/>
            <ac:picMk id="10" creationId="{50E2610D-79EC-235D-0617-C1F1D412CD64}"/>
          </ac:picMkLst>
        </pc:picChg>
      </pc:sldChg>
      <pc:sldMasterChg chg="modSldLayout">
        <pc:chgData name="Daniel Hensel" userId="138e604c-8fcd-4312-827a-72abff373bb8" providerId="ADAL" clId="{203ADCE9-37B6-416E-A8B5-1DB1D37887D9}" dt="2022-11-15T12:51:49.897" v="367" actId="20577"/>
        <pc:sldMasterMkLst>
          <pc:docMk/>
          <pc:sldMasterMk cId="1879511302" sldId="2147483648"/>
        </pc:sldMasterMkLst>
        <pc:sldLayoutChg chg="modSp mod">
          <pc:chgData name="Daniel Hensel" userId="138e604c-8fcd-4312-827a-72abff373bb8" providerId="ADAL" clId="{203ADCE9-37B6-416E-A8B5-1DB1D37887D9}" dt="2022-11-15T12:51:49.897" v="367" actId="20577"/>
          <pc:sldLayoutMkLst>
            <pc:docMk/>
            <pc:sldMasterMk cId="1879511302" sldId="2147483648"/>
            <pc:sldLayoutMk cId="4116942558" sldId="2147483650"/>
          </pc:sldLayoutMkLst>
          <pc:spChg chg="mod">
            <ac:chgData name="Daniel Hensel" userId="138e604c-8fcd-4312-827a-72abff373bb8" providerId="ADAL" clId="{203ADCE9-37B6-416E-A8B5-1DB1D37887D9}" dt="2022-11-15T12:51:49.897" v="367" actId="20577"/>
            <ac:spMkLst>
              <pc:docMk/>
              <pc:sldMasterMk cId="1879511302" sldId="2147483648"/>
              <pc:sldLayoutMk cId="4116942558" sldId="2147483650"/>
              <ac:spMk id="11" creationId="{21DBCF51-F60F-7B4F-B3D6-E76A5B8798C4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7D462F2-B112-4941-8DD6-86B26B3C8C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EB23315-B286-4A8F-9C66-461DA5BC0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DEC3B-5DCD-42B2-9689-A19456A63006}" type="datetimeFigureOut">
              <a:rPr lang="de-DE" smtClean="0"/>
              <a:t>28.11.2022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3194EB-4DD2-4E10-9051-56A9A4FF54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5E311B-93A4-4C66-ADDC-6650170121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98977-17B9-4A11-82A7-3A5551EBF6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34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F8950-3EBE-224B-B412-0F8B3B3FA830}" type="datetimeFigureOut">
              <a:rPr lang="de-DE" smtClean="0"/>
              <a:t>28.11.2022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5FD47-50F5-6647-8BC0-C907053BB8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124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TBD: Mit oder ohne </a:t>
            </a:r>
            <a:r>
              <a:rPr lang="de-DE" dirty="0" err="1"/>
              <a:t>bKV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612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1873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Sind neue Kunden hinzugekommen. Sven Knierim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151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Sind neue Kunden hinzugekommen. Sven Knierim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30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ihandform 19">
            <a:extLst>
              <a:ext uri="{FF2B5EF4-FFF2-40B4-BE49-F238E27FC236}">
                <a16:creationId xmlns:a16="http://schemas.microsoft.com/office/drawing/2014/main" id="{8AE2EC5F-D5C8-9643-873C-6EC8E58A1689}"/>
              </a:ext>
            </a:extLst>
          </p:cNvPr>
          <p:cNvSpPr/>
          <p:nvPr userDrawn="1"/>
        </p:nvSpPr>
        <p:spPr>
          <a:xfrm>
            <a:off x="-15876" y="263526"/>
            <a:ext cx="9254643" cy="6630332"/>
          </a:xfrm>
          <a:custGeom>
            <a:avLst/>
            <a:gdLst>
              <a:gd name="connsiteX0" fmla="*/ 4465392 w 9199777"/>
              <a:gd name="connsiteY0" fmla="*/ 68 h 6591024"/>
              <a:gd name="connsiteX1" fmla="*/ 6059890 w 9199777"/>
              <a:gd name="connsiteY1" fmla="*/ 929156 h 6591024"/>
              <a:gd name="connsiteX2" fmla="*/ 9199777 w 9199777"/>
              <a:gd name="connsiteY2" fmla="*/ 6591024 h 6591024"/>
              <a:gd name="connsiteX3" fmla="*/ 0 w 9199777"/>
              <a:gd name="connsiteY3" fmla="*/ 6591024 h 6591024"/>
              <a:gd name="connsiteX4" fmla="*/ 0 w 9199777"/>
              <a:gd name="connsiteY4" fmla="*/ 2227527 h 6591024"/>
              <a:gd name="connsiteX5" fmla="*/ 3608043 w 9199777"/>
              <a:gd name="connsiteY5" fmla="*/ 226624 h 6591024"/>
              <a:gd name="connsiteX6" fmla="*/ 4465392 w 9199777"/>
              <a:gd name="connsiteY6" fmla="*/ 68 h 659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99777" h="6591024">
                <a:moveTo>
                  <a:pt x="4465392" y="68"/>
                </a:moveTo>
                <a:cubicBezTo>
                  <a:pt x="5105156" y="-5504"/>
                  <a:pt x="5727786" y="330304"/>
                  <a:pt x="6059890" y="929156"/>
                </a:cubicBezTo>
                <a:lnTo>
                  <a:pt x="9199777" y="6591024"/>
                </a:lnTo>
                <a:lnTo>
                  <a:pt x="0" y="6591024"/>
                </a:lnTo>
                <a:lnTo>
                  <a:pt x="0" y="2227527"/>
                </a:lnTo>
                <a:lnTo>
                  <a:pt x="3608043" y="226624"/>
                </a:lnTo>
                <a:cubicBezTo>
                  <a:pt x="3880249" y="75668"/>
                  <a:pt x="4174590" y="2602"/>
                  <a:pt x="4465392" y="68"/>
                </a:cubicBez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824EA99-BF48-3547-817B-FA844AC4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29000"/>
            <a:ext cx="5618163" cy="17096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FED03B-CBA0-F445-9CCA-51DCA74734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4991100"/>
            <a:ext cx="5618163" cy="669925"/>
          </a:xfrm>
        </p:spPr>
        <p:txBody>
          <a:bodyPr tIns="396000"/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 dirty="0"/>
              <a:t>Untertitel | </a:t>
            </a:r>
            <a:fld id="{08D72FB1-5FDC-244F-8284-91CBCF12A645}" type="datetime1">
              <a:rPr lang="de-DE" smtClean="0"/>
              <a:t>10.02.21</a:t>
            </a:fld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BCAC4558-DE42-3A42-9CDF-DFBDABF8CD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91390" y="215222"/>
            <a:ext cx="2336170" cy="230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3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17E52DE-237D-43FE-890C-27684A8008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848"/>
            <a:ext cx="12143100" cy="68551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5780A9B-29BA-47E8-A3C7-DC1D26D78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94EA20E-FB36-4D02-8BD3-2BABC22073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2BD69B-4AB0-4E4D-86E8-A143115569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7B0FDA4-B731-4547-829B-21A2134B29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60371" y="2848"/>
            <a:ext cx="2425296" cy="226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0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ihandform 23">
            <a:extLst>
              <a:ext uri="{FF2B5EF4-FFF2-40B4-BE49-F238E27FC236}">
                <a16:creationId xmlns:a16="http://schemas.microsoft.com/office/drawing/2014/main" id="{FEF47BF0-6EE3-0B4B-9677-00EED0089FB5}"/>
              </a:ext>
            </a:extLst>
          </p:cNvPr>
          <p:cNvSpPr/>
          <p:nvPr userDrawn="1"/>
        </p:nvSpPr>
        <p:spPr>
          <a:xfrm>
            <a:off x="-84459" y="-23619"/>
            <a:ext cx="11086666" cy="6910647"/>
          </a:xfrm>
          <a:custGeom>
            <a:avLst/>
            <a:gdLst>
              <a:gd name="connsiteX0" fmla="*/ 0 w 11002205"/>
              <a:gd name="connsiteY0" fmla="*/ 0 h 6858000"/>
              <a:gd name="connsiteX1" fmla="*/ 7110154 w 11002205"/>
              <a:gd name="connsiteY1" fmla="*/ 0 h 6858000"/>
              <a:gd name="connsiteX2" fmla="*/ 10678233 w 11002205"/>
              <a:gd name="connsiteY2" fmla="*/ 3843276 h 6858000"/>
              <a:gd name="connsiteX3" fmla="*/ 10614594 w 11002205"/>
              <a:gd name="connsiteY3" fmla="*/ 5557136 h 6858000"/>
              <a:gd name="connsiteX4" fmla="*/ 9213398 w 11002205"/>
              <a:gd name="connsiteY4" fmla="*/ 6858000 h 6858000"/>
              <a:gd name="connsiteX5" fmla="*/ 0 w 11002205"/>
              <a:gd name="connsiteY5" fmla="*/ 6858000 h 6858000"/>
              <a:gd name="connsiteX6" fmla="*/ 0 w 1100220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2205" h="6858000">
                <a:moveTo>
                  <a:pt x="0" y="0"/>
                </a:moveTo>
                <a:lnTo>
                  <a:pt x="7110154" y="0"/>
                </a:lnTo>
                <a:lnTo>
                  <a:pt x="10678233" y="3843276"/>
                </a:lnTo>
                <a:cubicBezTo>
                  <a:pt x="11133928" y="4334119"/>
                  <a:pt x="11105436" y="5101440"/>
                  <a:pt x="10614594" y="5557136"/>
                </a:cubicBezTo>
                <a:lnTo>
                  <a:pt x="921339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5109627"/>
            <a:ext cx="5618163" cy="752520"/>
          </a:xfrm>
        </p:spPr>
        <p:txBody>
          <a:bodyPr anchor="b" anchorCtr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Agenda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5536A8A-438C-5547-9035-F266F8DE1337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4E51F67B-8C67-CD40-85B2-EC46A94BD2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ADD05F03-FEF7-6146-AF6C-9ABCD31A990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48E5509A-7D06-B04F-9D92-1AE28FCC59FD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1" name="Abgerundetes Rechteck 20">
              <a:extLst>
                <a:ext uri="{FF2B5EF4-FFF2-40B4-BE49-F238E27FC236}">
                  <a16:creationId xmlns:a16="http://schemas.microsoft.com/office/drawing/2014/main" id="{83683C53-1074-1E4A-8054-E69B91649EB2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2" name="Abgerundetes Rechteck 21">
              <a:extLst>
                <a:ext uri="{FF2B5EF4-FFF2-40B4-BE49-F238E27FC236}">
                  <a16:creationId xmlns:a16="http://schemas.microsoft.com/office/drawing/2014/main" id="{AD84153D-515F-D84A-80E8-92CF305E6D90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140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ihandform 27">
            <a:extLst>
              <a:ext uri="{FF2B5EF4-FFF2-40B4-BE49-F238E27FC236}">
                <a16:creationId xmlns:a16="http://schemas.microsoft.com/office/drawing/2014/main" id="{7FEF7A4E-9E11-444E-B644-0EBD4AAD334B}"/>
              </a:ext>
            </a:extLst>
          </p:cNvPr>
          <p:cNvSpPr/>
          <p:nvPr userDrawn="1"/>
        </p:nvSpPr>
        <p:spPr>
          <a:xfrm>
            <a:off x="-117984" y="-88488"/>
            <a:ext cx="11188533" cy="7079223"/>
          </a:xfrm>
          <a:custGeom>
            <a:avLst/>
            <a:gdLst>
              <a:gd name="connsiteX0" fmla="*/ 0 w 11188533"/>
              <a:gd name="connsiteY0" fmla="*/ 0 h 7079223"/>
              <a:gd name="connsiteX1" fmla="*/ 9959504 w 11188533"/>
              <a:gd name="connsiteY1" fmla="*/ 0 h 7079223"/>
              <a:gd name="connsiteX2" fmla="*/ 10878804 w 11188533"/>
              <a:gd name="connsiteY2" fmla="*/ 1010351 h 7079223"/>
              <a:gd name="connsiteX3" fmla="*/ 10799509 w 11188533"/>
              <a:gd name="connsiteY3" fmla="*/ 2690868 h 7079223"/>
              <a:gd name="connsiteX4" fmla="*/ 5976516 w 11188533"/>
              <a:gd name="connsiteY4" fmla="*/ 7079223 h 7079223"/>
              <a:gd name="connsiteX5" fmla="*/ 0 w 11188533"/>
              <a:gd name="connsiteY5" fmla="*/ 7079223 h 7079223"/>
              <a:gd name="connsiteX6" fmla="*/ 0 w 11188533"/>
              <a:gd name="connsiteY6" fmla="*/ 0 h 7079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88533" h="7079223">
                <a:moveTo>
                  <a:pt x="0" y="0"/>
                </a:moveTo>
                <a:lnTo>
                  <a:pt x="9959504" y="0"/>
                </a:lnTo>
                <a:lnTo>
                  <a:pt x="10878804" y="1010351"/>
                </a:lnTo>
                <a:cubicBezTo>
                  <a:pt x="11320970" y="1496310"/>
                  <a:pt x="11285468" y="2248703"/>
                  <a:pt x="10799509" y="2690868"/>
                </a:cubicBezTo>
                <a:lnTo>
                  <a:pt x="5976516" y="7079223"/>
                </a:lnTo>
                <a:lnTo>
                  <a:pt x="0" y="7079223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5565" y="5026762"/>
            <a:ext cx="5049338" cy="791386"/>
          </a:xfrm>
        </p:spPr>
        <p:txBody>
          <a:bodyPr bIns="0" anchor="b" anchorCtr="0"/>
          <a:lstStyle>
            <a:lvl1pPr>
              <a:defRPr sz="4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EA3336-EA63-FA40-B1E5-2BF3AB7E65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4565" y="4933281"/>
            <a:ext cx="1651000" cy="1097867"/>
          </a:xfrm>
        </p:spPr>
        <p:txBody>
          <a:bodyPr rIns="0" bIns="0" anchor="b" anchorCtr="0"/>
          <a:lstStyle>
            <a:lvl1pPr marL="0" indent="0">
              <a:buNone/>
              <a:defRPr sz="80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00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928BEAD-4A0D-E442-91DA-F3C9E65349CD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34178015-3483-2547-8C6D-BAB1DB0DA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23" name="Abgerundetes Rechteck 22">
              <a:extLst>
                <a:ext uri="{FF2B5EF4-FFF2-40B4-BE49-F238E27FC236}">
                  <a16:creationId xmlns:a16="http://schemas.microsoft.com/office/drawing/2014/main" id="{7C190C2A-B852-4D44-B4E5-1241B9AEFDFA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4" name="Abgerundetes Rechteck 23">
              <a:extLst>
                <a:ext uri="{FF2B5EF4-FFF2-40B4-BE49-F238E27FC236}">
                  <a16:creationId xmlns:a16="http://schemas.microsoft.com/office/drawing/2014/main" id="{0FD9FEDC-730F-E74F-A3D9-90715A06CD31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5" name="Abgerundetes Rechteck 24">
              <a:extLst>
                <a:ext uri="{FF2B5EF4-FFF2-40B4-BE49-F238E27FC236}">
                  <a16:creationId xmlns:a16="http://schemas.microsoft.com/office/drawing/2014/main" id="{77C593C6-89E6-0A4A-B79B-EC250365512B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6" name="Abgerundetes Rechteck 25">
              <a:extLst>
                <a:ext uri="{FF2B5EF4-FFF2-40B4-BE49-F238E27FC236}">
                  <a16:creationId xmlns:a16="http://schemas.microsoft.com/office/drawing/2014/main" id="{2BAA315B-2FC1-5A42-9525-9F683F6C0E8D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00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Versiche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ihandform 20">
            <a:extLst>
              <a:ext uri="{FF2B5EF4-FFF2-40B4-BE49-F238E27FC236}">
                <a16:creationId xmlns:a16="http://schemas.microsoft.com/office/drawing/2014/main" id="{D5F39AE4-EC2B-884D-8802-D2E152A30E41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Versicherer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9081625-6097-7245-9FFC-73265AAA6B7A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F36B6AF-B340-1A4D-8660-3A30111B59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2D73E916-6574-A949-8F30-96AA2EDF63E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A9888B3E-BF07-084F-AC98-2FD11BF4C38C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7C4BEC3F-609F-AD46-BF8A-A9EF5DF0108A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246531C1-72E3-FC4C-96FD-6FCCA149C69D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894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Arbeitneh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E70C050B-F40E-5E41-AD8A-21564B420CDB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7C106C4-20DE-E248-92FF-F19B4807B47C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F4AB286-621E-514C-BB6D-8D1B6F608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C655592E-5BC1-0E4A-9B30-CA2BDBAE46BF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803E49A1-007D-854D-9433-F063C2AA447C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18F3E05B-F53E-894C-A7B3-DF8BF66E65A5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40EA3C3E-0575-B04C-99E9-E03540C9B3D9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8" name="Titel 1">
            <a:extLst>
              <a:ext uri="{FF2B5EF4-FFF2-40B4-BE49-F238E27FC236}">
                <a16:creationId xmlns:a16="http://schemas.microsoft.com/office/drawing/2014/main" id="{D1FAB833-6612-C44D-9544-67810C8A63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Arbeitnehmer</a:t>
            </a:r>
          </a:p>
        </p:txBody>
      </p:sp>
    </p:spTree>
    <p:extLst>
      <p:ext uri="{BB962C8B-B14F-4D97-AF65-F5344CB8AC3E}">
        <p14:creationId xmlns:p14="http://schemas.microsoft.com/office/powerpoint/2010/main" val="70988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Vermit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0173B087-E1F4-6644-A391-996A82050FE9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40A19FD-4AFD-9E4F-B956-FDF2BCA747A7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3CCD7D91-BA2C-D34F-8C6E-A4CE2EFCB3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81A21C93-B521-4A4C-B9D4-5716DF3007E0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3C6C1A45-36A6-0941-809F-43D06C45BE09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9807A372-A726-DB4A-A297-B0DEF63C086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7A98833-3678-4540-A147-597014E821E7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8" name="Titel 1">
            <a:extLst>
              <a:ext uri="{FF2B5EF4-FFF2-40B4-BE49-F238E27FC236}">
                <a16:creationId xmlns:a16="http://schemas.microsoft.com/office/drawing/2014/main" id="{3E048AB3-A5BC-6A42-9891-C771DC407F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Vermittler</a:t>
            </a:r>
          </a:p>
        </p:txBody>
      </p:sp>
    </p:spTree>
    <p:extLst>
      <p:ext uri="{BB962C8B-B14F-4D97-AF65-F5344CB8AC3E}">
        <p14:creationId xmlns:p14="http://schemas.microsoft.com/office/powerpoint/2010/main" val="14123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Arbeitge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0173B087-E1F4-6644-A391-996A82050FE9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40A19FD-4AFD-9E4F-B956-FDF2BCA747A7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3CCD7D91-BA2C-D34F-8C6E-A4CE2EFCB3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81A21C93-B521-4A4C-B9D4-5716DF3007E0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3C6C1A45-36A6-0941-809F-43D06C45BE09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9807A372-A726-DB4A-A297-B0DEF63C086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7A98833-3678-4540-A147-597014E821E7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8" name="Titel 1">
            <a:extLst>
              <a:ext uri="{FF2B5EF4-FFF2-40B4-BE49-F238E27FC236}">
                <a16:creationId xmlns:a16="http://schemas.microsoft.com/office/drawing/2014/main" id="{3E048AB3-A5BC-6A42-9891-C771DC407F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Arbeitgeber</a:t>
            </a:r>
          </a:p>
        </p:txBody>
      </p:sp>
    </p:spTree>
    <p:extLst>
      <p:ext uri="{BB962C8B-B14F-4D97-AF65-F5344CB8AC3E}">
        <p14:creationId xmlns:p14="http://schemas.microsoft.com/office/powerpoint/2010/main" val="76499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h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ihandform 31">
            <a:extLst>
              <a:ext uri="{FF2B5EF4-FFF2-40B4-BE49-F238E27FC236}">
                <a16:creationId xmlns:a16="http://schemas.microsoft.com/office/drawing/2014/main" id="{029D8161-6A3A-F844-A050-D358E1B7A233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F7B367AC-1ACF-F64E-A230-153D5621F350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BD12EA49-097E-544A-BCCE-EB1C792A6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2E50B560-B678-BB47-9457-9E39E1FB9465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1" name="Abgerundetes Rechteck 20">
              <a:extLst>
                <a:ext uri="{FF2B5EF4-FFF2-40B4-BE49-F238E27FC236}">
                  <a16:creationId xmlns:a16="http://schemas.microsoft.com/office/drawing/2014/main" id="{200AB784-CF23-6248-86F9-CC4ECB84BF87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2" name="Abgerundetes Rechteck 21">
              <a:extLst>
                <a:ext uri="{FF2B5EF4-FFF2-40B4-BE49-F238E27FC236}">
                  <a16:creationId xmlns:a16="http://schemas.microsoft.com/office/drawing/2014/main" id="{9EF9556F-0F27-E241-9AAF-C60395268B00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3" name="Abgerundetes Rechteck 22">
              <a:extLst>
                <a:ext uri="{FF2B5EF4-FFF2-40B4-BE49-F238E27FC236}">
                  <a16:creationId xmlns:a16="http://schemas.microsoft.com/office/drawing/2014/main" id="{D48547B6-4F91-784B-B5E3-83C3A335E56B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2" name="Titel 1">
            <a:extLst>
              <a:ext uri="{FF2B5EF4-FFF2-40B4-BE49-F238E27FC236}">
                <a16:creationId xmlns:a16="http://schemas.microsoft.com/office/drawing/2014/main" id="{A34C23D4-9BA5-5F46-AD95-4EF13AE82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Anhang</a:t>
            </a:r>
          </a:p>
        </p:txBody>
      </p:sp>
    </p:spTree>
    <p:extLst>
      <p:ext uri="{BB962C8B-B14F-4D97-AF65-F5344CB8AC3E}">
        <p14:creationId xmlns:p14="http://schemas.microsoft.com/office/powerpoint/2010/main" val="100927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3C5BF-FE07-6B45-B949-8A81458E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600"/>
            <a:ext cx="11371263" cy="4197350"/>
          </a:xfrm>
        </p:spPr>
        <p:txBody>
          <a:bodyPr lIns="0" bIns="468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B9EDFBC-975D-AD4E-9E63-94B9E47525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6400" y="1504871"/>
            <a:ext cx="11371263" cy="16676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8" name="Textplatzhalter 15">
            <a:extLst>
              <a:ext uri="{FF2B5EF4-FFF2-40B4-BE49-F238E27FC236}">
                <a16:creationId xmlns:a16="http://schemas.microsoft.com/office/drawing/2014/main" id="{AEE9F8C6-A0C0-184A-B5CF-F4C7328864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411694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3C5BF-FE07-6B45-B949-8A81458E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599"/>
            <a:ext cx="5618163" cy="4197351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BB067C4-3519-A045-B6BF-631DD20717F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61742" y="1879599"/>
            <a:ext cx="5618163" cy="4197351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0B50F341-15EC-504F-903B-6493BD6D7C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1558" y="1501775"/>
            <a:ext cx="5618163" cy="169864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15" name="Textplatzhalter 15">
            <a:extLst>
              <a:ext uri="{FF2B5EF4-FFF2-40B4-BE49-F238E27FC236}">
                <a16:creationId xmlns:a16="http://schemas.microsoft.com/office/drawing/2014/main" id="{7C981E7A-E04E-1647-88EB-C24246932D9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  <p:sp>
        <p:nvSpPr>
          <p:cNvPr id="16" name="Textplatzhalter 13">
            <a:extLst>
              <a:ext uri="{FF2B5EF4-FFF2-40B4-BE49-F238E27FC236}">
                <a16:creationId xmlns:a16="http://schemas.microsoft.com/office/drawing/2014/main" id="{65B817C5-977C-364F-88E9-907B449A26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400" y="1504871"/>
            <a:ext cx="5618163" cy="16676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1309744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56181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3C5BF-FE07-6B45-B949-8A81458E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600"/>
            <a:ext cx="5618163" cy="41973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690BBBD-FC7C-CF4C-869E-B0EC68F618C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67438" y="0"/>
            <a:ext cx="6024562" cy="6076950"/>
          </a:xfrm>
        </p:spPr>
        <p:txBody>
          <a:bodyPr/>
          <a:lstStyle/>
          <a:p>
            <a:pPr lvl="0"/>
            <a:r>
              <a:rPr lang="de-DE" dirty="0"/>
              <a:t>Bild</a:t>
            </a:r>
          </a:p>
        </p:txBody>
      </p:sp>
      <p:sp>
        <p:nvSpPr>
          <p:cNvPr id="13" name="Textplatzhalter 15">
            <a:extLst>
              <a:ext uri="{FF2B5EF4-FFF2-40B4-BE49-F238E27FC236}">
                <a16:creationId xmlns:a16="http://schemas.microsoft.com/office/drawing/2014/main" id="{D3201639-26C4-0A49-9A42-B36B4902E7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39E1E946-B4D6-774B-B638-C3739B523AD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400" y="1504871"/>
            <a:ext cx="5618163" cy="16676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2641341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vice - Mock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E13619A-5341-3649-A3AB-41C10291E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94005" y="440269"/>
            <a:ext cx="12357219" cy="9260293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6467A416-C98A-A94A-8F18-B600F3899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90504" y="709612"/>
            <a:ext cx="9984845" cy="5776645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1BE24815-5BFC-9B4B-96F8-AA80E5E081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96709" y="87086"/>
            <a:ext cx="4798582" cy="622526"/>
          </a:xfrm>
          <a:solidFill>
            <a:srgbClr val="1A1E5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B w="0" h="0"/>
          </a:sp3d>
        </p:spPr>
        <p:txBody>
          <a:bodyPr tIns="36000">
            <a:noAutofit/>
          </a:bodyPr>
          <a:lstStyle>
            <a:lvl1pPr marL="0" indent="0" algn="ctr">
              <a:buNone/>
              <a:defRPr sz="1100" b="0" i="0" baseline="0">
                <a:solidFill>
                  <a:schemeClr val="bg1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932533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 - Mock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E13619A-5341-3649-A3AB-41C10291E8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1577" y="439421"/>
            <a:ext cx="9612470" cy="9261989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6467A416-C98A-A94A-8F18-B600F3899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114090" y="701066"/>
            <a:ext cx="7766758" cy="5815984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1BE24815-5BFC-9B4B-96F8-AA80E5E081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10" y="237808"/>
            <a:ext cx="3980114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4074623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- Mock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E13619A-5341-3649-A3AB-41C10291E8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6796" y="1108075"/>
            <a:ext cx="7428858" cy="7160114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6467A416-C98A-A94A-8F18-B600F3899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274527" y="1315844"/>
            <a:ext cx="5988204" cy="4448951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AD2FB91-435D-DD47-8237-6B8DFF0F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430989"/>
            <a:ext cx="3980251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1BE24815-5BFC-9B4B-96F8-AA80E5E081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10" y="237808"/>
            <a:ext cx="3980114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D1FC0D4D-F12F-7D4A-990D-3205487D3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600"/>
            <a:ext cx="3976029" cy="41973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4" name="Textplatzhalter 13">
            <a:extLst>
              <a:ext uri="{FF2B5EF4-FFF2-40B4-BE49-F238E27FC236}">
                <a16:creationId xmlns:a16="http://schemas.microsoft.com/office/drawing/2014/main" id="{1AF1C495-77B8-E646-9CD7-4C5EBBC8C6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401" y="1504871"/>
            <a:ext cx="3993112" cy="19184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6082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-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6F9D5D0E-AD77-2A44-9C5E-8275D7BA6D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2756" y="1499732"/>
            <a:ext cx="5328745" cy="5135975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893672A6-A067-9D4A-BDA7-B3DEF0CAB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968" y="1499732"/>
            <a:ext cx="5328745" cy="5135975"/>
          </a:xfrm>
          <a:prstGeom prst="rect">
            <a:avLst/>
          </a:prstGeom>
        </p:spPr>
      </p:pic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AC925C06-8DF5-424B-8399-9BB91B7725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6618" y="5258713"/>
            <a:ext cx="4259368" cy="248708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4" name="Titel 1">
            <a:extLst>
              <a:ext uri="{FF2B5EF4-FFF2-40B4-BE49-F238E27FC236}">
                <a16:creationId xmlns:a16="http://schemas.microsoft.com/office/drawing/2014/main" id="{0AAE882D-4566-6845-B4D3-792D2DAE3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26" name="Bildplatzhalter 8">
            <a:extLst>
              <a:ext uri="{FF2B5EF4-FFF2-40B4-BE49-F238E27FC236}">
                <a16:creationId xmlns:a16="http://schemas.microsoft.com/office/drawing/2014/main" id="{E02D6555-3C88-0748-B095-D15E788F923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77765" y="1646627"/>
            <a:ext cx="4310651" cy="3192073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Textplatzhalter 13">
            <a:extLst>
              <a:ext uri="{FF2B5EF4-FFF2-40B4-BE49-F238E27FC236}">
                <a16:creationId xmlns:a16="http://schemas.microsoft.com/office/drawing/2014/main" id="{7F3148C7-5ADA-A74E-93C0-AE75DCA41FF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46152" y="5258713"/>
            <a:ext cx="4259368" cy="2487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C6BD00BA-01B5-264E-9FDB-0A62580E64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  <p:sp>
        <p:nvSpPr>
          <p:cNvPr id="22" name="Bildplatzhalter 8">
            <a:extLst>
              <a:ext uri="{FF2B5EF4-FFF2-40B4-BE49-F238E27FC236}">
                <a16:creationId xmlns:a16="http://schemas.microsoft.com/office/drawing/2014/main" id="{47F4DECC-D534-9B4B-9ECE-E57A2230457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104112" y="1646627"/>
            <a:ext cx="4310651" cy="3192073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547841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 -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893672A6-A067-9D4A-BDA7-B3DEF0CAB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37" y="2027275"/>
            <a:ext cx="4033066" cy="3232351"/>
          </a:xfrm>
          <a:prstGeom prst="rect">
            <a:avLst/>
          </a:prstGeom>
        </p:spPr>
      </p:pic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AC925C06-8DF5-424B-8399-9BB91B7725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758" y="5259626"/>
            <a:ext cx="2944000" cy="248708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4" name="Titel 1">
            <a:extLst>
              <a:ext uri="{FF2B5EF4-FFF2-40B4-BE49-F238E27FC236}">
                <a16:creationId xmlns:a16="http://schemas.microsoft.com/office/drawing/2014/main" id="{0AAE882D-4566-6845-B4D3-792D2DAE3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26" name="Bildplatzhalter 8">
            <a:extLst>
              <a:ext uri="{FF2B5EF4-FFF2-40B4-BE49-F238E27FC236}">
                <a16:creationId xmlns:a16="http://schemas.microsoft.com/office/drawing/2014/main" id="{E02D6555-3C88-0748-B095-D15E788F923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40758" y="2137799"/>
            <a:ext cx="3315106" cy="1992343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29" name="Textplatzhalter 13">
            <a:extLst>
              <a:ext uri="{FF2B5EF4-FFF2-40B4-BE49-F238E27FC236}">
                <a16:creationId xmlns:a16="http://schemas.microsoft.com/office/drawing/2014/main" id="{7F3148C7-5ADA-A74E-93C0-AE75DCA41FF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513667" y="5259626"/>
            <a:ext cx="2962315" cy="2487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C6BD00BA-01B5-264E-9FDB-0A62580E64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  <p:sp>
        <p:nvSpPr>
          <p:cNvPr id="36" name="Textplatzhalter 13">
            <a:extLst>
              <a:ext uri="{FF2B5EF4-FFF2-40B4-BE49-F238E27FC236}">
                <a16:creationId xmlns:a16="http://schemas.microsoft.com/office/drawing/2014/main" id="{B5198D5B-EC49-45F1-863E-53B78D5B116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497261" y="5270473"/>
            <a:ext cx="2962315" cy="2487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 b="1"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29D75D70-EF9E-4922-88F9-7C84F66A59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3318" y="2027275"/>
            <a:ext cx="4033066" cy="3232351"/>
          </a:xfrm>
          <a:prstGeom prst="rect">
            <a:avLst/>
          </a:prstGeom>
        </p:spPr>
      </p:pic>
      <p:sp>
        <p:nvSpPr>
          <p:cNvPr id="28" name="Bildplatzhalter 8">
            <a:extLst>
              <a:ext uri="{FF2B5EF4-FFF2-40B4-BE49-F238E27FC236}">
                <a16:creationId xmlns:a16="http://schemas.microsoft.com/office/drawing/2014/main" id="{733CDAEC-35C5-4046-B878-ADE162A58B39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4443139" y="2137799"/>
            <a:ext cx="3315106" cy="1992343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24EDDCB3-0643-4E5B-8F0E-6E5EFF12B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6312" y="2038122"/>
            <a:ext cx="4033066" cy="3232351"/>
          </a:xfrm>
          <a:prstGeom prst="rect">
            <a:avLst/>
          </a:prstGeom>
        </p:spPr>
      </p:pic>
      <p:sp>
        <p:nvSpPr>
          <p:cNvPr id="31" name="Bildplatzhalter 8">
            <a:extLst>
              <a:ext uri="{FF2B5EF4-FFF2-40B4-BE49-F238E27FC236}">
                <a16:creationId xmlns:a16="http://schemas.microsoft.com/office/drawing/2014/main" id="{6879BC76-BC2F-47B3-A791-C780156ACCE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436133" y="2148646"/>
            <a:ext cx="3315106" cy="1992343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4261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ihandform 31">
            <a:extLst>
              <a:ext uri="{FF2B5EF4-FFF2-40B4-BE49-F238E27FC236}">
                <a16:creationId xmlns:a16="http://schemas.microsoft.com/office/drawing/2014/main" id="{0D594C0B-8104-7D44-A08A-0B2FE741CC78}"/>
              </a:ext>
            </a:extLst>
          </p:cNvPr>
          <p:cNvSpPr/>
          <p:nvPr userDrawn="1"/>
        </p:nvSpPr>
        <p:spPr>
          <a:xfrm>
            <a:off x="-15876" y="263526"/>
            <a:ext cx="9254643" cy="6630332"/>
          </a:xfrm>
          <a:custGeom>
            <a:avLst/>
            <a:gdLst>
              <a:gd name="connsiteX0" fmla="*/ 4465392 w 9199777"/>
              <a:gd name="connsiteY0" fmla="*/ 68 h 6591024"/>
              <a:gd name="connsiteX1" fmla="*/ 6059890 w 9199777"/>
              <a:gd name="connsiteY1" fmla="*/ 929156 h 6591024"/>
              <a:gd name="connsiteX2" fmla="*/ 9199777 w 9199777"/>
              <a:gd name="connsiteY2" fmla="*/ 6591024 h 6591024"/>
              <a:gd name="connsiteX3" fmla="*/ 0 w 9199777"/>
              <a:gd name="connsiteY3" fmla="*/ 6591024 h 6591024"/>
              <a:gd name="connsiteX4" fmla="*/ 0 w 9199777"/>
              <a:gd name="connsiteY4" fmla="*/ 2227527 h 6591024"/>
              <a:gd name="connsiteX5" fmla="*/ 3608043 w 9199777"/>
              <a:gd name="connsiteY5" fmla="*/ 226624 h 6591024"/>
              <a:gd name="connsiteX6" fmla="*/ 4465392 w 9199777"/>
              <a:gd name="connsiteY6" fmla="*/ 68 h 659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99777" h="6591024">
                <a:moveTo>
                  <a:pt x="4465392" y="68"/>
                </a:moveTo>
                <a:cubicBezTo>
                  <a:pt x="5105156" y="-5504"/>
                  <a:pt x="5727786" y="330304"/>
                  <a:pt x="6059890" y="929156"/>
                </a:cubicBezTo>
                <a:lnTo>
                  <a:pt x="9199777" y="6591024"/>
                </a:lnTo>
                <a:lnTo>
                  <a:pt x="0" y="6591024"/>
                </a:lnTo>
                <a:lnTo>
                  <a:pt x="0" y="2227527"/>
                </a:lnTo>
                <a:lnTo>
                  <a:pt x="3608043" y="226624"/>
                </a:lnTo>
                <a:cubicBezTo>
                  <a:pt x="3880249" y="75668"/>
                  <a:pt x="4174590" y="2602"/>
                  <a:pt x="4465392" y="68"/>
                </a:cubicBez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B8D8F9D3-4160-9F4F-8404-2833B167A6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399" y="3750202"/>
            <a:ext cx="5761039" cy="2114785"/>
          </a:xfrm>
        </p:spPr>
        <p:txBody>
          <a:bodyPr anchor="b" anchorCtr="0"/>
          <a:lstStyle>
            <a:lvl1pPr algn="l">
              <a:defRPr sz="4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 err="1"/>
              <a:t>Simplify</a:t>
            </a:r>
            <a:br>
              <a:rPr lang="de-DE" dirty="0"/>
            </a:br>
            <a:r>
              <a:rPr lang="de-DE" dirty="0"/>
              <a:t>Tomorrow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217A383E-C982-4D46-A6A2-A8B636A54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91390" y="215222"/>
            <a:ext cx="2336170" cy="230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38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vice -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4" name="Titel 1">
            <a:extLst>
              <a:ext uri="{FF2B5EF4-FFF2-40B4-BE49-F238E27FC236}">
                <a16:creationId xmlns:a16="http://schemas.microsoft.com/office/drawing/2014/main" id="{0AAE882D-4566-6845-B4D3-792D2DAE3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C6BD00BA-01B5-264E-9FDB-0A62580E64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392960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14C64E2-8674-BD49-81E8-4ECF28F88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8507413" cy="66756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/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749196-F7B2-2749-A26D-1AC8382C3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400" y="1879600"/>
            <a:ext cx="11371263" cy="419735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11E1FCF-713D-F34E-9D12-C764E7084DD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7D6DF54-9111-1349-8AEC-6B68984A2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9" name="Abgerundetes Rechteck 8">
              <a:extLst>
                <a:ext uri="{FF2B5EF4-FFF2-40B4-BE49-F238E27FC236}">
                  <a16:creationId xmlns:a16="http://schemas.microsoft.com/office/drawing/2014/main" id="{B877D34F-25BA-5E44-BA14-0D38DC7CDC45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6D1831AA-9C43-7A4A-B88F-B2D1CC9610BB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1" name="Abgerundetes Rechteck 10">
              <a:extLst>
                <a:ext uri="{FF2B5EF4-FFF2-40B4-BE49-F238E27FC236}">
                  <a16:creationId xmlns:a16="http://schemas.microsoft.com/office/drawing/2014/main" id="{133B0253-8ADF-D644-9D5B-96F68F145B69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09833394-697C-B84E-A357-E22D3DA16A66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F6328800-B0C7-DB45-857F-CB3AA7FE2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6400" y="6396534"/>
            <a:ext cx="434592" cy="22881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74C6FC79-BA71-9943-B346-676DE4BBF805}" type="slidenum">
              <a:rPr lang="en-US" smtClean="0"/>
              <a:pPr/>
              <a:t>‹Nr.›</a:t>
            </a:fld>
            <a:r>
              <a:rPr lang="en-US" dirty="0"/>
              <a:t> |</a:t>
            </a:r>
            <a:endParaRPr lang="en-US" b="0" dirty="0"/>
          </a:p>
        </p:txBody>
      </p: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1E083AD3-627D-AC49-98BA-5A4321D9D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919" y="6399889"/>
            <a:ext cx="2465331" cy="225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tx1"/>
                </a:solidFill>
              </a:defRPr>
            </a:lvl1pPr>
          </a:lstStyle>
          <a:p>
            <a:r>
              <a:rPr lang="de-DE"/>
              <a:t>Daniel Hensel | Success Broker | 15.11.2022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1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4" r:id="rId3"/>
    <p:sldLayoutId id="2147483675" r:id="rId4"/>
    <p:sldLayoutId id="2147483672" r:id="rId5"/>
    <p:sldLayoutId id="2147483673" r:id="rId6"/>
    <p:sldLayoutId id="2147483674" r:id="rId7"/>
    <p:sldLayoutId id="2147483676" r:id="rId8"/>
    <p:sldLayoutId id="2147483670" r:id="rId9"/>
    <p:sldLayoutId id="2147483650" r:id="rId10"/>
    <p:sldLayoutId id="2147483651" r:id="rId11"/>
    <p:sldLayoutId id="2147483652" r:id="rId12"/>
    <p:sldLayoutId id="2147483677" r:id="rId13"/>
    <p:sldLayoutId id="2147483678" r:id="rId14"/>
    <p:sldLayoutId id="2147483657" r:id="rId15"/>
    <p:sldLayoutId id="2147483658" r:id="rId16"/>
    <p:sldLayoutId id="2147483680" r:id="rId17"/>
    <p:sldLayoutId id="2147483668" r:id="rId18"/>
    <p:sldLayoutId id="2147483681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4150" indent="-184150" algn="l" defTabSz="914400" rtl="0" eaLnBrk="1" latinLnBrk="0" hangingPunct="1">
        <a:lnSpc>
          <a:spcPct val="120000"/>
        </a:lnSpc>
        <a:spcBef>
          <a:spcPts val="100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176213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4375" indent="-177800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90588" indent="-176213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56" userDrawn="1">
          <p15:clr>
            <a:srgbClr val="F26B43"/>
          </p15:clr>
        </p15:guide>
        <p15:guide id="3" pos="7419" userDrawn="1">
          <p15:clr>
            <a:srgbClr val="F26B43"/>
          </p15:clr>
        </p15:guide>
        <p15:guide id="5" pos="1980" userDrawn="1">
          <p15:clr>
            <a:srgbClr val="F26B43"/>
          </p15:clr>
        </p15:guide>
        <p15:guide id="6" pos="2071" userDrawn="1">
          <p15:clr>
            <a:srgbClr val="F26B43"/>
          </p15:clr>
        </p15:guide>
        <p15:guide id="7" pos="3795" userDrawn="1">
          <p15:clr>
            <a:srgbClr val="F26B43"/>
          </p15:clr>
        </p15:guide>
        <p15:guide id="8" pos="3885" userDrawn="1">
          <p15:clr>
            <a:srgbClr val="F26B43"/>
          </p15:clr>
        </p15:guide>
        <p15:guide id="9" pos="5704" userDrawn="1">
          <p15:clr>
            <a:srgbClr val="F26B43"/>
          </p15:clr>
        </p15:guide>
        <p15:guide id="11" orient="horz" pos="166" userDrawn="1">
          <p15:clr>
            <a:srgbClr val="F26B43"/>
          </p15:clr>
        </p15:guide>
        <p15:guide id="12" orient="horz" pos="946" userDrawn="1">
          <p15:clr>
            <a:srgbClr val="F26B43"/>
          </p15:clr>
        </p15:guide>
        <p15:guide id="13" orient="horz" pos="698" userDrawn="1">
          <p15:clr>
            <a:srgbClr val="F26B43"/>
          </p15:clr>
        </p15:guide>
        <p15:guide id="14" orient="horz" pos="1184" userDrawn="1">
          <p15:clr>
            <a:srgbClr val="F26B43"/>
          </p15:clr>
        </p15:guide>
        <p15:guide id="15" orient="horz" pos="3828" userDrawn="1">
          <p15:clr>
            <a:srgbClr val="F26B43"/>
          </p15:clr>
        </p15:guide>
        <p15:guide id="16" orient="horz" pos="3566" userDrawn="1">
          <p15:clr>
            <a:srgbClr val="F26B43"/>
          </p15:clr>
        </p15:guide>
        <p15:guide id="17" pos="56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Verena.meissner@1zu1.ag" TargetMode="External"/><Relationship Id="rId3" Type="http://schemas.openxmlformats.org/officeDocument/2006/relationships/hyperlink" Target="https://connected.xempus.com/onboarding-service" TargetMode="External"/><Relationship Id="rId7" Type="http://schemas.openxmlformats.org/officeDocument/2006/relationships/hyperlink" Target="https://www.youtube.com/watch?v=yOnfCrlGwn4" TargetMode="External"/><Relationship Id="rId2" Type="http://schemas.openxmlformats.org/officeDocument/2006/relationships/hyperlink" Target="https://advisor.xempus.com/Vermittlerbereich/Register?&amp;utm_source=website&amp;utm_medium=website&amp;utm_campaign=website" TargetMode="Externa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youtu.be/_28vvDhTbkY" TargetMode="External"/><Relationship Id="rId5" Type="http://schemas.openxmlformats.org/officeDocument/2006/relationships/hyperlink" Target="https://youtu.be/kbdcIikUq0U" TargetMode="External"/><Relationship Id="rId4" Type="http://schemas.openxmlformats.org/officeDocument/2006/relationships/hyperlink" Target="https://community.xempus.com/XEMPUSAcademySelfRegistration?locale=de&amp;utm_source=website&amp;utm_medium=website&amp;utm_campaign=website" TargetMode="External"/><Relationship Id="rId9" Type="http://schemas.openxmlformats.org/officeDocument/2006/relationships/hyperlink" Target="mailto:Karola.mayerhofer@1zu1.a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Daniel.Hensel@xempus.com" TargetMode="Externa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9.pn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12" Type="http://schemas.openxmlformats.org/officeDocument/2006/relationships/image" Target="../media/image4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11" Type="http://schemas.openxmlformats.org/officeDocument/2006/relationships/image" Target="../media/image47.png"/><Relationship Id="rId5" Type="http://schemas.openxmlformats.org/officeDocument/2006/relationships/image" Target="../media/image45.sv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39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71D9BA6-B80B-4481-AFCB-5DE71B30B4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1318A2-5448-4977-B08A-ACFCB6AC686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2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7416B-8088-85DA-F2F6-BBA012BA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5AC224-44B3-6914-2FB3-B235AB87B3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B6166B-83B4-946A-2B57-F68D94A6DC8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E7B8D5E-337E-7B3A-0786-417529F959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3B8F4A4-26D5-1BBF-DC60-4EC2802D07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1796DBE-1975-B904-B112-1E7AADCA11D9}"/>
              </a:ext>
            </a:extLst>
          </p:cNvPr>
          <p:cNvSpPr txBox="1">
            <a:spLocks/>
          </p:cNvSpPr>
          <p:nvPr/>
        </p:nvSpPr>
        <p:spPr>
          <a:xfrm>
            <a:off x="5371301" y="1879600"/>
            <a:ext cx="6410330" cy="4197350"/>
          </a:xfrm>
          <a:prstGeom prst="rect">
            <a:avLst/>
          </a:prstGeom>
        </p:spPr>
        <p:txBody>
          <a:bodyPr vert="horz" lIns="0" tIns="0" rIns="91440" bIns="46800" rtlCol="0">
            <a:noAutofit/>
          </a:bodyPr>
          <a:lstStyle>
            <a:lvl1pPr marL="184150" indent="-1841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4375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0588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b="1" dirty="0"/>
              <a:t>Bei Interesse registrieren Sie sich unter</a:t>
            </a:r>
          </a:p>
          <a:p>
            <a:r>
              <a:rPr lang="de-DE" sz="1200" dirty="0">
                <a:hlinkClick r:id="rId2"/>
              </a:rPr>
              <a:t>XEMPUS advisor</a:t>
            </a:r>
            <a:endParaRPr lang="de-DE" sz="1200" dirty="0"/>
          </a:p>
          <a:p>
            <a:endParaRPr lang="de-DE" sz="1200" dirty="0"/>
          </a:p>
          <a:p>
            <a:pPr marL="0" indent="0">
              <a:buNone/>
            </a:pPr>
            <a:r>
              <a:rPr lang="de-DE" sz="1200" b="1" dirty="0"/>
              <a:t>Weitere Infos zum Arbeitgeber Onboarding-Service</a:t>
            </a:r>
          </a:p>
          <a:p>
            <a:r>
              <a:rPr lang="de-DE" sz="1200" dirty="0">
                <a:hlinkClick r:id="rId3"/>
              </a:rPr>
              <a:t>XEMPUS manager</a:t>
            </a:r>
            <a:endParaRPr lang="de-DE" sz="1200" dirty="0"/>
          </a:p>
          <a:p>
            <a:endParaRPr lang="de-DE" sz="1200" dirty="0"/>
          </a:p>
          <a:p>
            <a:pPr marL="0" indent="0">
              <a:buNone/>
            </a:pPr>
            <a:r>
              <a:rPr lang="de-DE" sz="1200" b="1" dirty="0"/>
              <a:t>Weitere Infos zur XEMPUS academy</a:t>
            </a:r>
          </a:p>
          <a:p>
            <a:r>
              <a:rPr lang="de-DE" sz="1200" dirty="0">
                <a:hlinkClick r:id="rId4"/>
              </a:rPr>
              <a:t>Registrierung | XEMPUS academy</a:t>
            </a:r>
            <a:endParaRPr lang="de-DE" sz="1200" dirty="0"/>
          </a:p>
          <a:p>
            <a:endParaRPr lang="de-DE" sz="1200" dirty="0"/>
          </a:p>
          <a:p>
            <a:pPr marL="0" indent="0">
              <a:buNone/>
            </a:pPr>
            <a:r>
              <a:rPr lang="de-DE" sz="1200" b="1" dirty="0"/>
              <a:t>Weitere Infos zur bKV</a:t>
            </a:r>
          </a:p>
          <a:p>
            <a:pPr lvl="0"/>
            <a:r>
              <a:rPr lang="de-DE" sz="1200" u="sng" dirty="0">
                <a:hlinkClick r:id="rId5" tooltip="https://youtu.be/kbdcIikUq0U"/>
              </a:rPr>
              <a:t>Ein kurzes Erklärvideo für Vermittler</a:t>
            </a:r>
            <a:endParaRPr lang="de-DE" sz="1200" dirty="0"/>
          </a:p>
          <a:p>
            <a:pPr lvl="0"/>
            <a:r>
              <a:rPr lang="de-DE" sz="1200" u="sng" dirty="0">
                <a:hlinkClick r:id="rId6" tooltip="https://youtu.be/_28vvDhTbkY"/>
              </a:rPr>
              <a:t>Ein kurzes Erklärvideo für Arbeitgeber</a:t>
            </a:r>
            <a:endParaRPr lang="de-DE" sz="1200" dirty="0"/>
          </a:p>
          <a:p>
            <a:pPr lvl="0"/>
            <a:r>
              <a:rPr lang="de-DE" sz="1200" u="sng" dirty="0">
                <a:hlinkClick r:id="rId7" tooltip="https://www.youtube.com/watch?v=yOnfCrlGwn4"/>
              </a:rPr>
              <a:t>Ein Tutorial zur bKV im XEMPUS advisor</a:t>
            </a:r>
            <a:endParaRPr lang="de-DE" sz="12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2A73B3-9A38-7D64-9698-8266117C3851}"/>
              </a:ext>
            </a:extLst>
          </p:cNvPr>
          <p:cNvSpPr txBox="1">
            <a:spLocks/>
          </p:cNvSpPr>
          <p:nvPr/>
        </p:nvSpPr>
        <p:spPr>
          <a:xfrm>
            <a:off x="410209" y="1863344"/>
            <a:ext cx="6410330" cy="4197350"/>
          </a:xfrm>
          <a:prstGeom prst="rect">
            <a:avLst/>
          </a:prstGeom>
        </p:spPr>
        <p:txBody>
          <a:bodyPr vert="horz" lIns="0" tIns="0" rIns="91440" bIns="46800" rtlCol="0">
            <a:noAutofit/>
          </a:bodyPr>
          <a:lstStyle>
            <a:lvl1pPr marL="184150" indent="-1841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4375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0588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200" b="1" dirty="0"/>
              <a:t>Bei Interesse informieren Sie sich unter</a:t>
            </a:r>
          </a:p>
          <a:p>
            <a:r>
              <a:rPr lang="de-DE" sz="1200" b="1" dirty="0"/>
              <a:t>Frau Verena Meissner</a:t>
            </a:r>
          </a:p>
          <a:p>
            <a:pPr marL="0" indent="0">
              <a:buNone/>
            </a:pPr>
            <a:r>
              <a:rPr lang="de-DE" sz="1200" dirty="0">
                <a:hlinkClick r:id="rId8"/>
              </a:rPr>
              <a:t>Verena.meissner@1zu1.ag</a:t>
            </a:r>
            <a:endParaRPr lang="de-DE" sz="1200" dirty="0"/>
          </a:p>
          <a:p>
            <a:pPr marL="0" indent="0">
              <a:buNone/>
            </a:pPr>
            <a:r>
              <a:rPr lang="de-DE" sz="1200" dirty="0"/>
              <a:t>0821-24 27 852-241</a:t>
            </a:r>
          </a:p>
          <a:p>
            <a:r>
              <a:rPr lang="de-DE" sz="1200" b="1" dirty="0"/>
              <a:t>Frau Karola Mayerhofer</a:t>
            </a:r>
          </a:p>
          <a:p>
            <a:pPr marL="0" indent="0">
              <a:buNone/>
            </a:pPr>
            <a:r>
              <a:rPr lang="de-DE" sz="1200" dirty="0">
                <a:hlinkClick r:id="rId9"/>
              </a:rPr>
              <a:t>Karola.mayerhofer@1zu1.ag</a:t>
            </a:r>
            <a:endParaRPr lang="de-DE" sz="1200" dirty="0"/>
          </a:p>
          <a:p>
            <a:pPr marL="0" indent="0">
              <a:buNone/>
            </a:pPr>
            <a:r>
              <a:rPr lang="de-DE" sz="1200" dirty="0"/>
              <a:t>0821-24 27 852-240</a:t>
            </a:r>
          </a:p>
          <a:p>
            <a:pPr marL="0" indent="0">
              <a:buNone/>
            </a:pPr>
            <a:endParaRPr lang="de-DE" sz="1200" dirty="0"/>
          </a:p>
          <a:p>
            <a:pPr marL="0" indent="0">
              <a:buNone/>
            </a:pPr>
            <a:r>
              <a:rPr lang="de-DE" sz="1200" b="1" dirty="0"/>
              <a:t>Hier erhalten Sie auch Ihre Zugänge.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537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7416B-8088-85DA-F2F6-BBA012BA1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Ihr Referent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291E01-3F4D-9261-AFA2-D96B98A9D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68" y="1879600"/>
            <a:ext cx="11371263" cy="4197350"/>
          </a:xfrm>
        </p:spPr>
        <p:txBody>
          <a:bodyPr/>
          <a:lstStyle/>
          <a:p>
            <a:r>
              <a:rPr lang="de-DE" dirty="0"/>
              <a:t>Herr Daniel Hensel</a:t>
            </a:r>
          </a:p>
          <a:p>
            <a:pPr marL="0" indent="0">
              <a:buNone/>
            </a:pPr>
            <a:r>
              <a:rPr lang="de-DE" dirty="0">
                <a:hlinkClick r:id="rId2"/>
              </a:rPr>
              <a:t>Daniel.Hensel@xempus.com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5AC224-44B3-6914-2FB3-B235AB87B3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B6166B-83B4-946A-2B57-F68D94A6DC8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3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E7B8D5E-337E-7B3A-0786-417529F959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3B8F4A4-26D5-1BBF-DC60-4EC2802D07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55ECBF1-0ADF-40D5-A301-321956BBCB4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0F8DC18-446E-4F65-A946-8405D69A76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4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897B285-561E-4F0C-B040-D9B4CAC55E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sz="1400" dirty="0"/>
              <a:t>End‐</a:t>
            </a:r>
            <a:r>
              <a:rPr lang="de-DE" sz="1400" dirty="0" err="1"/>
              <a:t>to</a:t>
            </a:r>
            <a:r>
              <a:rPr lang="de-DE" sz="1400" dirty="0"/>
              <a:t>‐End Vermittlerlösungen erhöhen die Vertriebseffizienz bis zu 3x…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E450FD1-8FD4-4C9A-BE49-AF0111A92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Für jeden die richtige Lösung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A30E724-0350-4D87-9F35-8C0375160C9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de-DE" sz="1400" dirty="0"/>
              <a:t>… während unsere Verwaltungslösungen die Arbeitgeberaufwände um bis zu 80% reduzieren,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DB3387-BAF7-4837-9E63-F58BAE0B3A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Überblick</a:t>
            </a:r>
          </a:p>
        </p:txBody>
      </p:sp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57D2E126-0B38-453C-8BBE-2F09FCF0020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/>
          <a:srcRect l="-1365" r="1423"/>
          <a:stretch/>
        </p:blipFill>
        <p:spPr>
          <a:xfrm>
            <a:off x="4414967" y="2138363"/>
            <a:ext cx="3315106" cy="1992312"/>
          </a:xfr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1301123-DC0D-401F-9B09-804BAEE2AD6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de-DE" sz="1400" dirty="0"/>
              <a:t>… und Arbeitnehmer 60% mehr sparen für ihr Alter, bzw. 35% höhere BU-Renten abschließen.</a:t>
            </a:r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AFE1058A-B873-4F0A-BFEC-66F45A7D4DF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/>
          <a:srcRect l="15327" r="15327" b="16468"/>
          <a:stretch/>
        </p:blipFill>
        <p:spPr>
          <a:xfrm>
            <a:off x="8497261" y="2137799"/>
            <a:ext cx="3222744" cy="1992343"/>
          </a:xfrm>
          <a:prstGeom prst="rect">
            <a:avLst/>
          </a:prstGeom>
        </p:spPr>
      </p:pic>
      <p:pic>
        <p:nvPicPr>
          <p:cNvPr id="17" name="Bildplatzhalter 16">
            <a:extLst>
              <a:ext uri="{FF2B5EF4-FFF2-40B4-BE49-F238E27FC236}">
                <a16:creationId xmlns:a16="http://schemas.microsoft.com/office/drawing/2014/main" id="{46D090A6-3159-4DDE-A49A-BF2CEB9C0EA7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5"/>
          <a:srcRect t="1921" b="1921"/>
          <a:stretch/>
        </p:blipFill>
        <p:spPr>
          <a:xfrm>
            <a:off x="440758" y="2137799"/>
            <a:ext cx="3315106" cy="1992343"/>
          </a:xfrm>
        </p:spPr>
      </p:pic>
    </p:spTree>
    <p:extLst>
      <p:ext uri="{BB962C8B-B14F-4D97-AF65-F5344CB8AC3E}">
        <p14:creationId xmlns:p14="http://schemas.microsoft.com/office/powerpoint/2010/main" val="284144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52C41-6E26-4AA7-B3A2-1D9BACDD1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XEMPUS Plattform vernetzt alle Akteure in der betrieblichen Vorsorge in Deutschland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609D38-EB08-4274-969F-09F7237E615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294B17-A638-4908-A45E-B75A52AF87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5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7E70C3C-92DD-422B-8964-6066D27EFD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055C801-B09D-4FC3-A0E0-FD27CD4947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Überblick</a:t>
            </a:r>
          </a:p>
        </p:txBody>
      </p:sp>
      <p:pic>
        <p:nvPicPr>
          <p:cNvPr id="17" name="Inhaltsplatzhalter 16">
            <a:extLst>
              <a:ext uri="{FF2B5EF4-FFF2-40B4-BE49-F238E27FC236}">
                <a16:creationId xmlns:a16="http://schemas.microsoft.com/office/drawing/2014/main" id="{F5CA084C-E41F-4B49-8945-865887DF5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1499" y="2627098"/>
            <a:ext cx="2221064" cy="2221064"/>
          </a:xfr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E5C51FDB-7317-4F4E-94E0-38602E630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95" y="4687892"/>
            <a:ext cx="1271588" cy="127158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6E64EC5-2508-4E68-BFA1-7A1F47D38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263" y="1167809"/>
            <a:ext cx="1271588" cy="1271588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03039E2-2E53-4650-A45F-69D09937D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915" y="1252514"/>
            <a:ext cx="1271588" cy="1271588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13E120F4-6A13-470E-A2D8-83C2AF5B16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2263" y="4662744"/>
            <a:ext cx="1271588" cy="1271588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F825F8B8-C13F-4A0C-9703-FE121FA38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62" y="1856111"/>
            <a:ext cx="2783750" cy="2169980"/>
          </a:xfrm>
          <a:prstGeom prst="rect">
            <a:avLst/>
          </a:prstGeom>
        </p:spPr>
      </p:pic>
      <p:sp>
        <p:nvSpPr>
          <p:cNvPr id="35" name="Insurance Agents">
            <a:extLst>
              <a:ext uri="{FF2B5EF4-FFF2-40B4-BE49-F238E27FC236}">
                <a16:creationId xmlns:a16="http://schemas.microsoft.com/office/drawing/2014/main" id="{1577258D-39DA-4F32-A86A-C46D302BEF4A}"/>
              </a:ext>
            </a:extLst>
          </p:cNvPr>
          <p:cNvSpPr txBox="1"/>
          <p:nvPr/>
        </p:nvSpPr>
        <p:spPr>
          <a:xfrm>
            <a:off x="7935116" y="2407175"/>
            <a:ext cx="660036" cy="502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100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  <a:t>Vermittler</a:t>
            </a:r>
          </a:p>
          <a:p>
            <a:pPr algn="ctr" hangingPunct="1"/>
            <a:r>
              <a:rPr lang="de-DE" sz="800" b="1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  <a:t>beraten &amp;</a:t>
            </a:r>
            <a:br>
              <a:rPr lang="de-DE" sz="800" b="1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</a:br>
            <a:r>
              <a:rPr lang="de-DE" sz="800" b="1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  <a:t> verwalten</a:t>
            </a:r>
          </a:p>
        </p:txBody>
      </p:sp>
      <p:sp>
        <p:nvSpPr>
          <p:cNvPr id="36" name="Employees">
            <a:extLst>
              <a:ext uri="{FF2B5EF4-FFF2-40B4-BE49-F238E27FC236}">
                <a16:creationId xmlns:a16="http://schemas.microsoft.com/office/drawing/2014/main" id="{25A0547E-585C-41E2-A19F-EC7D45375097}"/>
              </a:ext>
            </a:extLst>
          </p:cNvPr>
          <p:cNvSpPr txBox="1"/>
          <p:nvPr/>
        </p:nvSpPr>
        <p:spPr>
          <a:xfrm>
            <a:off x="7886744" y="5874411"/>
            <a:ext cx="958291" cy="502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9" tIns="26789" rIns="26789" bIns="26789">
            <a:spAutoFit/>
          </a:bodyPr>
          <a:lstStyle>
            <a:lvl1pPr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100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  <a:t>Arbeitgeber</a:t>
            </a:r>
            <a:br>
              <a:rPr lang="de-DE" sz="1100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</a:br>
            <a:r>
              <a:rPr lang="de-DE" sz="800" b="1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  <a:t>informieren &amp; </a:t>
            </a:r>
            <a:br>
              <a:rPr lang="de-DE" sz="800" b="1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</a:br>
            <a:r>
              <a:rPr lang="de-DE" sz="800" b="1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  <a:t>verwalten</a:t>
            </a:r>
          </a:p>
        </p:txBody>
      </p:sp>
      <p:sp>
        <p:nvSpPr>
          <p:cNvPr id="37" name="Life Insurers">
            <a:extLst>
              <a:ext uri="{FF2B5EF4-FFF2-40B4-BE49-F238E27FC236}">
                <a16:creationId xmlns:a16="http://schemas.microsoft.com/office/drawing/2014/main" id="{AA1A9993-E8E9-418E-982E-8F5AA15D42C4}"/>
              </a:ext>
            </a:extLst>
          </p:cNvPr>
          <p:cNvSpPr txBox="1"/>
          <p:nvPr/>
        </p:nvSpPr>
        <p:spPr>
          <a:xfrm>
            <a:off x="3462263" y="5874412"/>
            <a:ext cx="1253256" cy="502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9" tIns="26789" rIns="26789" bIns="26789">
            <a:spAutoFit/>
          </a:bodyPr>
          <a:lstStyle>
            <a:lvl1pPr algn="l"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100" kern="1200" spc="0">
                <a:solidFill>
                  <a:srgbClr val="B3C45B"/>
                </a:solidFill>
                <a:latin typeface="+mn-lt"/>
                <a:ea typeface="Calibri" charset="0"/>
                <a:cs typeface="Calibri" charset="0"/>
              </a:rPr>
              <a:t>Produktanbieter</a:t>
            </a:r>
          </a:p>
          <a:p>
            <a:pPr algn="ctr" hangingPunct="1"/>
            <a:r>
              <a:rPr lang="de-DE" sz="800" b="1" kern="1200" spc="0">
                <a:solidFill>
                  <a:srgbClr val="B3C45B"/>
                </a:solidFill>
                <a:latin typeface="+mn-lt"/>
                <a:ea typeface="Calibri" charset="0"/>
                <a:cs typeface="Calibri" charset="0"/>
              </a:rPr>
              <a:t>mehr Neugeschäft &amp; </a:t>
            </a:r>
            <a:br>
              <a:rPr lang="de-DE" sz="800" b="1" kern="1200" spc="0">
                <a:solidFill>
                  <a:srgbClr val="B3C45B"/>
                </a:solidFill>
                <a:latin typeface="+mn-lt"/>
                <a:ea typeface="Calibri" charset="0"/>
                <a:cs typeface="Calibri" charset="0"/>
              </a:rPr>
            </a:br>
            <a:r>
              <a:rPr lang="de-DE" sz="800" b="1" kern="1200" spc="0">
                <a:solidFill>
                  <a:srgbClr val="B3C45B"/>
                </a:solidFill>
                <a:latin typeface="+mn-lt"/>
                <a:ea typeface="Calibri" charset="0"/>
                <a:cs typeface="Calibri" charset="0"/>
              </a:rPr>
              <a:t>effiziente Prozesse </a:t>
            </a:r>
          </a:p>
        </p:txBody>
      </p:sp>
      <p:sp>
        <p:nvSpPr>
          <p:cNvPr id="38" name="Employees">
            <a:extLst>
              <a:ext uri="{FF2B5EF4-FFF2-40B4-BE49-F238E27FC236}">
                <a16:creationId xmlns:a16="http://schemas.microsoft.com/office/drawing/2014/main" id="{3C974034-1382-4B9D-A8C2-C87E54A16661}"/>
              </a:ext>
            </a:extLst>
          </p:cNvPr>
          <p:cNvSpPr txBox="1"/>
          <p:nvPr/>
        </p:nvSpPr>
        <p:spPr>
          <a:xfrm>
            <a:off x="3571535" y="2403903"/>
            <a:ext cx="1169119" cy="68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9" tIns="26789" rIns="26789" bIns="26789">
            <a:spAutoFit/>
          </a:bodyPr>
          <a:lstStyle>
            <a:lvl1pPr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100" kern="1200" spc="0">
                <a:solidFill>
                  <a:srgbClr val="52BBB5"/>
                </a:solidFill>
                <a:latin typeface="+mn-lt"/>
                <a:ea typeface="Calibri" charset="0"/>
                <a:cs typeface="Calibri" charset="0"/>
              </a:rPr>
              <a:t>Arbeitnehmer</a:t>
            </a:r>
          </a:p>
          <a:p>
            <a:pPr algn="ctr" hangingPunct="1"/>
            <a:r>
              <a:rPr lang="de-DE" sz="800" b="1" kern="1200" spc="0">
                <a:solidFill>
                  <a:srgbClr val="52BBB5"/>
                </a:solidFill>
                <a:latin typeface="+mn-lt"/>
                <a:ea typeface="Calibri" charset="0"/>
                <a:cs typeface="Calibri" charset="0"/>
              </a:rPr>
              <a:t>verstehen &amp; </a:t>
            </a:r>
            <a:br>
              <a:rPr lang="de-DE" sz="800" b="1" kern="1200" spc="0">
                <a:solidFill>
                  <a:srgbClr val="52BBB5"/>
                </a:solidFill>
                <a:latin typeface="+mn-lt"/>
                <a:ea typeface="Calibri" charset="0"/>
                <a:cs typeface="Calibri" charset="0"/>
              </a:rPr>
            </a:br>
            <a:r>
              <a:rPr lang="de-DE" sz="800" b="1" kern="1200" spc="0">
                <a:solidFill>
                  <a:srgbClr val="52BBB5"/>
                </a:solidFill>
                <a:latin typeface="+mn-lt"/>
                <a:ea typeface="Calibri" charset="0"/>
                <a:cs typeface="Calibri" charset="0"/>
              </a:rPr>
              <a:t>informiert entscheiden</a:t>
            </a:r>
          </a:p>
          <a:p>
            <a:pPr algn="l" hangingPunct="1"/>
            <a:endParaRPr sz="1100" kern="1200" spc="0">
              <a:solidFill>
                <a:srgbClr val="52BBB5"/>
              </a:solidFill>
              <a:latin typeface="+mn-lt"/>
              <a:ea typeface="Calibri" charset="0"/>
              <a:cs typeface="Calibri" charset="0"/>
            </a:endParaRP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046D798-FD0E-49B9-9DEC-1C0263C78AFC}"/>
              </a:ext>
            </a:extLst>
          </p:cNvPr>
          <p:cNvCxnSpPr>
            <a:cxnSpLocks/>
          </p:cNvCxnSpPr>
          <p:nvPr/>
        </p:nvCxnSpPr>
        <p:spPr>
          <a:xfrm flipH="1" flipV="1">
            <a:off x="4718455" y="2403903"/>
            <a:ext cx="319951" cy="284065"/>
          </a:xfrm>
          <a:prstGeom prst="line">
            <a:avLst/>
          </a:prstGeom>
          <a:ln>
            <a:solidFill>
              <a:srgbClr val="52BB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AB9BEDD6-B98D-4102-BC17-9D402EA4471F}"/>
              </a:ext>
            </a:extLst>
          </p:cNvPr>
          <p:cNvCxnSpPr>
            <a:cxnSpLocks/>
          </p:cNvCxnSpPr>
          <p:nvPr/>
        </p:nvCxnSpPr>
        <p:spPr>
          <a:xfrm flipV="1">
            <a:off x="7153235" y="2373345"/>
            <a:ext cx="327048" cy="323048"/>
          </a:xfrm>
          <a:prstGeom prst="line">
            <a:avLst/>
          </a:prstGeom>
          <a:ln>
            <a:solidFill>
              <a:srgbClr val="35A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FA8F07F1-6E81-48EB-9E0E-4AD23DC21E4C}"/>
              </a:ext>
            </a:extLst>
          </p:cNvPr>
          <p:cNvCxnSpPr/>
          <p:nvPr/>
        </p:nvCxnSpPr>
        <p:spPr>
          <a:xfrm flipH="1">
            <a:off x="4671495" y="4848162"/>
            <a:ext cx="310004" cy="306845"/>
          </a:xfrm>
          <a:prstGeom prst="line">
            <a:avLst/>
          </a:prstGeom>
          <a:ln>
            <a:solidFill>
              <a:srgbClr val="B3C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D8C63A08-3F1E-4457-B26D-866F709D6D15}"/>
              </a:ext>
            </a:extLst>
          </p:cNvPr>
          <p:cNvCxnSpPr/>
          <p:nvPr/>
        </p:nvCxnSpPr>
        <p:spPr>
          <a:xfrm>
            <a:off x="7202563" y="4848162"/>
            <a:ext cx="382661" cy="330750"/>
          </a:xfrm>
          <a:prstGeom prst="line">
            <a:avLst/>
          </a:prstGeom>
          <a:ln>
            <a:solidFill>
              <a:srgbClr val="0056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fik 38">
            <a:extLst>
              <a:ext uri="{FF2B5EF4-FFF2-40B4-BE49-F238E27FC236}">
                <a16:creationId xmlns:a16="http://schemas.microsoft.com/office/drawing/2014/main" id="{D6EE96FD-383B-4916-9F97-0522AEC721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005" y="4495078"/>
            <a:ext cx="2783750" cy="2169980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24B21C22-84E4-4D50-9C24-3E19AC9A3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3083" y="1800684"/>
            <a:ext cx="2783750" cy="2169980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:a16="http://schemas.microsoft.com/office/drawing/2014/main" id="{75767DD6-34B0-43E2-8BD2-D285E1F680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8738" y="4495078"/>
            <a:ext cx="2783750" cy="216998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91D9DCF-21D2-4EFA-B64B-347B134956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8877" y="1868046"/>
            <a:ext cx="2238610" cy="134863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972D1F5-F27C-4F55-A8AF-5DD4F07550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493" y="4564767"/>
            <a:ext cx="2251092" cy="1356154"/>
          </a:xfrm>
          <a:prstGeom prst="rect">
            <a:avLst/>
          </a:prstGeom>
        </p:spPr>
      </p:pic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2190AF27-21D3-406E-97F5-EEB20F4CBE2F}"/>
              </a:ext>
            </a:extLst>
          </p:cNvPr>
          <p:cNvGrpSpPr/>
          <p:nvPr/>
        </p:nvGrpSpPr>
        <p:grpSpPr>
          <a:xfrm>
            <a:off x="7562291" y="1748496"/>
            <a:ext cx="4409081" cy="2221064"/>
            <a:chOff x="7693778" y="-183749"/>
            <a:chExt cx="4185140" cy="2221064"/>
          </a:xfrm>
        </p:grpSpPr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B1FB3165-FDCF-4199-A19E-080882626E18}"/>
                </a:ext>
              </a:extLst>
            </p:cNvPr>
            <p:cNvSpPr/>
            <p:nvPr/>
          </p:nvSpPr>
          <p:spPr bwMode="auto">
            <a:xfrm>
              <a:off x="8976982" y="-183749"/>
              <a:ext cx="2901936" cy="2221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493C64FD-475C-487C-B6A1-78F75B021782}"/>
                </a:ext>
              </a:extLst>
            </p:cNvPr>
            <p:cNvSpPr/>
            <p:nvPr/>
          </p:nvSpPr>
          <p:spPr bwMode="auto">
            <a:xfrm>
              <a:off x="7693778" y="675977"/>
              <a:ext cx="1063369" cy="3410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727E4CDD-1C0A-461A-800F-0FC6EEA39CA0}"/>
              </a:ext>
            </a:extLst>
          </p:cNvPr>
          <p:cNvGrpSpPr/>
          <p:nvPr/>
        </p:nvGrpSpPr>
        <p:grpSpPr>
          <a:xfrm>
            <a:off x="548276" y="4446259"/>
            <a:ext cx="4078469" cy="1999095"/>
            <a:chOff x="469215" y="4513327"/>
            <a:chExt cx="4078469" cy="1999095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0B39859F-22F0-4A3F-8CB3-AFCE3A23C862}"/>
                </a:ext>
              </a:extLst>
            </p:cNvPr>
            <p:cNvSpPr/>
            <p:nvPr/>
          </p:nvSpPr>
          <p:spPr bwMode="auto">
            <a:xfrm>
              <a:off x="469215" y="4513327"/>
              <a:ext cx="2747667" cy="197862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DD1CD078-292B-4ED8-960C-821DF95E7BD0}"/>
                </a:ext>
              </a:extLst>
            </p:cNvPr>
            <p:cNvSpPr/>
            <p:nvPr/>
          </p:nvSpPr>
          <p:spPr bwMode="auto">
            <a:xfrm>
              <a:off x="3484315" y="6171414"/>
              <a:ext cx="1063369" cy="3410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pic>
        <p:nvPicPr>
          <p:cNvPr id="51" name="Grafik 50">
            <a:extLst>
              <a:ext uri="{FF2B5EF4-FFF2-40B4-BE49-F238E27FC236}">
                <a16:creationId xmlns:a16="http://schemas.microsoft.com/office/drawing/2014/main" id="{8D1B4A7F-8DC0-4B8B-9E2B-13F92402467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1234"/>
          <a:stretch/>
        </p:blipFill>
        <p:spPr>
          <a:xfrm>
            <a:off x="830493" y="1934788"/>
            <a:ext cx="2272054" cy="132460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857C326-0879-4172-9DC3-219A702C12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21011" y="4571936"/>
            <a:ext cx="2252613" cy="1352980"/>
          </a:xfrm>
          <a:prstGeom prst="rect">
            <a:avLst/>
          </a:prstGeom>
        </p:spPr>
      </p:pic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5D94A497-8D15-454E-9CCF-9E26AF847E9A}"/>
              </a:ext>
            </a:extLst>
          </p:cNvPr>
          <p:cNvGrpSpPr/>
          <p:nvPr/>
        </p:nvGrpSpPr>
        <p:grpSpPr>
          <a:xfrm>
            <a:off x="324743" y="1504871"/>
            <a:ext cx="4416722" cy="2491538"/>
            <a:chOff x="386893" y="2091946"/>
            <a:chExt cx="4231464" cy="1939871"/>
          </a:xfrm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B68C5418-D291-4809-8220-FB89B5981A02}"/>
                </a:ext>
              </a:extLst>
            </p:cNvPr>
            <p:cNvSpPr/>
            <p:nvPr/>
          </p:nvSpPr>
          <p:spPr bwMode="auto">
            <a:xfrm>
              <a:off x="386893" y="2091946"/>
              <a:ext cx="2915063" cy="193987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53B4AC15-E174-4914-AC2B-0D3327C63FA8}"/>
                </a:ext>
              </a:extLst>
            </p:cNvPr>
            <p:cNvSpPr/>
            <p:nvPr/>
          </p:nvSpPr>
          <p:spPr bwMode="auto">
            <a:xfrm>
              <a:off x="3554988" y="2934202"/>
              <a:ext cx="1063369" cy="3410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 dirty="0"/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182E6FDC-D5E0-4F25-92BB-B3BD0B85F375}"/>
              </a:ext>
            </a:extLst>
          </p:cNvPr>
          <p:cNvGrpSpPr/>
          <p:nvPr/>
        </p:nvGrpSpPr>
        <p:grpSpPr>
          <a:xfrm>
            <a:off x="7952884" y="4242506"/>
            <a:ext cx="3672055" cy="2394352"/>
            <a:chOff x="9649870" y="4301818"/>
            <a:chExt cx="3672055" cy="2394352"/>
          </a:xfrm>
        </p:grpSpPr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7ABB6678-606A-4BFE-BCC6-650C4C99F913}"/>
                </a:ext>
              </a:extLst>
            </p:cNvPr>
            <p:cNvSpPr/>
            <p:nvPr/>
          </p:nvSpPr>
          <p:spPr bwMode="auto">
            <a:xfrm>
              <a:off x="10589214" y="4301818"/>
              <a:ext cx="2732711" cy="195961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A138D083-DD0D-490B-8C54-BA3B2E608544}"/>
                </a:ext>
              </a:extLst>
            </p:cNvPr>
            <p:cNvSpPr/>
            <p:nvPr/>
          </p:nvSpPr>
          <p:spPr bwMode="auto">
            <a:xfrm>
              <a:off x="9649870" y="6130172"/>
              <a:ext cx="1063369" cy="3410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7E5C914E-D115-4594-8D81-95F39291B42B}"/>
                </a:ext>
              </a:extLst>
            </p:cNvPr>
            <p:cNvSpPr/>
            <p:nvPr/>
          </p:nvSpPr>
          <p:spPr bwMode="auto">
            <a:xfrm>
              <a:off x="10694617" y="5735243"/>
              <a:ext cx="2272054" cy="96092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</p:spTree>
    <p:extLst>
      <p:ext uri="{BB962C8B-B14F-4D97-AF65-F5344CB8AC3E}">
        <p14:creationId xmlns:p14="http://schemas.microsoft.com/office/powerpoint/2010/main" val="356787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A5E82C-CF91-46E9-83E4-3A3DBCB699AF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61" name="Rechteck: abgerundete Ecken 60">
            <a:extLst>
              <a:ext uri="{FF2B5EF4-FFF2-40B4-BE49-F238E27FC236}">
                <a16:creationId xmlns:a16="http://schemas.microsoft.com/office/drawing/2014/main" id="{915C244B-E90A-4A1D-81A8-33695157B684}"/>
              </a:ext>
            </a:extLst>
          </p:cNvPr>
          <p:cNvSpPr/>
          <p:nvPr/>
        </p:nvSpPr>
        <p:spPr>
          <a:xfrm>
            <a:off x="410209" y="1879600"/>
            <a:ext cx="11371263" cy="4197350"/>
          </a:xfrm>
          <a:prstGeom prst="roundRect">
            <a:avLst>
              <a:gd name="adj" fmla="val 1113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7F6D2F-5840-4E47-A857-EBC3F379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Neugeschäft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5A4C3C7-2A93-4A7F-B3E1-71B7D4FDDDC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4DFDCD-9287-4874-B335-1B8B6A60FB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6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0945071-E65A-46C4-890A-341681AD88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9524919-8D9E-4295-AB8C-35243E41C7B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Überblick | Unsere Partner auf der Plattform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5EE4DC1-037D-4D15-862F-B7DDB17C4A79}"/>
              </a:ext>
            </a:extLst>
          </p:cNvPr>
          <p:cNvGrpSpPr/>
          <p:nvPr/>
        </p:nvGrpSpPr>
        <p:grpSpPr>
          <a:xfrm>
            <a:off x="1597855" y="2004174"/>
            <a:ext cx="8796721" cy="821560"/>
            <a:chOff x="12222653" y="1982418"/>
            <a:chExt cx="8796721" cy="821560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439562CC-586D-4422-9EE3-C4A62EB6864D}"/>
                </a:ext>
              </a:extLst>
            </p:cNvPr>
            <p:cNvSpPr/>
            <p:nvPr/>
          </p:nvSpPr>
          <p:spPr bwMode="auto">
            <a:xfrm>
              <a:off x="1222265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026F7AC7-BE1A-440C-A135-E97C69F83187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7578E4A-A122-41A9-8586-6698ECDD8628}"/>
                </a:ext>
              </a:extLst>
            </p:cNvPr>
            <p:cNvSpPr/>
            <p:nvPr/>
          </p:nvSpPr>
          <p:spPr bwMode="auto">
            <a:xfrm>
              <a:off x="15214154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8D970B0C-FD47-482D-9DA4-E0305864E45C}"/>
                </a:ext>
              </a:extLst>
            </p:cNvPr>
            <p:cNvSpPr/>
            <p:nvPr/>
          </p:nvSpPr>
          <p:spPr bwMode="auto">
            <a:xfrm>
              <a:off x="16715837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BA07E4B1-C571-4FCF-B966-F775C0CFCCC8}"/>
                </a:ext>
              </a:extLst>
            </p:cNvPr>
            <p:cNvSpPr/>
            <p:nvPr/>
          </p:nvSpPr>
          <p:spPr bwMode="auto">
            <a:xfrm>
              <a:off x="18213565" y="1986320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9A91391F-AFCB-4953-9F45-4338A6379A17}"/>
                </a:ext>
              </a:extLst>
            </p:cNvPr>
            <p:cNvSpPr/>
            <p:nvPr/>
          </p:nvSpPr>
          <p:spPr bwMode="auto">
            <a:xfrm>
              <a:off x="19711293" y="1982418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21D33AF4-F8EE-4EA2-94D1-B71263FE4EEA}"/>
              </a:ext>
            </a:extLst>
          </p:cNvPr>
          <p:cNvGrpSpPr/>
          <p:nvPr/>
        </p:nvGrpSpPr>
        <p:grpSpPr>
          <a:xfrm>
            <a:off x="1597855" y="3027154"/>
            <a:ext cx="8796721" cy="812626"/>
            <a:chOff x="12222653" y="1991352"/>
            <a:chExt cx="8796721" cy="812626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AE5367AC-62A4-4870-A927-BFD8921ED00B}"/>
                </a:ext>
              </a:extLst>
            </p:cNvPr>
            <p:cNvSpPr/>
            <p:nvPr/>
          </p:nvSpPr>
          <p:spPr bwMode="auto">
            <a:xfrm>
              <a:off x="1222265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48E06C83-EB5F-4D3A-88E3-B75432B62D94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10AA72DA-8993-4EE5-B8C1-628A75CCB6AF}"/>
                </a:ext>
              </a:extLst>
            </p:cNvPr>
            <p:cNvSpPr/>
            <p:nvPr/>
          </p:nvSpPr>
          <p:spPr bwMode="auto">
            <a:xfrm>
              <a:off x="18213565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214A65B8-22BA-469C-BEE9-CA26DEEFEAD7}"/>
                </a:ext>
              </a:extLst>
            </p:cNvPr>
            <p:cNvSpPr/>
            <p:nvPr/>
          </p:nvSpPr>
          <p:spPr bwMode="auto">
            <a:xfrm>
              <a:off x="1971129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5914AE6-010E-4200-9469-FB4454CADD72}"/>
              </a:ext>
            </a:extLst>
          </p:cNvPr>
          <p:cNvGrpSpPr/>
          <p:nvPr/>
        </p:nvGrpSpPr>
        <p:grpSpPr>
          <a:xfrm>
            <a:off x="1621467" y="4041200"/>
            <a:ext cx="8796721" cy="812626"/>
            <a:chOff x="12222653" y="1991352"/>
            <a:chExt cx="8796721" cy="812626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4D3641A-DB91-477E-9F9E-36967C1D9510}"/>
                </a:ext>
              </a:extLst>
            </p:cNvPr>
            <p:cNvSpPr/>
            <p:nvPr/>
          </p:nvSpPr>
          <p:spPr bwMode="auto">
            <a:xfrm>
              <a:off x="1222265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02AB6A86-7149-4076-A5B2-EB142FB5B8E6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6A6A915D-701A-48B6-A1B1-DC08C41885CC}"/>
                </a:ext>
              </a:extLst>
            </p:cNvPr>
            <p:cNvSpPr/>
            <p:nvPr/>
          </p:nvSpPr>
          <p:spPr bwMode="auto">
            <a:xfrm>
              <a:off x="15218109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61A71C9B-0A5B-41E4-9110-0A82FBFA10DC}"/>
                </a:ext>
              </a:extLst>
            </p:cNvPr>
            <p:cNvSpPr/>
            <p:nvPr/>
          </p:nvSpPr>
          <p:spPr bwMode="auto">
            <a:xfrm>
              <a:off x="16715837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4BFAB9A7-F95D-43A2-86E8-0E09749F3EA8}"/>
                </a:ext>
              </a:extLst>
            </p:cNvPr>
            <p:cNvSpPr/>
            <p:nvPr/>
          </p:nvSpPr>
          <p:spPr bwMode="auto">
            <a:xfrm>
              <a:off x="1971129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9E5822F-88EE-48C3-B597-7633E18722DB}"/>
              </a:ext>
            </a:extLst>
          </p:cNvPr>
          <p:cNvGrpSpPr/>
          <p:nvPr/>
        </p:nvGrpSpPr>
        <p:grpSpPr>
          <a:xfrm>
            <a:off x="3095583" y="5055247"/>
            <a:ext cx="7298993" cy="812626"/>
            <a:chOff x="13720381" y="1991352"/>
            <a:chExt cx="7298993" cy="812626"/>
          </a:xfrm>
        </p:grpSpPr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DC12093E-D705-468F-BD5F-7989E54DC5F5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D2252EE0-A36F-418F-B96A-E07BC2555A05}"/>
                </a:ext>
              </a:extLst>
            </p:cNvPr>
            <p:cNvSpPr/>
            <p:nvPr/>
          </p:nvSpPr>
          <p:spPr bwMode="auto">
            <a:xfrm>
              <a:off x="15218109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5CE186EA-3996-473C-9F18-B15C4ECB83C0}"/>
                </a:ext>
              </a:extLst>
            </p:cNvPr>
            <p:cNvSpPr/>
            <p:nvPr/>
          </p:nvSpPr>
          <p:spPr bwMode="auto">
            <a:xfrm>
              <a:off x="16715837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B9BA6812-719A-4D0E-8324-3ECCE2A5C9BF}"/>
                </a:ext>
              </a:extLst>
            </p:cNvPr>
            <p:cNvSpPr/>
            <p:nvPr/>
          </p:nvSpPr>
          <p:spPr bwMode="auto">
            <a:xfrm>
              <a:off x="18213565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A4F0950A-60EF-4539-A63C-619CF546558D}"/>
                </a:ext>
              </a:extLst>
            </p:cNvPr>
            <p:cNvSpPr/>
            <p:nvPr/>
          </p:nvSpPr>
          <p:spPr bwMode="auto">
            <a:xfrm>
              <a:off x="1971129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pic>
        <p:nvPicPr>
          <p:cNvPr id="33" name="Picture 10">
            <a:extLst>
              <a:ext uri="{FF2B5EF4-FFF2-40B4-BE49-F238E27FC236}">
                <a16:creationId xmlns:a16="http://schemas.microsoft.com/office/drawing/2014/main" id="{6CF7E3D7-68C1-4F35-8E90-835702563C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4209" y="2355620"/>
            <a:ext cx="812731" cy="197993"/>
          </a:xfrm>
          <a:prstGeom prst="rect">
            <a:avLst/>
          </a:prstGeom>
        </p:spPr>
      </p:pic>
      <p:pic>
        <p:nvPicPr>
          <p:cNvPr id="34" name="Picture 28">
            <a:extLst>
              <a:ext uri="{FF2B5EF4-FFF2-40B4-BE49-F238E27FC236}">
                <a16:creationId xmlns:a16="http://schemas.microsoft.com/office/drawing/2014/main" id="{65E504FA-30C6-4660-A1E1-961EFB281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4727" y="2340342"/>
            <a:ext cx="971157" cy="189637"/>
          </a:xfrm>
          <a:prstGeom prst="rect">
            <a:avLst/>
          </a:prstGeom>
        </p:spPr>
      </p:pic>
      <p:pic>
        <p:nvPicPr>
          <p:cNvPr id="35" name="Picture 42">
            <a:extLst>
              <a:ext uri="{FF2B5EF4-FFF2-40B4-BE49-F238E27FC236}">
                <a16:creationId xmlns:a16="http://schemas.microsoft.com/office/drawing/2014/main" id="{EB137F71-7739-4A61-BBE0-0501B5E55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07" y="5373228"/>
            <a:ext cx="1044131" cy="192024"/>
          </a:xfrm>
          <a:prstGeom prst="rect">
            <a:avLst/>
          </a:prstGeom>
        </p:spPr>
      </p:pic>
      <p:pic>
        <p:nvPicPr>
          <p:cNvPr id="36" name="Picture 31">
            <a:extLst>
              <a:ext uri="{FF2B5EF4-FFF2-40B4-BE49-F238E27FC236}">
                <a16:creationId xmlns:a16="http://schemas.microsoft.com/office/drawing/2014/main" id="{5AF23B05-2DDF-44AB-BA12-27AFC0AE61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3683" b="43829"/>
          <a:stretch/>
        </p:blipFill>
        <p:spPr>
          <a:xfrm>
            <a:off x="6351419" y="4313627"/>
            <a:ext cx="866913" cy="292966"/>
          </a:xfrm>
          <a:prstGeom prst="rect">
            <a:avLst/>
          </a:prstGeom>
        </p:spPr>
      </p:pic>
      <p:pic>
        <p:nvPicPr>
          <p:cNvPr id="37" name="Picture 32">
            <a:extLst>
              <a:ext uri="{FF2B5EF4-FFF2-40B4-BE49-F238E27FC236}">
                <a16:creationId xmlns:a16="http://schemas.microsoft.com/office/drawing/2014/main" id="{19A8BCEF-4A52-4338-A429-E772FBDAE61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542" b="25633"/>
          <a:stretch/>
        </p:blipFill>
        <p:spPr>
          <a:xfrm>
            <a:off x="4779921" y="5292747"/>
            <a:ext cx="982083" cy="332163"/>
          </a:xfrm>
          <a:prstGeom prst="rect">
            <a:avLst/>
          </a:prstGeom>
        </p:spPr>
      </p:pic>
      <p:pic>
        <p:nvPicPr>
          <p:cNvPr id="38" name="Picture 30">
            <a:extLst>
              <a:ext uri="{FF2B5EF4-FFF2-40B4-BE49-F238E27FC236}">
                <a16:creationId xmlns:a16="http://schemas.microsoft.com/office/drawing/2014/main" id="{2EA8099D-F289-48D0-B744-5BE21A8473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922" y="4248418"/>
            <a:ext cx="812731" cy="465200"/>
          </a:xfrm>
          <a:prstGeom prst="rect">
            <a:avLst/>
          </a:prstGeom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5C481A77-F571-442A-BEAE-056FCAD080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6934" y="2313136"/>
            <a:ext cx="812731" cy="224593"/>
          </a:xfrm>
          <a:prstGeom prst="rect">
            <a:avLst/>
          </a:prstGeom>
        </p:spPr>
      </p:pic>
      <p:pic>
        <p:nvPicPr>
          <p:cNvPr id="40" name="Picture 9">
            <a:extLst>
              <a:ext uri="{FF2B5EF4-FFF2-40B4-BE49-F238E27FC236}">
                <a16:creationId xmlns:a16="http://schemas.microsoft.com/office/drawing/2014/main" id="{EEF12790-B22A-4ABE-BA51-B3D24D6BA1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9705" y="2231977"/>
            <a:ext cx="406366" cy="406366"/>
          </a:xfrm>
          <a:prstGeom prst="rect">
            <a:avLst/>
          </a:prstGeom>
        </p:spPr>
      </p:pic>
      <p:pic>
        <p:nvPicPr>
          <p:cNvPr id="41" name="Picture 18">
            <a:extLst>
              <a:ext uri="{FF2B5EF4-FFF2-40B4-BE49-F238E27FC236}">
                <a16:creationId xmlns:a16="http://schemas.microsoft.com/office/drawing/2014/main" id="{FA21BF9B-22B8-4BFC-B490-DCEC9C1CDFC4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4596" y="4384280"/>
            <a:ext cx="812731" cy="187555"/>
          </a:xfrm>
          <a:prstGeom prst="rect">
            <a:avLst/>
          </a:prstGeom>
        </p:spPr>
      </p:pic>
      <p:pic>
        <p:nvPicPr>
          <p:cNvPr id="42" name="Grafik 4">
            <a:extLst>
              <a:ext uri="{FF2B5EF4-FFF2-40B4-BE49-F238E27FC236}">
                <a16:creationId xmlns:a16="http://schemas.microsoft.com/office/drawing/2014/main" id="{BDCFF9E8-A3EF-4B7C-AD35-9C5DBF8A7E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0508" y="2231438"/>
            <a:ext cx="607527" cy="407444"/>
          </a:xfrm>
          <a:prstGeom prst="rect">
            <a:avLst/>
          </a:prstGeom>
        </p:spPr>
      </p:pic>
      <p:pic>
        <p:nvPicPr>
          <p:cNvPr id="43" name="Grafik 5">
            <a:extLst>
              <a:ext uri="{FF2B5EF4-FFF2-40B4-BE49-F238E27FC236}">
                <a16:creationId xmlns:a16="http://schemas.microsoft.com/office/drawing/2014/main" id="{EE85CB70-0789-4A26-8EFB-8B70C023D7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85296" y="3257375"/>
            <a:ext cx="755284" cy="352184"/>
          </a:xfrm>
          <a:prstGeom prst="rect">
            <a:avLst/>
          </a:prstGeom>
        </p:spPr>
      </p:pic>
      <p:pic>
        <p:nvPicPr>
          <p:cNvPr id="44" name="Picture 38">
            <a:extLst>
              <a:ext uri="{FF2B5EF4-FFF2-40B4-BE49-F238E27FC236}">
                <a16:creationId xmlns:a16="http://schemas.microsoft.com/office/drawing/2014/main" id="{5B9D8D23-5140-48A5-B119-C6E394B2D8A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-1" r="6449" b="8765"/>
          <a:stretch/>
        </p:blipFill>
        <p:spPr>
          <a:xfrm>
            <a:off x="1815497" y="4196425"/>
            <a:ext cx="901944" cy="458191"/>
          </a:xfrm>
          <a:prstGeom prst="rect">
            <a:avLst/>
          </a:prstGeom>
        </p:spPr>
      </p:pic>
      <p:pic>
        <p:nvPicPr>
          <p:cNvPr id="45" name="Picture 4">
            <a:extLst>
              <a:ext uri="{FF2B5EF4-FFF2-40B4-BE49-F238E27FC236}">
                <a16:creationId xmlns:a16="http://schemas.microsoft.com/office/drawing/2014/main" id="{B2B0687E-7854-4AB0-A512-353F7094F7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46934" y="3228606"/>
            <a:ext cx="812731" cy="418051"/>
          </a:xfrm>
          <a:prstGeom prst="rect">
            <a:avLst/>
          </a:prstGeom>
        </p:spPr>
      </p:pic>
      <p:sp>
        <p:nvSpPr>
          <p:cNvPr id="46" name="Rechteck 45">
            <a:extLst>
              <a:ext uri="{FF2B5EF4-FFF2-40B4-BE49-F238E27FC236}">
                <a16:creationId xmlns:a16="http://schemas.microsoft.com/office/drawing/2014/main" id="{55C649B5-E634-4A39-949A-162D2054E01B}"/>
              </a:ext>
            </a:extLst>
          </p:cNvPr>
          <p:cNvSpPr/>
          <p:nvPr/>
        </p:nvSpPr>
        <p:spPr bwMode="auto">
          <a:xfrm>
            <a:off x="4593311" y="3029665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500EBD4D-9111-492A-9582-68EEB02DA381}"/>
              </a:ext>
            </a:extLst>
          </p:cNvPr>
          <p:cNvSpPr/>
          <p:nvPr/>
        </p:nvSpPr>
        <p:spPr bwMode="auto">
          <a:xfrm>
            <a:off x="6085729" y="3029665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DEF1D99E-7502-4668-893B-7A6C6C0FA9ED}"/>
              </a:ext>
            </a:extLst>
          </p:cNvPr>
          <p:cNvSpPr/>
          <p:nvPr/>
        </p:nvSpPr>
        <p:spPr bwMode="auto">
          <a:xfrm>
            <a:off x="7591358" y="4041200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49D2F77C-99F1-40C9-BF7D-4649B4E9E750}"/>
              </a:ext>
            </a:extLst>
          </p:cNvPr>
          <p:cNvSpPr/>
          <p:nvPr/>
        </p:nvSpPr>
        <p:spPr bwMode="auto">
          <a:xfrm>
            <a:off x="1594136" y="5037102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pic>
        <p:nvPicPr>
          <p:cNvPr id="50" name="Picture 20">
            <a:extLst>
              <a:ext uri="{FF2B5EF4-FFF2-40B4-BE49-F238E27FC236}">
                <a16:creationId xmlns:a16="http://schemas.microsoft.com/office/drawing/2014/main" id="{FAD8DFAA-0DE1-4251-BB85-DE443B13F235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9545" y="3321480"/>
            <a:ext cx="812731" cy="264705"/>
          </a:xfrm>
          <a:prstGeom prst="rect">
            <a:avLst/>
          </a:prstGeom>
        </p:spPr>
      </p:pic>
      <p:pic>
        <p:nvPicPr>
          <p:cNvPr id="51" name="Picture 11">
            <a:extLst>
              <a:ext uri="{FF2B5EF4-FFF2-40B4-BE49-F238E27FC236}">
                <a16:creationId xmlns:a16="http://schemas.microsoft.com/office/drawing/2014/main" id="{0DDCA186-A354-45BA-951B-776647D5ED53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24798" y="3313413"/>
            <a:ext cx="677276" cy="245128"/>
          </a:xfrm>
          <a:prstGeom prst="rect">
            <a:avLst/>
          </a:prstGeom>
        </p:spPr>
      </p:pic>
      <p:pic>
        <p:nvPicPr>
          <p:cNvPr id="52" name="Picture 16">
            <a:extLst>
              <a:ext uri="{FF2B5EF4-FFF2-40B4-BE49-F238E27FC236}">
                <a16:creationId xmlns:a16="http://schemas.microsoft.com/office/drawing/2014/main" id="{6AA67DCB-A417-42A1-BE6D-3F711415F462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664" t="10958" r="7337" b="13385"/>
          <a:stretch/>
        </p:blipFill>
        <p:spPr>
          <a:xfrm>
            <a:off x="3462650" y="5212370"/>
            <a:ext cx="677276" cy="462090"/>
          </a:xfrm>
          <a:prstGeom prst="rect">
            <a:avLst/>
          </a:prstGeom>
        </p:spPr>
      </p:pic>
      <p:pic>
        <p:nvPicPr>
          <p:cNvPr id="53" name="Picture 12">
            <a:extLst>
              <a:ext uri="{FF2B5EF4-FFF2-40B4-BE49-F238E27FC236}">
                <a16:creationId xmlns:a16="http://schemas.microsoft.com/office/drawing/2014/main" id="{37EBB18C-2EED-4095-903E-5ACD3788A82F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7274" y="5337330"/>
            <a:ext cx="677276" cy="286616"/>
          </a:xfrm>
          <a:prstGeom prst="rect">
            <a:avLst/>
          </a:prstGeom>
        </p:spPr>
      </p:pic>
      <p:pic>
        <p:nvPicPr>
          <p:cNvPr id="54" name="Picture 22">
            <a:extLst>
              <a:ext uri="{FF2B5EF4-FFF2-40B4-BE49-F238E27FC236}">
                <a16:creationId xmlns:a16="http://schemas.microsoft.com/office/drawing/2014/main" id="{B8567D3A-D90D-41F6-8BDF-43E904905C1E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28347" y="5371712"/>
            <a:ext cx="812731" cy="195056"/>
          </a:xfrm>
          <a:prstGeom prst="rect">
            <a:avLst/>
          </a:prstGeom>
        </p:spPr>
      </p:pic>
      <p:pic>
        <p:nvPicPr>
          <p:cNvPr id="55" name="Picture 13">
            <a:extLst>
              <a:ext uri="{FF2B5EF4-FFF2-40B4-BE49-F238E27FC236}">
                <a16:creationId xmlns:a16="http://schemas.microsoft.com/office/drawing/2014/main" id="{BCF73DAA-6DBB-4205-8BB3-8C644C398897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00113" y="4378836"/>
            <a:ext cx="945550" cy="162546"/>
          </a:xfrm>
          <a:prstGeom prst="rect">
            <a:avLst/>
          </a:prstGeom>
        </p:spPr>
      </p:pic>
      <p:pic>
        <p:nvPicPr>
          <p:cNvPr id="56" name="Picture 6">
            <a:extLst>
              <a:ext uri="{FF2B5EF4-FFF2-40B4-BE49-F238E27FC236}">
                <a16:creationId xmlns:a16="http://schemas.microsoft.com/office/drawing/2014/main" id="{2120C593-1E47-4758-819A-78C8F5DEADC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40429" y="3213381"/>
            <a:ext cx="684452" cy="490740"/>
          </a:xfrm>
          <a:prstGeom prst="rect">
            <a:avLst/>
          </a:prstGeom>
        </p:spPr>
      </p:pic>
      <p:pic>
        <p:nvPicPr>
          <p:cNvPr id="57" name="Grafik 2">
            <a:extLst>
              <a:ext uri="{FF2B5EF4-FFF2-40B4-BE49-F238E27FC236}">
                <a16:creationId xmlns:a16="http://schemas.microsoft.com/office/drawing/2014/main" id="{703DBB4E-F5CC-43F5-A3D2-D15A13DB50B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29990" y="2245523"/>
            <a:ext cx="393321" cy="379275"/>
          </a:xfrm>
          <a:prstGeom prst="rect">
            <a:avLst/>
          </a:prstGeom>
        </p:spPr>
      </p:pic>
      <p:pic>
        <p:nvPicPr>
          <p:cNvPr id="58" name="Bild 24">
            <a:extLst>
              <a:ext uri="{FF2B5EF4-FFF2-40B4-BE49-F238E27FC236}">
                <a16:creationId xmlns:a16="http://schemas.microsoft.com/office/drawing/2014/main" id="{40F47D32-E7CD-43B7-BF51-1132F97AA30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960" y="5343883"/>
            <a:ext cx="1108431" cy="268022"/>
          </a:xfrm>
          <a:prstGeom prst="rect">
            <a:avLst/>
          </a:prstGeom>
        </p:spPr>
      </p:pic>
      <p:pic>
        <p:nvPicPr>
          <p:cNvPr id="59" name="Bild 25">
            <a:extLst>
              <a:ext uri="{FF2B5EF4-FFF2-40B4-BE49-F238E27FC236}">
                <a16:creationId xmlns:a16="http://schemas.microsoft.com/office/drawing/2014/main" id="{472A4988-A6B2-472F-8D77-0E3050B06D5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727" y="4378836"/>
            <a:ext cx="1002369" cy="238657"/>
          </a:xfrm>
          <a:prstGeom prst="rect">
            <a:avLst/>
          </a:prstGeom>
        </p:spPr>
      </p:pic>
      <p:pic>
        <p:nvPicPr>
          <p:cNvPr id="60" name="Grafik 81">
            <a:extLst>
              <a:ext uri="{FF2B5EF4-FFF2-40B4-BE49-F238E27FC236}">
                <a16:creationId xmlns:a16="http://schemas.microsoft.com/office/drawing/2014/main" id="{9950E887-5712-46A4-9382-8E3453231501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914674" y="3215123"/>
            <a:ext cx="667936" cy="40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hteck: abgerundete Ecken 99">
            <a:extLst>
              <a:ext uri="{FF2B5EF4-FFF2-40B4-BE49-F238E27FC236}">
                <a16:creationId xmlns:a16="http://schemas.microsoft.com/office/drawing/2014/main" id="{54204E20-562F-4F93-BB8B-CE2AC2A73E48}"/>
              </a:ext>
            </a:extLst>
          </p:cNvPr>
          <p:cNvSpPr/>
          <p:nvPr/>
        </p:nvSpPr>
        <p:spPr>
          <a:xfrm>
            <a:off x="410209" y="1879600"/>
            <a:ext cx="11371263" cy="4197350"/>
          </a:xfrm>
          <a:prstGeom prst="roundRect">
            <a:avLst>
              <a:gd name="adj" fmla="val 1113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>
              <a:solidFill>
                <a:schemeClr val="tx2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A5E82C-CF91-46E9-83E4-3A3DBCB699AF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7F6D2F-5840-4E47-A857-EBC3F3797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Bestandsverwaltung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5A4C3C7-2A93-4A7F-B3E1-71B7D4FDDDC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64DFDCD-9287-4874-B335-1B8B6A60FB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7</a:t>
            </a:fld>
            <a:r>
              <a:rPr lang="en-US"/>
              <a:t> |</a:t>
            </a:r>
            <a:endParaRPr lang="en-US" b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0945071-E65A-46C4-890A-341681AD88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9524919-8D9E-4295-AB8C-35243E41C7B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Überblick | Unsere Partner auf der Plattform</a:t>
            </a:r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224A260C-75BE-463A-B56A-7EBC09907F9D}"/>
              </a:ext>
            </a:extLst>
          </p:cNvPr>
          <p:cNvGrpSpPr/>
          <p:nvPr/>
        </p:nvGrpSpPr>
        <p:grpSpPr>
          <a:xfrm>
            <a:off x="1597855" y="2004174"/>
            <a:ext cx="8796721" cy="821560"/>
            <a:chOff x="12222653" y="1982418"/>
            <a:chExt cx="8796721" cy="821560"/>
          </a:xfrm>
        </p:grpSpPr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907F34F3-C963-4A8E-83FB-A6BEC9E5F65D}"/>
                </a:ext>
              </a:extLst>
            </p:cNvPr>
            <p:cNvSpPr/>
            <p:nvPr/>
          </p:nvSpPr>
          <p:spPr bwMode="auto">
            <a:xfrm>
              <a:off x="1222265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A08660E6-B3B6-4075-B66C-2A6D00F5F29A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36B9470A-063E-4176-B5E9-FCEA0D324A24}"/>
                </a:ext>
              </a:extLst>
            </p:cNvPr>
            <p:cNvSpPr/>
            <p:nvPr/>
          </p:nvSpPr>
          <p:spPr bwMode="auto">
            <a:xfrm>
              <a:off x="15214154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C596EB48-9CB9-45A2-9BD8-2F13AB4F76D4}"/>
                </a:ext>
              </a:extLst>
            </p:cNvPr>
            <p:cNvSpPr/>
            <p:nvPr/>
          </p:nvSpPr>
          <p:spPr bwMode="auto">
            <a:xfrm>
              <a:off x="16715837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83D7A5F7-655C-44BB-ADD6-F9391DF7827E}"/>
                </a:ext>
              </a:extLst>
            </p:cNvPr>
            <p:cNvSpPr/>
            <p:nvPr/>
          </p:nvSpPr>
          <p:spPr bwMode="auto">
            <a:xfrm>
              <a:off x="18213565" y="1986320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0F5521CC-14F1-42C3-8812-9C2045841100}"/>
                </a:ext>
              </a:extLst>
            </p:cNvPr>
            <p:cNvSpPr/>
            <p:nvPr/>
          </p:nvSpPr>
          <p:spPr bwMode="auto">
            <a:xfrm>
              <a:off x="19711293" y="1982418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C66483BF-15B2-4B3F-A441-BFFB9B8758E0}"/>
              </a:ext>
            </a:extLst>
          </p:cNvPr>
          <p:cNvGrpSpPr/>
          <p:nvPr/>
        </p:nvGrpSpPr>
        <p:grpSpPr>
          <a:xfrm>
            <a:off x="1597855" y="3027154"/>
            <a:ext cx="8796721" cy="812626"/>
            <a:chOff x="12222653" y="1991352"/>
            <a:chExt cx="8796721" cy="812626"/>
          </a:xfrm>
        </p:grpSpPr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C84F2C3E-34DC-4BBC-9B9D-51DA468779D3}"/>
                </a:ext>
              </a:extLst>
            </p:cNvPr>
            <p:cNvSpPr/>
            <p:nvPr/>
          </p:nvSpPr>
          <p:spPr bwMode="auto">
            <a:xfrm>
              <a:off x="1222265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9A478967-B5CE-4339-BF3F-CCF49F512F68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FE5C66BA-1697-4DB0-B876-459AAFF409A3}"/>
                </a:ext>
              </a:extLst>
            </p:cNvPr>
            <p:cNvSpPr/>
            <p:nvPr/>
          </p:nvSpPr>
          <p:spPr bwMode="auto">
            <a:xfrm>
              <a:off x="18213565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B6D6BAA5-AC4C-4DDE-9AA7-AC0279F3056F}"/>
                </a:ext>
              </a:extLst>
            </p:cNvPr>
            <p:cNvSpPr/>
            <p:nvPr/>
          </p:nvSpPr>
          <p:spPr bwMode="auto">
            <a:xfrm>
              <a:off x="1971129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A203DE5F-53FE-4E06-B80A-277BFD26ACF4}"/>
              </a:ext>
            </a:extLst>
          </p:cNvPr>
          <p:cNvGrpSpPr/>
          <p:nvPr/>
        </p:nvGrpSpPr>
        <p:grpSpPr>
          <a:xfrm>
            <a:off x="1621467" y="4041200"/>
            <a:ext cx="8796721" cy="812626"/>
            <a:chOff x="12222653" y="1991352"/>
            <a:chExt cx="8796721" cy="812626"/>
          </a:xfrm>
        </p:grpSpPr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479EB26B-5FB9-4D8E-B6F9-9C3C49A9CC4B}"/>
                </a:ext>
              </a:extLst>
            </p:cNvPr>
            <p:cNvSpPr/>
            <p:nvPr/>
          </p:nvSpPr>
          <p:spPr bwMode="auto">
            <a:xfrm>
              <a:off x="1222265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8AA73D7A-34E2-4392-B905-E9C1ADFB2B77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A9DF5179-5167-4C07-BFC3-CE955D1977D4}"/>
                </a:ext>
              </a:extLst>
            </p:cNvPr>
            <p:cNvSpPr/>
            <p:nvPr/>
          </p:nvSpPr>
          <p:spPr bwMode="auto">
            <a:xfrm>
              <a:off x="15218109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794FF65B-DF54-493A-83E1-BD1141E062EE}"/>
                </a:ext>
              </a:extLst>
            </p:cNvPr>
            <p:cNvSpPr/>
            <p:nvPr/>
          </p:nvSpPr>
          <p:spPr bwMode="auto">
            <a:xfrm>
              <a:off x="16715837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389C123B-23B9-4C3F-83D7-EA0F31C04018}"/>
                </a:ext>
              </a:extLst>
            </p:cNvPr>
            <p:cNvSpPr/>
            <p:nvPr/>
          </p:nvSpPr>
          <p:spPr bwMode="auto">
            <a:xfrm>
              <a:off x="1971129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343AE4F0-4C5C-45BC-9DD1-154BCDDA2625}"/>
              </a:ext>
            </a:extLst>
          </p:cNvPr>
          <p:cNvGrpSpPr/>
          <p:nvPr/>
        </p:nvGrpSpPr>
        <p:grpSpPr>
          <a:xfrm>
            <a:off x="3095583" y="5055247"/>
            <a:ext cx="7298993" cy="812626"/>
            <a:chOff x="13720381" y="1991352"/>
            <a:chExt cx="7298993" cy="812626"/>
          </a:xfrm>
        </p:grpSpPr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49BB4E64-8DE6-4284-B0DF-F35F8292C6E6}"/>
                </a:ext>
              </a:extLst>
            </p:cNvPr>
            <p:cNvSpPr/>
            <p:nvPr/>
          </p:nvSpPr>
          <p:spPr bwMode="auto">
            <a:xfrm>
              <a:off x="13720381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9C352700-3E02-43C1-B1D2-EA2BDF593CC7}"/>
                </a:ext>
              </a:extLst>
            </p:cNvPr>
            <p:cNvSpPr/>
            <p:nvPr/>
          </p:nvSpPr>
          <p:spPr bwMode="auto">
            <a:xfrm>
              <a:off x="15218109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82" name="Rechteck 81">
              <a:extLst>
                <a:ext uri="{FF2B5EF4-FFF2-40B4-BE49-F238E27FC236}">
                  <a16:creationId xmlns:a16="http://schemas.microsoft.com/office/drawing/2014/main" id="{11D142AC-C90F-435A-8ED4-F10FF56A1FEA}"/>
                </a:ext>
              </a:extLst>
            </p:cNvPr>
            <p:cNvSpPr/>
            <p:nvPr/>
          </p:nvSpPr>
          <p:spPr bwMode="auto">
            <a:xfrm>
              <a:off x="16715837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5FF74852-A26A-4187-A20F-34A1528329CA}"/>
                </a:ext>
              </a:extLst>
            </p:cNvPr>
            <p:cNvSpPr/>
            <p:nvPr/>
          </p:nvSpPr>
          <p:spPr bwMode="auto">
            <a:xfrm>
              <a:off x="18213565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4598BE70-FCE0-4612-A2F5-95A7331599B6}"/>
                </a:ext>
              </a:extLst>
            </p:cNvPr>
            <p:cNvSpPr/>
            <p:nvPr/>
          </p:nvSpPr>
          <p:spPr bwMode="auto">
            <a:xfrm>
              <a:off x="19711293" y="1991352"/>
              <a:ext cx="1308081" cy="81262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72000" tIns="72000" rIns="72000" bIns="72000" numCol="1" rtlCol="0" anchor="ctr" anchorCtr="0" compatLnSpc="1">
              <a:prstTxWarp prst="textNoShape">
                <a:avLst/>
              </a:prstTxWarp>
            </a:bodyPr>
            <a:lstStyle/>
            <a:p>
              <a:pPr marL="285757" indent="-285757" algn="l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/>
            </a:p>
          </p:txBody>
        </p:sp>
      </p:grpSp>
      <p:pic>
        <p:nvPicPr>
          <p:cNvPr id="85" name="Bild 25">
            <a:extLst>
              <a:ext uri="{FF2B5EF4-FFF2-40B4-BE49-F238E27FC236}">
                <a16:creationId xmlns:a16="http://schemas.microsoft.com/office/drawing/2014/main" id="{77F74400-EF0B-4722-94D0-2E80EA091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408" y="2311168"/>
            <a:ext cx="1095320" cy="260788"/>
          </a:xfrm>
          <a:prstGeom prst="rect">
            <a:avLst/>
          </a:prstGeom>
        </p:spPr>
      </p:pic>
      <p:pic>
        <p:nvPicPr>
          <p:cNvPr id="86" name="Grafik 81">
            <a:extLst>
              <a:ext uri="{FF2B5EF4-FFF2-40B4-BE49-F238E27FC236}">
                <a16:creationId xmlns:a16="http://schemas.microsoft.com/office/drawing/2014/main" id="{9125062F-FDB6-4D43-A700-13316E817F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8815" y="2205102"/>
            <a:ext cx="667936" cy="406366"/>
          </a:xfrm>
          <a:prstGeom prst="rect">
            <a:avLst/>
          </a:prstGeom>
        </p:spPr>
      </p:pic>
      <p:sp>
        <p:nvSpPr>
          <p:cNvPr id="87" name="Rechteck 86">
            <a:extLst>
              <a:ext uri="{FF2B5EF4-FFF2-40B4-BE49-F238E27FC236}">
                <a16:creationId xmlns:a16="http://schemas.microsoft.com/office/drawing/2014/main" id="{52D52C8C-3072-4C94-AFA0-5FE07086A5A6}"/>
              </a:ext>
            </a:extLst>
          </p:cNvPr>
          <p:cNvSpPr/>
          <p:nvPr/>
        </p:nvSpPr>
        <p:spPr bwMode="auto">
          <a:xfrm>
            <a:off x="4593311" y="3029665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1A37B9E2-AEFC-45A2-9CC6-8C7EE7501C51}"/>
              </a:ext>
            </a:extLst>
          </p:cNvPr>
          <p:cNvSpPr/>
          <p:nvPr/>
        </p:nvSpPr>
        <p:spPr bwMode="auto">
          <a:xfrm>
            <a:off x="6085729" y="3029665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sp>
        <p:nvSpPr>
          <p:cNvPr id="89" name="Rechteck 88">
            <a:extLst>
              <a:ext uri="{FF2B5EF4-FFF2-40B4-BE49-F238E27FC236}">
                <a16:creationId xmlns:a16="http://schemas.microsoft.com/office/drawing/2014/main" id="{BEA71032-1B13-445C-807B-1EAF40577D37}"/>
              </a:ext>
            </a:extLst>
          </p:cNvPr>
          <p:cNvSpPr/>
          <p:nvPr/>
        </p:nvSpPr>
        <p:spPr bwMode="auto">
          <a:xfrm>
            <a:off x="7591358" y="4041200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66778D33-E160-4F36-8E0F-690E0C5EDDD9}"/>
              </a:ext>
            </a:extLst>
          </p:cNvPr>
          <p:cNvSpPr/>
          <p:nvPr/>
        </p:nvSpPr>
        <p:spPr bwMode="auto">
          <a:xfrm>
            <a:off x="1594136" y="5037102"/>
            <a:ext cx="1308081" cy="8126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marL="285757" indent="-285757"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/>
          </a:p>
        </p:txBody>
      </p:sp>
      <p:pic>
        <p:nvPicPr>
          <p:cNvPr id="91" name="Picture 11">
            <a:extLst>
              <a:ext uri="{FF2B5EF4-FFF2-40B4-BE49-F238E27FC236}">
                <a16:creationId xmlns:a16="http://schemas.microsoft.com/office/drawing/2014/main" id="{BB32FF1B-AD9C-4B06-93B8-57FED1C8D75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9473" y="2312596"/>
            <a:ext cx="677276" cy="245128"/>
          </a:xfrm>
          <a:prstGeom prst="rect">
            <a:avLst/>
          </a:prstGeom>
        </p:spPr>
      </p:pic>
      <p:pic>
        <p:nvPicPr>
          <p:cNvPr id="92" name="Picture 12">
            <a:extLst>
              <a:ext uri="{FF2B5EF4-FFF2-40B4-BE49-F238E27FC236}">
                <a16:creationId xmlns:a16="http://schemas.microsoft.com/office/drawing/2014/main" id="{66C42D67-870F-47EC-922D-8C2B00848FC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1131" y="3318823"/>
            <a:ext cx="677276" cy="286616"/>
          </a:xfrm>
          <a:prstGeom prst="rect">
            <a:avLst/>
          </a:prstGeom>
        </p:spPr>
      </p:pic>
      <p:pic>
        <p:nvPicPr>
          <p:cNvPr id="93" name="Picture 22">
            <a:extLst>
              <a:ext uri="{FF2B5EF4-FFF2-40B4-BE49-F238E27FC236}">
                <a16:creationId xmlns:a16="http://schemas.microsoft.com/office/drawing/2014/main" id="{AF7A22B2-341D-45B3-88AA-106CD43C4F1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702" y="3315217"/>
            <a:ext cx="812731" cy="195056"/>
          </a:xfrm>
          <a:prstGeom prst="rect">
            <a:avLst/>
          </a:prstGeom>
        </p:spPr>
      </p:pic>
      <p:pic>
        <p:nvPicPr>
          <p:cNvPr id="94" name="Picture 13">
            <a:extLst>
              <a:ext uri="{FF2B5EF4-FFF2-40B4-BE49-F238E27FC236}">
                <a16:creationId xmlns:a16="http://schemas.microsoft.com/office/drawing/2014/main" id="{A4DF9194-287B-4D8D-BFE4-8697C52CCA2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2153" y="3347727"/>
            <a:ext cx="945550" cy="162546"/>
          </a:xfrm>
          <a:prstGeom prst="rect">
            <a:avLst/>
          </a:prstGeom>
        </p:spPr>
      </p:pic>
      <p:pic>
        <p:nvPicPr>
          <p:cNvPr id="95" name="Picture 17">
            <a:extLst>
              <a:ext uri="{FF2B5EF4-FFF2-40B4-BE49-F238E27FC236}">
                <a16:creationId xmlns:a16="http://schemas.microsoft.com/office/drawing/2014/main" id="{425C1A04-5119-4771-80E2-A23EC9033BA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0348" y="2329109"/>
            <a:ext cx="758549" cy="220635"/>
          </a:xfrm>
          <a:prstGeom prst="rect">
            <a:avLst/>
          </a:prstGeom>
        </p:spPr>
      </p:pic>
      <p:pic>
        <p:nvPicPr>
          <p:cNvPr id="96" name="Grafik 8">
            <a:extLst>
              <a:ext uri="{FF2B5EF4-FFF2-40B4-BE49-F238E27FC236}">
                <a16:creationId xmlns:a16="http://schemas.microsoft.com/office/drawing/2014/main" id="{5FFA5CC6-7711-4D1F-B945-EB067B3068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5034" y="2273988"/>
            <a:ext cx="1216595" cy="322344"/>
          </a:xfrm>
          <a:prstGeom prst="rect">
            <a:avLst/>
          </a:prstGeom>
        </p:spPr>
      </p:pic>
      <p:pic>
        <p:nvPicPr>
          <p:cNvPr id="97" name="Grafik 96" descr="Ein Bild, das Blume enthält.&#10;&#10;Automatisch generierte Beschreibung">
            <a:extLst>
              <a:ext uri="{FF2B5EF4-FFF2-40B4-BE49-F238E27FC236}">
                <a16:creationId xmlns:a16="http://schemas.microsoft.com/office/drawing/2014/main" id="{9EC36DFA-0256-47D8-A057-52A4DE594C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43952" y="2273988"/>
            <a:ext cx="1006201" cy="319728"/>
          </a:xfrm>
          <a:prstGeom prst="rect">
            <a:avLst/>
          </a:prstGeom>
        </p:spPr>
      </p:pic>
      <p:pic>
        <p:nvPicPr>
          <p:cNvPr id="98" name="Grafik 97" descr="Ein Bild, das Schild, Ende, Zeichnung, haltend enthält.&#10;&#10;Automatisch generierte Beschreibung">
            <a:extLst>
              <a:ext uri="{FF2B5EF4-FFF2-40B4-BE49-F238E27FC236}">
                <a16:creationId xmlns:a16="http://schemas.microsoft.com/office/drawing/2014/main" id="{9E5EC41A-B733-47F1-A083-CF383BB3D4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9381" y="3292128"/>
            <a:ext cx="831415" cy="338367"/>
          </a:xfrm>
          <a:prstGeom prst="rect">
            <a:avLst/>
          </a:prstGeom>
        </p:spPr>
      </p:pic>
      <p:pic>
        <p:nvPicPr>
          <p:cNvPr id="99" name="Picture 42">
            <a:extLst>
              <a:ext uri="{FF2B5EF4-FFF2-40B4-BE49-F238E27FC236}">
                <a16:creationId xmlns:a16="http://schemas.microsoft.com/office/drawing/2014/main" id="{61508B06-B2FB-44D8-865A-F2452A8DA3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66045" y="3328144"/>
            <a:ext cx="1044131" cy="19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4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CB3856E-8F5A-4646-8611-BEACC9A5A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18756"/>
            <a:ext cx="9658823" cy="1002150"/>
          </a:xfrm>
        </p:spPr>
        <p:txBody>
          <a:bodyPr/>
          <a:lstStyle/>
          <a:p>
            <a:pPr>
              <a:buClr>
                <a:srgbClr val="3CAFE6"/>
              </a:buClr>
              <a:buSzPct val="100000"/>
            </a:pPr>
            <a:r>
              <a:rPr lang="de-DE" sz="3600" dirty="0"/>
              <a:t>Gemeinsam zum Gipfel der digitalen </a:t>
            </a:r>
            <a:r>
              <a:rPr lang="de-DE" sz="3600" dirty="0" err="1"/>
              <a:t>bAV</a:t>
            </a:r>
            <a:r>
              <a:rPr lang="de-DE" sz="3600" dirty="0"/>
              <a:t>!</a:t>
            </a:r>
          </a:p>
        </p:txBody>
      </p:sp>
      <p:sp>
        <p:nvSpPr>
          <p:cNvPr id="6" name="Inhaltsplatzhalter 1">
            <a:extLst>
              <a:ext uri="{FF2B5EF4-FFF2-40B4-BE49-F238E27FC236}">
                <a16:creationId xmlns:a16="http://schemas.microsoft.com/office/drawing/2014/main" id="{9AB97E27-B936-4F55-B43A-93FF5524CADA}"/>
              </a:ext>
            </a:extLst>
          </p:cNvPr>
          <p:cNvSpPr txBox="1">
            <a:spLocks/>
          </p:cNvSpPr>
          <p:nvPr/>
        </p:nvSpPr>
        <p:spPr>
          <a:xfrm>
            <a:off x="594976" y="1550199"/>
            <a:ext cx="8405446" cy="3064669"/>
          </a:xfrm>
          <a:prstGeom prst="rect">
            <a:avLst/>
          </a:prstGeom>
        </p:spPr>
        <p:txBody>
          <a:bodyPr/>
          <a:lstStyle>
            <a:lvl1pPr marL="184150" indent="-1841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4375" indent="-177800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0588" indent="-176213" algn="l" defTabSz="914400" rtl="0" eaLnBrk="1" latinLnBrk="0" hangingPunct="1">
              <a:lnSpc>
                <a:spcPct val="120000"/>
              </a:lnSpc>
              <a:spcBef>
                <a:spcPts val="0"/>
              </a:spcBef>
              <a:buSzPct val="90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3CAFE6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bg1"/>
                </a:solidFill>
              </a:rPr>
              <a:t>Neugeschäfts- und Bestandsfunktionen über </a:t>
            </a:r>
            <a:r>
              <a:rPr lang="de-DE" sz="1800" b="1" dirty="0">
                <a:solidFill>
                  <a:schemeClr val="bg1"/>
                </a:solidFill>
              </a:rPr>
              <a:t>eine</a:t>
            </a:r>
            <a:r>
              <a:rPr lang="de-DE" sz="1800" dirty="0">
                <a:solidFill>
                  <a:schemeClr val="bg1"/>
                </a:solidFill>
              </a:rPr>
              <a:t> Plattform</a:t>
            </a:r>
          </a:p>
          <a:p>
            <a:pPr marL="285750" indent="-285750">
              <a:buClr>
                <a:srgbClr val="3CAFE6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800" b="1" dirty="0">
                <a:solidFill>
                  <a:schemeClr val="bg1"/>
                </a:solidFill>
              </a:rPr>
              <a:t>viele</a:t>
            </a:r>
            <a:r>
              <a:rPr lang="de-DE" sz="1800" dirty="0">
                <a:solidFill>
                  <a:schemeClr val="bg1"/>
                </a:solidFill>
              </a:rPr>
              <a:t> Funktionen für Ihr Neugeschäft, Arbeitnehmer-Zugang, </a:t>
            </a:r>
            <a:r>
              <a:rPr lang="de-DE" sz="1800" dirty="0" err="1">
                <a:solidFill>
                  <a:schemeClr val="bg1"/>
                </a:solidFill>
              </a:rPr>
              <a:t>eSignatur</a:t>
            </a:r>
            <a:endParaRPr lang="de-DE" sz="1800" dirty="0">
              <a:solidFill>
                <a:schemeClr val="bg1"/>
              </a:solidFill>
            </a:endParaRPr>
          </a:p>
          <a:p>
            <a:pPr marL="285750" indent="-285750">
              <a:buClr>
                <a:srgbClr val="3CAFE6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bg1"/>
                </a:solidFill>
              </a:rPr>
              <a:t>Verträge </a:t>
            </a:r>
            <a:r>
              <a:rPr lang="de-DE" sz="1800" b="1" dirty="0">
                <a:solidFill>
                  <a:schemeClr val="bg1"/>
                </a:solidFill>
              </a:rPr>
              <a:t>anbieterübergreifend</a:t>
            </a:r>
            <a:r>
              <a:rPr lang="de-DE" sz="1800" dirty="0">
                <a:solidFill>
                  <a:schemeClr val="bg1"/>
                </a:solidFill>
              </a:rPr>
              <a:t> digital </a:t>
            </a:r>
          </a:p>
          <a:p>
            <a:pPr marL="285750" indent="-285750">
              <a:buClr>
                <a:srgbClr val="3CAFE6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800" b="1" dirty="0">
                <a:solidFill>
                  <a:schemeClr val="bg1"/>
                </a:solidFill>
              </a:rPr>
              <a:t>einfach</a:t>
            </a:r>
            <a:r>
              <a:rPr lang="de-DE" sz="1800" dirty="0">
                <a:solidFill>
                  <a:schemeClr val="bg1"/>
                </a:solidFill>
              </a:rPr>
              <a:t> digital verwalten und kommunizieren</a:t>
            </a:r>
          </a:p>
          <a:p>
            <a:pPr marL="285750" indent="-285750">
              <a:buClr>
                <a:srgbClr val="3CAFE6"/>
              </a:buClr>
              <a:buSzPct val="100000"/>
              <a:buFont typeface="Wingdings" panose="05000000000000000000" pitchFamily="2" charset="2"/>
              <a:buChar char="§"/>
            </a:pPr>
            <a:r>
              <a:rPr lang="de-DE" sz="1800" dirty="0">
                <a:solidFill>
                  <a:schemeClr val="bg1"/>
                </a:solidFill>
              </a:rPr>
              <a:t>Sie gewinnen zusätzliche Kunden durch neue Zugangswege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72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8BD6343-EA12-4672-ADF9-470114D00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20227"/>
            <a:ext cx="12192000" cy="6888493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1E6EF65-80EE-4191-AD0F-68F414EE606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Daniel Hensel | Success Broker | 15.11.2022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5B28EB7-B462-42E4-AF1A-2928960ED46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dirty="0" smtClean="0"/>
              <a:pPr/>
              <a:t>9</a:t>
            </a:fld>
            <a:r>
              <a:rPr lang="en-US" dirty="0"/>
              <a:t> |</a:t>
            </a:r>
            <a:endParaRPr lang="en-US" b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12E6F73-CA05-4172-BC1C-DA71FCE6C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629312"/>
            <a:ext cx="5992128" cy="667562"/>
          </a:xfrm>
        </p:spPr>
        <p:txBody>
          <a:bodyPr/>
          <a:lstStyle/>
          <a:p>
            <a:r>
              <a:rPr lang="de-DE" sz="5400" dirty="0">
                <a:solidFill>
                  <a:schemeClr val="bg1"/>
                </a:solidFill>
              </a:rPr>
              <a:t>Vielen Dank </a:t>
            </a:r>
            <a:br>
              <a:rPr lang="de-DE" sz="5400" dirty="0">
                <a:solidFill>
                  <a:schemeClr val="bg1"/>
                </a:solidFill>
              </a:rPr>
            </a:br>
            <a:r>
              <a:rPr lang="de-DE" sz="2800" b="0" dirty="0">
                <a:solidFill>
                  <a:schemeClr val="bg1"/>
                </a:solidFill>
              </a:rPr>
              <a:t>für Ihre Aufmerksamkeit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69F508-018A-45FF-A316-906A0831C3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 err="1"/>
              <a:t>bAV</a:t>
            </a:r>
            <a:r>
              <a:rPr lang="de-DE" dirty="0"/>
              <a:t> einfach und effizient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777741-34BA-4D0E-9B9B-79C388800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8098" y="0"/>
            <a:ext cx="2573902" cy="240665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23A3548-3783-49F8-9DF5-8EAE9794B537}"/>
              </a:ext>
            </a:extLst>
          </p:cNvPr>
          <p:cNvSpPr txBox="1"/>
          <p:nvPr/>
        </p:nvSpPr>
        <p:spPr>
          <a:xfrm>
            <a:off x="338776" y="2342417"/>
            <a:ext cx="39307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800" dirty="0">
                <a:solidFill>
                  <a:schemeClr val="bg1"/>
                </a:solidFill>
              </a:rPr>
              <a:t>Haben Sie Fragen?</a:t>
            </a:r>
          </a:p>
          <a:p>
            <a:pPr algn="l"/>
            <a:r>
              <a:rPr lang="de-DE" sz="1400" b="1" dirty="0">
                <a:solidFill>
                  <a:schemeClr val="bg1"/>
                </a:solidFill>
              </a:rPr>
              <a:t>info@xempus.com</a:t>
            </a:r>
          </a:p>
        </p:txBody>
      </p:sp>
    </p:spTree>
    <p:extLst>
      <p:ext uri="{BB962C8B-B14F-4D97-AF65-F5344CB8AC3E}">
        <p14:creationId xmlns:p14="http://schemas.microsoft.com/office/powerpoint/2010/main" val="3511802930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">
  <a:themeElements>
    <a:clrScheme name="Designfarben xempus">
      <a:dk1>
        <a:srgbClr val="1A1E51"/>
      </a:dk1>
      <a:lt1>
        <a:srgbClr val="FFFFFF"/>
      </a:lt1>
      <a:dk2>
        <a:srgbClr val="363636"/>
      </a:dk2>
      <a:lt2>
        <a:srgbClr val="E7E6E6"/>
      </a:lt2>
      <a:accent1>
        <a:srgbClr val="B3C35B"/>
      </a:accent1>
      <a:accent2>
        <a:srgbClr val="51BBB5"/>
      </a:accent2>
      <a:accent3>
        <a:srgbClr val="34A3D9"/>
      </a:accent3>
      <a:accent4>
        <a:srgbClr val="00569D"/>
      </a:accent4>
      <a:accent5>
        <a:srgbClr val="931F53"/>
      </a:accent5>
      <a:accent6>
        <a:srgbClr val="D9B024"/>
      </a:accent6>
      <a:hlink>
        <a:srgbClr val="353535"/>
      </a:hlink>
      <a:folHlink>
        <a:srgbClr val="353535"/>
      </a:folHlink>
    </a:clrScheme>
    <a:fontScheme name="Xempus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14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10226_xempus_Folienmaster" id="{9A2FF35F-99B1-7249-97A6-E441948EFB04}" vid="{6234F1FC-BDB6-D143-8034-45EA224BFAC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Xempus_Folienmaster</Template>
  <TotalTime>0</TotalTime>
  <Words>353</Words>
  <Application>Microsoft Office PowerPoint</Application>
  <PresentationFormat>Breitbild</PresentationFormat>
  <Paragraphs>76</Paragraphs>
  <Slides>9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Calibri</vt:lpstr>
      <vt:lpstr>Helvetica Neue Medium</vt:lpstr>
      <vt:lpstr>Roboto</vt:lpstr>
      <vt:lpstr>Roboto Light</vt:lpstr>
      <vt:lpstr>Wingdings</vt:lpstr>
      <vt:lpstr>Office</vt:lpstr>
      <vt:lpstr>PowerPoint-Präsentation</vt:lpstr>
      <vt:lpstr>PowerPoint-Präsentation</vt:lpstr>
      <vt:lpstr>Ihr Referent</vt:lpstr>
      <vt:lpstr>Für jeden die richtige Lösung</vt:lpstr>
      <vt:lpstr>Die XEMPUS Plattform vernetzt alle Akteure in der betrieblichen Vorsorge in Deutschland</vt:lpstr>
      <vt:lpstr>Neugeschäft</vt:lpstr>
      <vt:lpstr>Bestandsverwaltung</vt:lpstr>
      <vt:lpstr>Gemeinsam zum Gipfel der digitalen bAV!</vt:lpstr>
      <vt:lpstr>Vielen Dank  für Ihre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bis  zu drei Zeilen</dc:title>
  <dc:creator>Frank Sonnen</dc:creator>
  <cp:lastModifiedBy>Daniel Hensel</cp:lastModifiedBy>
  <cp:revision>70</cp:revision>
  <dcterms:created xsi:type="dcterms:W3CDTF">2021-03-19T14:22:47Z</dcterms:created>
  <dcterms:modified xsi:type="dcterms:W3CDTF">2022-11-28T14:33:45Z</dcterms:modified>
</cp:coreProperties>
</file>