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4"/>
  </p:notesMasterIdLst>
  <p:sldIdLst>
    <p:sldId id="287" r:id="rId5"/>
    <p:sldId id="277" r:id="rId6"/>
    <p:sldId id="6059" r:id="rId7"/>
    <p:sldId id="6065" r:id="rId8"/>
    <p:sldId id="303" r:id="rId9"/>
    <p:sldId id="6093" r:id="rId10"/>
    <p:sldId id="6066" r:id="rId11"/>
    <p:sldId id="6068" r:id="rId12"/>
    <p:sldId id="6086" r:id="rId13"/>
    <p:sldId id="6069" r:id="rId14"/>
    <p:sldId id="6070" r:id="rId15"/>
    <p:sldId id="6071" r:id="rId16"/>
    <p:sldId id="6073" r:id="rId17"/>
    <p:sldId id="6072" r:id="rId18"/>
    <p:sldId id="6075" r:id="rId19"/>
    <p:sldId id="6076" r:id="rId20"/>
    <p:sldId id="6087" r:id="rId21"/>
    <p:sldId id="296" r:id="rId22"/>
    <p:sldId id="6077" r:id="rId23"/>
    <p:sldId id="6078" r:id="rId24"/>
    <p:sldId id="6079" r:id="rId25"/>
    <p:sldId id="6091" r:id="rId26"/>
    <p:sldId id="6089" r:id="rId27"/>
    <p:sldId id="6081" r:id="rId28"/>
    <p:sldId id="6084" r:id="rId29"/>
    <p:sldId id="6090" r:id="rId30"/>
    <p:sldId id="6080" r:id="rId31"/>
    <p:sldId id="6082" r:id="rId32"/>
    <p:sldId id="295" r:id="rId3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B91FE2C-1B68-5838-8E20-018C11D3B42B}" name="Amelie Höllersberger" initials="AH" userId="S::amelie.h@xempus.com::0da633e0-9088-4ded-8261-2011c4244abb" providerId="AD"/>
  <p188:author id="{02FE4157-84A1-1F7B-F6C2-5CF11F741BF8}" name="Jens Rusitschka" initials="JR" userId="S::jens.rusitschka@xempus.com::6531dca6-4cbd-40b2-968c-d240c0a42348" providerId="AD"/>
  <p188:author id="{7148EA8C-34AE-CD1A-E32F-EDF772AB3039}" name="Martina Klose" initials="MK" userId="S::martina.klose@xempus.com::b160739b-af1c-46ef-b9dd-528d9e4d67c2" providerId="AD"/>
  <p188:author id="{8E91B7D3-B3C3-0783-F7FA-03081F9CF13E}" name="Ralf Marschke" initials="RM" userId="S::ralf.marschke@xempus.com::4c0f3084-ccd6-4037-b29c-c0a44820abdc" providerId="AD"/>
  <p188:author id="{D8CE51F1-E874-D07B-B39C-E8F1A5A34769}" name="Jochen Pielage" initials="JP" userId="S::Jochen.Pielage@xempus.com::586dd234-d7a8-4ee9-8d31-6d98d335eaf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8FA"/>
    <a:srgbClr val="E08E58"/>
    <a:srgbClr val="E7E6E6"/>
    <a:srgbClr val="0056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505FAA-AE78-4A65-8A96-5AB10804FC67}" v="3" dt="2022-11-09T07:13:59.594"/>
    <p1510:client id="{B0F7D746-3F22-564E-5749-3DA6DD4AAB56}" v="6" dt="2022-11-08T08:12:01.86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E3FDE45-AF77-4B5C-9715-49D594BDF05E}" styleName="Helle Formatvorlage 1 - Akz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Helle Formatvorlage 2 - Akz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Helle Formatvorlage 2 - Akz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5/10/relationships/revisionInfo" Target="revisionInfo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40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BF8950-3EBE-224B-B412-0F8B3B3FA830}" type="datetimeFigureOut">
              <a:rPr lang="de-DE" smtClean="0"/>
              <a:t>11.01.2023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B5FD47-50F5-6647-8BC0-C907053BB8D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481245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B5FD47-50F5-6647-8BC0-C907053BB8D3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5756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B5FD47-50F5-6647-8BC0-C907053BB8D3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91500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B5FD47-50F5-6647-8BC0-C907053BB8D3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22430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Animation einfügen für die Phasen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B5FD47-50F5-6647-8BC0-C907053BB8D3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696807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B5FD47-50F5-6647-8BC0-C907053BB8D3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431568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Entscheiden mit welchem Tarif der Hallesche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B5FD47-50F5-6647-8BC0-C907053BB8D3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08019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ihandform 19">
            <a:extLst>
              <a:ext uri="{FF2B5EF4-FFF2-40B4-BE49-F238E27FC236}">
                <a16:creationId xmlns:a16="http://schemas.microsoft.com/office/drawing/2014/main" id="{8AE2EC5F-D5C8-9643-873C-6EC8E58A1689}"/>
              </a:ext>
            </a:extLst>
          </p:cNvPr>
          <p:cNvSpPr/>
          <p:nvPr userDrawn="1"/>
        </p:nvSpPr>
        <p:spPr>
          <a:xfrm>
            <a:off x="-15876" y="263526"/>
            <a:ext cx="9254643" cy="6630332"/>
          </a:xfrm>
          <a:custGeom>
            <a:avLst/>
            <a:gdLst>
              <a:gd name="connsiteX0" fmla="*/ 4465392 w 9199777"/>
              <a:gd name="connsiteY0" fmla="*/ 68 h 6591024"/>
              <a:gd name="connsiteX1" fmla="*/ 6059890 w 9199777"/>
              <a:gd name="connsiteY1" fmla="*/ 929156 h 6591024"/>
              <a:gd name="connsiteX2" fmla="*/ 9199777 w 9199777"/>
              <a:gd name="connsiteY2" fmla="*/ 6591024 h 6591024"/>
              <a:gd name="connsiteX3" fmla="*/ 0 w 9199777"/>
              <a:gd name="connsiteY3" fmla="*/ 6591024 h 6591024"/>
              <a:gd name="connsiteX4" fmla="*/ 0 w 9199777"/>
              <a:gd name="connsiteY4" fmla="*/ 2227527 h 6591024"/>
              <a:gd name="connsiteX5" fmla="*/ 3608043 w 9199777"/>
              <a:gd name="connsiteY5" fmla="*/ 226624 h 6591024"/>
              <a:gd name="connsiteX6" fmla="*/ 4465392 w 9199777"/>
              <a:gd name="connsiteY6" fmla="*/ 68 h 6591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99777" h="6591024">
                <a:moveTo>
                  <a:pt x="4465392" y="68"/>
                </a:moveTo>
                <a:cubicBezTo>
                  <a:pt x="5105156" y="-5504"/>
                  <a:pt x="5727786" y="330304"/>
                  <a:pt x="6059890" y="929156"/>
                </a:cubicBezTo>
                <a:lnTo>
                  <a:pt x="9199777" y="6591024"/>
                </a:lnTo>
                <a:lnTo>
                  <a:pt x="0" y="6591024"/>
                </a:lnTo>
                <a:lnTo>
                  <a:pt x="0" y="2227527"/>
                </a:lnTo>
                <a:lnTo>
                  <a:pt x="3608043" y="226624"/>
                </a:lnTo>
                <a:cubicBezTo>
                  <a:pt x="3880249" y="75668"/>
                  <a:pt x="4174590" y="2602"/>
                  <a:pt x="4465392" y="68"/>
                </a:cubicBezTo>
                <a:close/>
              </a:path>
            </a:pathLst>
          </a:custGeom>
          <a:noFill/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sz="1400" err="1">
              <a:solidFill>
                <a:schemeClr val="tx2"/>
              </a:solidFill>
            </a:endParaRPr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E824EA99-BF48-3547-817B-FA844AC48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" y="3429000"/>
            <a:ext cx="5618163" cy="1709662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BFED03B-CBA0-F445-9CCA-51DCA747349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6400" y="4991100"/>
            <a:ext cx="5618163" cy="669925"/>
          </a:xfrm>
        </p:spPr>
        <p:txBody>
          <a:bodyPr tIns="396000"/>
          <a:lstStyle>
            <a:lvl1pPr marL="0" indent="0">
              <a:buNone/>
              <a:defRPr sz="2000">
                <a:solidFill>
                  <a:schemeClr val="accent3"/>
                </a:solidFill>
              </a:defRPr>
            </a:lvl1pPr>
          </a:lstStyle>
          <a:p>
            <a:pPr lvl="0"/>
            <a:r>
              <a:rPr lang="de-DE"/>
              <a:t>Untertitel | </a:t>
            </a:r>
            <a:fld id="{08D72FB1-5FDC-244F-8284-91CBCF12A645}" type="datetime1">
              <a:rPr lang="de-DE" smtClean="0"/>
              <a:t>10.02.21</a:t>
            </a:fld>
            <a:endParaRPr lang="de-DE"/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BCAC4558-DE42-3A42-9CDF-DFBDABF8CDC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91390" y="215222"/>
            <a:ext cx="2336170" cy="2304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838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ihandform 23">
            <a:extLst>
              <a:ext uri="{FF2B5EF4-FFF2-40B4-BE49-F238E27FC236}">
                <a16:creationId xmlns:a16="http://schemas.microsoft.com/office/drawing/2014/main" id="{FEF47BF0-6EE3-0B4B-9677-00EED0089FB5}"/>
              </a:ext>
            </a:extLst>
          </p:cNvPr>
          <p:cNvSpPr/>
          <p:nvPr userDrawn="1"/>
        </p:nvSpPr>
        <p:spPr>
          <a:xfrm>
            <a:off x="-84459" y="-23619"/>
            <a:ext cx="11086666" cy="6910647"/>
          </a:xfrm>
          <a:custGeom>
            <a:avLst/>
            <a:gdLst>
              <a:gd name="connsiteX0" fmla="*/ 0 w 11002205"/>
              <a:gd name="connsiteY0" fmla="*/ 0 h 6858000"/>
              <a:gd name="connsiteX1" fmla="*/ 7110154 w 11002205"/>
              <a:gd name="connsiteY1" fmla="*/ 0 h 6858000"/>
              <a:gd name="connsiteX2" fmla="*/ 10678233 w 11002205"/>
              <a:gd name="connsiteY2" fmla="*/ 3843276 h 6858000"/>
              <a:gd name="connsiteX3" fmla="*/ 10614594 w 11002205"/>
              <a:gd name="connsiteY3" fmla="*/ 5557136 h 6858000"/>
              <a:gd name="connsiteX4" fmla="*/ 9213398 w 11002205"/>
              <a:gd name="connsiteY4" fmla="*/ 6858000 h 6858000"/>
              <a:gd name="connsiteX5" fmla="*/ 0 w 11002205"/>
              <a:gd name="connsiteY5" fmla="*/ 6858000 h 6858000"/>
              <a:gd name="connsiteX6" fmla="*/ 0 w 11002205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002205" h="6858000">
                <a:moveTo>
                  <a:pt x="0" y="0"/>
                </a:moveTo>
                <a:lnTo>
                  <a:pt x="7110154" y="0"/>
                </a:lnTo>
                <a:lnTo>
                  <a:pt x="10678233" y="3843276"/>
                </a:lnTo>
                <a:cubicBezTo>
                  <a:pt x="11133928" y="4334119"/>
                  <a:pt x="11105436" y="5101440"/>
                  <a:pt x="10614594" y="5557136"/>
                </a:cubicBezTo>
                <a:lnTo>
                  <a:pt x="9213398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noFill/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sz="1400" err="1">
              <a:solidFill>
                <a:schemeClr val="tx2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86AC88F-FC36-C14D-8440-0AA8611DAC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6400" y="5109627"/>
            <a:ext cx="5618163" cy="752520"/>
          </a:xfrm>
        </p:spPr>
        <p:txBody>
          <a:bodyPr anchor="b" anchorCtr="0"/>
          <a:lstStyle>
            <a:lvl1pPr>
              <a:defRPr sz="4800" b="1">
                <a:solidFill>
                  <a:schemeClr val="tx1"/>
                </a:solidFill>
              </a:defRPr>
            </a:lvl1pPr>
          </a:lstStyle>
          <a:p>
            <a:r>
              <a:rPr lang="de-DE"/>
              <a:t>Agenda</a:t>
            </a:r>
          </a:p>
        </p:txBody>
      </p:sp>
      <p:sp>
        <p:nvSpPr>
          <p:cNvPr id="11" name="Datumsplatzhalter 10">
            <a:extLst>
              <a:ext uri="{FF2B5EF4-FFF2-40B4-BE49-F238E27FC236}">
                <a16:creationId xmlns:a16="http://schemas.microsoft.com/office/drawing/2014/main" id="{21DBCF51-F60F-7B4F-B3D6-E76A5B8798C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Autor | Abteilung | </a:t>
            </a:r>
            <a:fld id="{D40EA9A4-2A61-954A-83E7-CD85214C9815}" type="datetime1">
              <a:rPr lang="de-DE" smtClean="0"/>
              <a:pPr/>
              <a:t>11.01.2023</a:t>
            </a:fld>
            <a:endParaRPr lang="en-US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81463B83-D4EA-AE4B-99CB-753483EF36C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4C6FC79-BA71-9943-B346-676DE4BBF805}" type="slidenum">
              <a:rPr lang="en-US" smtClean="0"/>
              <a:pPr/>
              <a:t>‹Nr.›</a:t>
            </a:fld>
            <a:r>
              <a:rPr lang="en-US"/>
              <a:t> |</a:t>
            </a:r>
            <a:endParaRPr lang="en-US" b="0"/>
          </a:p>
        </p:txBody>
      </p: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E5536A8A-438C-5547-9035-F266F8DE1337}"/>
              </a:ext>
            </a:extLst>
          </p:cNvPr>
          <p:cNvGrpSpPr/>
          <p:nvPr userDrawn="1"/>
        </p:nvGrpSpPr>
        <p:grpSpPr>
          <a:xfrm>
            <a:off x="11268202" y="6237882"/>
            <a:ext cx="513964" cy="462777"/>
            <a:chOff x="9687519" y="4555067"/>
            <a:chExt cx="5048047" cy="4545304"/>
          </a:xfrm>
        </p:grpSpPr>
        <p:pic>
          <p:nvPicPr>
            <p:cNvPr id="16" name="Grafik 15">
              <a:extLst>
                <a:ext uri="{FF2B5EF4-FFF2-40B4-BE49-F238E27FC236}">
                  <a16:creationId xmlns:a16="http://schemas.microsoft.com/office/drawing/2014/main" id="{4E51F67B-8C67-CD40-85B2-EC46A94BD2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36761" b="35831"/>
            <a:stretch/>
          </p:blipFill>
          <p:spPr>
            <a:xfrm>
              <a:off x="9687519" y="6227992"/>
              <a:ext cx="5048047" cy="1236882"/>
            </a:xfrm>
            <a:prstGeom prst="rect">
              <a:avLst/>
            </a:prstGeom>
          </p:spPr>
        </p:pic>
        <p:sp>
          <p:nvSpPr>
            <p:cNvPr id="17" name="Abgerundetes Rechteck 16">
              <a:extLst>
                <a:ext uri="{FF2B5EF4-FFF2-40B4-BE49-F238E27FC236}">
                  <a16:creationId xmlns:a16="http://schemas.microsoft.com/office/drawing/2014/main" id="{ADD05F03-FEF7-6146-AF6C-9ABCD31A9903}"/>
                </a:ext>
              </a:extLst>
            </p:cNvPr>
            <p:cNvSpPr>
              <a:spLocks/>
            </p:cNvSpPr>
            <p:nvPr/>
          </p:nvSpPr>
          <p:spPr>
            <a:xfrm rot="2700000">
              <a:off x="9920566" y="4955388"/>
              <a:ext cx="1590892" cy="790250"/>
            </a:xfrm>
            <a:prstGeom prst="roundRect">
              <a:avLst>
                <a:gd name="adj" fmla="val 18977"/>
              </a:avLst>
            </a:prstGeom>
            <a:solidFill>
              <a:srgbClr val="52BBB5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20" name="Abgerundetes Rechteck 19">
              <a:extLst>
                <a:ext uri="{FF2B5EF4-FFF2-40B4-BE49-F238E27FC236}">
                  <a16:creationId xmlns:a16="http://schemas.microsoft.com/office/drawing/2014/main" id="{48E5509A-7D06-B04F-9D92-1AE28FCC59FD}"/>
                </a:ext>
              </a:extLst>
            </p:cNvPr>
            <p:cNvSpPr>
              <a:spLocks/>
            </p:cNvSpPr>
            <p:nvPr/>
          </p:nvSpPr>
          <p:spPr>
            <a:xfrm rot="2700000">
              <a:off x="12908773" y="7919468"/>
              <a:ext cx="1580525" cy="781281"/>
            </a:xfrm>
            <a:prstGeom prst="roundRect">
              <a:avLst>
                <a:gd name="adj" fmla="val 20371"/>
              </a:avLst>
            </a:prstGeom>
            <a:solidFill>
              <a:srgbClr val="00569D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21" name="Abgerundetes Rechteck 20">
              <a:extLst>
                <a:ext uri="{FF2B5EF4-FFF2-40B4-BE49-F238E27FC236}">
                  <a16:creationId xmlns:a16="http://schemas.microsoft.com/office/drawing/2014/main" id="{83683C53-1074-1E4A-8054-E69B91649EB2}"/>
                </a:ext>
              </a:extLst>
            </p:cNvPr>
            <p:cNvSpPr>
              <a:spLocks/>
            </p:cNvSpPr>
            <p:nvPr/>
          </p:nvSpPr>
          <p:spPr>
            <a:xfrm rot="8100000">
              <a:off x="12919942" y="4954193"/>
              <a:ext cx="1579666" cy="782145"/>
            </a:xfrm>
            <a:prstGeom prst="roundRect">
              <a:avLst>
                <a:gd name="adj" fmla="val 18652"/>
              </a:avLst>
            </a:prstGeom>
            <a:solidFill>
              <a:srgbClr val="35A4D9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22" name="Abgerundetes Rechteck 21">
              <a:extLst>
                <a:ext uri="{FF2B5EF4-FFF2-40B4-BE49-F238E27FC236}">
                  <a16:creationId xmlns:a16="http://schemas.microsoft.com/office/drawing/2014/main" id="{AD84153D-515F-D84A-80E8-92CF305E6D90}"/>
                </a:ext>
              </a:extLst>
            </p:cNvPr>
            <p:cNvSpPr>
              <a:spLocks/>
            </p:cNvSpPr>
            <p:nvPr/>
          </p:nvSpPr>
          <p:spPr>
            <a:xfrm rot="8100000">
              <a:off x="9948865" y="7903220"/>
              <a:ext cx="1567885" cy="792000"/>
            </a:xfrm>
            <a:prstGeom prst="roundRect">
              <a:avLst>
                <a:gd name="adj" fmla="val 17001"/>
              </a:avLst>
            </a:prstGeom>
            <a:solidFill>
              <a:srgbClr val="B3C45B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52140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eltrenn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ihandform 27">
            <a:extLst>
              <a:ext uri="{FF2B5EF4-FFF2-40B4-BE49-F238E27FC236}">
                <a16:creationId xmlns:a16="http://schemas.microsoft.com/office/drawing/2014/main" id="{7FEF7A4E-9E11-444E-B644-0EBD4AAD334B}"/>
              </a:ext>
            </a:extLst>
          </p:cNvPr>
          <p:cNvSpPr/>
          <p:nvPr userDrawn="1"/>
        </p:nvSpPr>
        <p:spPr>
          <a:xfrm>
            <a:off x="-117984" y="-88488"/>
            <a:ext cx="11188533" cy="7079223"/>
          </a:xfrm>
          <a:custGeom>
            <a:avLst/>
            <a:gdLst>
              <a:gd name="connsiteX0" fmla="*/ 0 w 11188533"/>
              <a:gd name="connsiteY0" fmla="*/ 0 h 7079223"/>
              <a:gd name="connsiteX1" fmla="*/ 9959504 w 11188533"/>
              <a:gd name="connsiteY1" fmla="*/ 0 h 7079223"/>
              <a:gd name="connsiteX2" fmla="*/ 10878804 w 11188533"/>
              <a:gd name="connsiteY2" fmla="*/ 1010351 h 7079223"/>
              <a:gd name="connsiteX3" fmla="*/ 10799509 w 11188533"/>
              <a:gd name="connsiteY3" fmla="*/ 2690868 h 7079223"/>
              <a:gd name="connsiteX4" fmla="*/ 5976516 w 11188533"/>
              <a:gd name="connsiteY4" fmla="*/ 7079223 h 7079223"/>
              <a:gd name="connsiteX5" fmla="*/ 0 w 11188533"/>
              <a:gd name="connsiteY5" fmla="*/ 7079223 h 7079223"/>
              <a:gd name="connsiteX6" fmla="*/ 0 w 11188533"/>
              <a:gd name="connsiteY6" fmla="*/ 0 h 7079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188533" h="7079223">
                <a:moveTo>
                  <a:pt x="0" y="0"/>
                </a:moveTo>
                <a:lnTo>
                  <a:pt x="9959504" y="0"/>
                </a:lnTo>
                <a:lnTo>
                  <a:pt x="10878804" y="1010351"/>
                </a:lnTo>
                <a:cubicBezTo>
                  <a:pt x="11320970" y="1496310"/>
                  <a:pt x="11285468" y="2248703"/>
                  <a:pt x="10799509" y="2690868"/>
                </a:cubicBezTo>
                <a:lnTo>
                  <a:pt x="5976516" y="7079223"/>
                </a:lnTo>
                <a:lnTo>
                  <a:pt x="0" y="7079223"/>
                </a:lnTo>
                <a:lnTo>
                  <a:pt x="0" y="0"/>
                </a:lnTo>
                <a:close/>
              </a:path>
            </a:pathLst>
          </a:custGeom>
          <a:noFill/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sz="1400" err="1">
              <a:solidFill>
                <a:schemeClr val="tx2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86AC88F-FC36-C14D-8440-0AA8611DAC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65565" y="5026762"/>
            <a:ext cx="5049338" cy="791386"/>
          </a:xfrm>
        </p:spPr>
        <p:txBody>
          <a:bodyPr bIns="0" anchor="b" anchorCtr="0"/>
          <a:lstStyle>
            <a:lvl1pPr>
              <a:defRPr sz="4800" b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de-DE"/>
              <a:t>Kapitel</a:t>
            </a:r>
          </a:p>
        </p:txBody>
      </p:sp>
      <p:sp>
        <p:nvSpPr>
          <p:cNvPr id="11" name="Datumsplatzhalter 10">
            <a:extLst>
              <a:ext uri="{FF2B5EF4-FFF2-40B4-BE49-F238E27FC236}">
                <a16:creationId xmlns:a16="http://schemas.microsoft.com/office/drawing/2014/main" id="{21DBCF51-F60F-7B4F-B3D6-E76A5B8798C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Autor | Abteilung | </a:t>
            </a:r>
            <a:fld id="{D40EA9A4-2A61-954A-83E7-CD85214C9815}" type="datetime1">
              <a:rPr lang="de-DE" smtClean="0"/>
              <a:pPr/>
              <a:t>11.01.2023</a:t>
            </a:fld>
            <a:endParaRPr lang="en-US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81463B83-D4EA-AE4B-99CB-753483EF36C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4C6FC79-BA71-9943-B346-676DE4BBF805}" type="slidenum">
              <a:rPr lang="en-US" smtClean="0"/>
              <a:pPr/>
              <a:t>‹Nr.›</a:t>
            </a:fld>
            <a:r>
              <a:rPr lang="en-US"/>
              <a:t> |</a:t>
            </a:r>
            <a:endParaRPr lang="en-US" b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7EA3336-EA63-FA40-B1E5-2BF3AB7E652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4565" y="4933281"/>
            <a:ext cx="1651000" cy="1097867"/>
          </a:xfrm>
        </p:spPr>
        <p:txBody>
          <a:bodyPr rIns="0" bIns="0" anchor="b" anchorCtr="0"/>
          <a:lstStyle>
            <a:lvl1pPr marL="0" indent="0">
              <a:buNone/>
              <a:defRPr sz="8000" b="1"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lang="de-DE"/>
              <a:t>00</a:t>
            </a:r>
          </a:p>
        </p:txBody>
      </p:sp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E928BEAD-4A0D-E442-91DA-F3C9E65349CD}"/>
              </a:ext>
            </a:extLst>
          </p:cNvPr>
          <p:cNvGrpSpPr/>
          <p:nvPr userDrawn="1"/>
        </p:nvGrpSpPr>
        <p:grpSpPr>
          <a:xfrm>
            <a:off x="11268202" y="6237882"/>
            <a:ext cx="513964" cy="462777"/>
            <a:chOff x="9687519" y="4555067"/>
            <a:chExt cx="5048047" cy="4545304"/>
          </a:xfrm>
        </p:grpSpPr>
        <p:pic>
          <p:nvPicPr>
            <p:cNvPr id="22" name="Grafik 21">
              <a:extLst>
                <a:ext uri="{FF2B5EF4-FFF2-40B4-BE49-F238E27FC236}">
                  <a16:creationId xmlns:a16="http://schemas.microsoft.com/office/drawing/2014/main" id="{34178015-3483-2547-8C6D-BAB1DB0DA9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36761" b="35831"/>
            <a:stretch/>
          </p:blipFill>
          <p:spPr>
            <a:xfrm>
              <a:off x="9687519" y="6227992"/>
              <a:ext cx="5048047" cy="1236882"/>
            </a:xfrm>
            <a:prstGeom prst="rect">
              <a:avLst/>
            </a:prstGeom>
          </p:spPr>
        </p:pic>
        <p:sp>
          <p:nvSpPr>
            <p:cNvPr id="23" name="Abgerundetes Rechteck 22">
              <a:extLst>
                <a:ext uri="{FF2B5EF4-FFF2-40B4-BE49-F238E27FC236}">
                  <a16:creationId xmlns:a16="http://schemas.microsoft.com/office/drawing/2014/main" id="{7C190C2A-B852-4D44-B4E5-1241B9AEFDFA}"/>
                </a:ext>
              </a:extLst>
            </p:cNvPr>
            <p:cNvSpPr>
              <a:spLocks/>
            </p:cNvSpPr>
            <p:nvPr/>
          </p:nvSpPr>
          <p:spPr>
            <a:xfrm rot="2700000">
              <a:off x="9920566" y="4955388"/>
              <a:ext cx="1590892" cy="790250"/>
            </a:xfrm>
            <a:prstGeom prst="roundRect">
              <a:avLst>
                <a:gd name="adj" fmla="val 18977"/>
              </a:avLst>
            </a:prstGeom>
            <a:solidFill>
              <a:srgbClr val="52BBB5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24" name="Abgerundetes Rechteck 23">
              <a:extLst>
                <a:ext uri="{FF2B5EF4-FFF2-40B4-BE49-F238E27FC236}">
                  <a16:creationId xmlns:a16="http://schemas.microsoft.com/office/drawing/2014/main" id="{0FD9FEDC-730F-E74F-A3D9-90715A06CD31}"/>
                </a:ext>
              </a:extLst>
            </p:cNvPr>
            <p:cNvSpPr>
              <a:spLocks/>
            </p:cNvSpPr>
            <p:nvPr/>
          </p:nvSpPr>
          <p:spPr>
            <a:xfrm rot="2700000">
              <a:off x="12908773" y="7919468"/>
              <a:ext cx="1580525" cy="781281"/>
            </a:xfrm>
            <a:prstGeom prst="roundRect">
              <a:avLst>
                <a:gd name="adj" fmla="val 20371"/>
              </a:avLst>
            </a:prstGeom>
            <a:solidFill>
              <a:srgbClr val="00569D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25" name="Abgerundetes Rechteck 24">
              <a:extLst>
                <a:ext uri="{FF2B5EF4-FFF2-40B4-BE49-F238E27FC236}">
                  <a16:creationId xmlns:a16="http://schemas.microsoft.com/office/drawing/2014/main" id="{77C593C6-89E6-0A4A-B79B-EC250365512B}"/>
                </a:ext>
              </a:extLst>
            </p:cNvPr>
            <p:cNvSpPr>
              <a:spLocks/>
            </p:cNvSpPr>
            <p:nvPr/>
          </p:nvSpPr>
          <p:spPr>
            <a:xfrm rot="8100000">
              <a:off x="12919942" y="4954193"/>
              <a:ext cx="1579666" cy="782145"/>
            </a:xfrm>
            <a:prstGeom prst="roundRect">
              <a:avLst>
                <a:gd name="adj" fmla="val 18652"/>
              </a:avLst>
            </a:prstGeom>
            <a:solidFill>
              <a:srgbClr val="35A4D9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26" name="Abgerundetes Rechteck 25">
              <a:extLst>
                <a:ext uri="{FF2B5EF4-FFF2-40B4-BE49-F238E27FC236}">
                  <a16:creationId xmlns:a16="http://schemas.microsoft.com/office/drawing/2014/main" id="{2BAA315B-2FC1-5A42-9525-9F683F6C0E8D}"/>
                </a:ext>
              </a:extLst>
            </p:cNvPr>
            <p:cNvSpPr>
              <a:spLocks/>
            </p:cNvSpPr>
            <p:nvPr/>
          </p:nvSpPr>
          <p:spPr>
            <a:xfrm rot="8100000">
              <a:off x="9948865" y="7903220"/>
              <a:ext cx="1567885" cy="792000"/>
            </a:xfrm>
            <a:prstGeom prst="roundRect">
              <a:avLst>
                <a:gd name="adj" fmla="val 17001"/>
              </a:avLst>
            </a:prstGeom>
            <a:solidFill>
              <a:srgbClr val="B3C45B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62321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trenn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ihandform 27">
            <a:extLst>
              <a:ext uri="{FF2B5EF4-FFF2-40B4-BE49-F238E27FC236}">
                <a16:creationId xmlns:a16="http://schemas.microsoft.com/office/drawing/2014/main" id="{7FEF7A4E-9E11-444E-B644-0EBD4AAD334B}"/>
              </a:ext>
            </a:extLst>
          </p:cNvPr>
          <p:cNvSpPr/>
          <p:nvPr userDrawn="1"/>
        </p:nvSpPr>
        <p:spPr>
          <a:xfrm>
            <a:off x="-117984" y="-88488"/>
            <a:ext cx="11188533" cy="7079223"/>
          </a:xfrm>
          <a:custGeom>
            <a:avLst/>
            <a:gdLst>
              <a:gd name="connsiteX0" fmla="*/ 0 w 11188533"/>
              <a:gd name="connsiteY0" fmla="*/ 0 h 7079223"/>
              <a:gd name="connsiteX1" fmla="*/ 9959504 w 11188533"/>
              <a:gd name="connsiteY1" fmla="*/ 0 h 7079223"/>
              <a:gd name="connsiteX2" fmla="*/ 10878804 w 11188533"/>
              <a:gd name="connsiteY2" fmla="*/ 1010351 h 7079223"/>
              <a:gd name="connsiteX3" fmla="*/ 10799509 w 11188533"/>
              <a:gd name="connsiteY3" fmla="*/ 2690868 h 7079223"/>
              <a:gd name="connsiteX4" fmla="*/ 5976516 w 11188533"/>
              <a:gd name="connsiteY4" fmla="*/ 7079223 h 7079223"/>
              <a:gd name="connsiteX5" fmla="*/ 0 w 11188533"/>
              <a:gd name="connsiteY5" fmla="*/ 7079223 h 7079223"/>
              <a:gd name="connsiteX6" fmla="*/ 0 w 11188533"/>
              <a:gd name="connsiteY6" fmla="*/ 0 h 7079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188533" h="7079223">
                <a:moveTo>
                  <a:pt x="0" y="0"/>
                </a:moveTo>
                <a:lnTo>
                  <a:pt x="9959504" y="0"/>
                </a:lnTo>
                <a:lnTo>
                  <a:pt x="10878804" y="1010351"/>
                </a:lnTo>
                <a:cubicBezTo>
                  <a:pt x="11320970" y="1496310"/>
                  <a:pt x="11285468" y="2248703"/>
                  <a:pt x="10799509" y="2690868"/>
                </a:cubicBezTo>
                <a:lnTo>
                  <a:pt x="5976516" y="7079223"/>
                </a:lnTo>
                <a:lnTo>
                  <a:pt x="0" y="7079223"/>
                </a:lnTo>
                <a:lnTo>
                  <a:pt x="0" y="0"/>
                </a:lnTo>
                <a:close/>
              </a:path>
            </a:pathLst>
          </a:custGeom>
          <a:noFill/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sz="1400" err="1">
              <a:solidFill>
                <a:schemeClr val="tx2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86AC88F-FC36-C14D-8440-0AA8611DAC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6401" y="5032095"/>
            <a:ext cx="2351088" cy="791386"/>
          </a:xfrm>
        </p:spPr>
        <p:txBody>
          <a:bodyPr bIns="0" anchor="b" anchorCtr="0"/>
          <a:lstStyle>
            <a:lvl1pPr>
              <a:defRPr sz="4800" b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de-DE"/>
              <a:t>Kapitel</a:t>
            </a:r>
          </a:p>
        </p:txBody>
      </p:sp>
      <p:sp>
        <p:nvSpPr>
          <p:cNvPr id="11" name="Datumsplatzhalter 10">
            <a:extLst>
              <a:ext uri="{FF2B5EF4-FFF2-40B4-BE49-F238E27FC236}">
                <a16:creationId xmlns:a16="http://schemas.microsoft.com/office/drawing/2014/main" id="{21DBCF51-F60F-7B4F-B3D6-E76A5B8798C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Autor | Abteilung | </a:t>
            </a:r>
            <a:fld id="{D40EA9A4-2A61-954A-83E7-CD85214C9815}" type="datetime1">
              <a:rPr lang="de-DE" smtClean="0"/>
              <a:pPr/>
              <a:t>11.01.2023</a:t>
            </a:fld>
            <a:endParaRPr lang="en-US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81463B83-D4EA-AE4B-99CB-753483EF36C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4C6FC79-BA71-9943-B346-676DE4BBF805}" type="slidenum">
              <a:rPr lang="en-US" smtClean="0"/>
              <a:pPr/>
              <a:t>‹Nr.›</a:t>
            </a:fld>
            <a:r>
              <a:rPr lang="en-US"/>
              <a:t> |</a:t>
            </a:r>
            <a:endParaRPr lang="en-US" b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7EA3336-EA63-FA40-B1E5-2BF3AB7E652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763839" y="4822338"/>
            <a:ext cx="1651000" cy="1097867"/>
          </a:xfrm>
        </p:spPr>
        <p:txBody>
          <a:bodyPr rIns="0" bIns="0" anchor="b" anchorCtr="0"/>
          <a:lstStyle>
            <a:lvl1pPr marL="0" indent="0">
              <a:buNone/>
              <a:defRPr sz="8000" b="1"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lang="de-DE"/>
              <a:t>00</a:t>
            </a:r>
          </a:p>
        </p:txBody>
      </p:sp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E928BEAD-4A0D-E442-91DA-F3C9E65349CD}"/>
              </a:ext>
            </a:extLst>
          </p:cNvPr>
          <p:cNvGrpSpPr/>
          <p:nvPr userDrawn="1"/>
        </p:nvGrpSpPr>
        <p:grpSpPr>
          <a:xfrm>
            <a:off x="11268202" y="6237882"/>
            <a:ext cx="513964" cy="462777"/>
            <a:chOff x="9687519" y="4555067"/>
            <a:chExt cx="5048047" cy="4545304"/>
          </a:xfrm>
        </p:grpSpPr>
        <p:pic>
          <p:nvPicPr>
            <p:cNvPr id="22" name="Grafik 21">
              <a:extLst>
                <a:ext uri="{FF2B5EF4-FFF2-40B4-BE49-F238E27FC236}">
                  <a16:creationId xmlns:a16="http://schemas.microsoft.com/office/drawing/2014/main" id="{34178015-3483-2547-8C6D-BAB1DB0DA9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36761" b="35831"/>
            <a:stretch/>
          </p:blipFill>
          <p:spPr>
            <a:xfrm>
              <a:off x="9687519" y="6227992"/>
              <a:ext cx="5048047" cy="1236882"/>
            </a:xfrm>
            <a:prstGeom prst="rect">
              <a:avLst/>
            </a:prstGeom>
          </p:spPr>
        </p:pic>
        <p:sp>
          <p:nvSpPr>
            <p:cNvPr id="23" name="Abgerundetes Rechteck 22">
              <a:extLst>
                <a:ext uri="{FF2B5EF4-FFF2-40B4-BE49-F238E27FC236}">
                  <a16:creationId xmlns:a16="http://schemas.microsoft.com/office/drawing/2014/main" id="{7C190C2A-B852-4D44-B4E5-1241B9AEFDFA}"/>
                </a:ext>
              </a:extLst>
            </p:cNvPr>
            <p:cNvSpPr>
              <a:spLocks/>
            </p:cNvSpPr>
            <p:nvPr/>
          </p:nvSpPr>
          <p:spPr>
            <a:xfrm rot="2700000">
              <a:off x="9920566" y="4955388"/>
              <a:ext cx="1590892" cy="790250"/>
            </a:xfrm>
            <a:prstGeom prst="roundRect">
              <a:avLst>
                <a:gd name="adj" fmla="val 18977"/>
              </a:avLst>
            </a:prstGeom>
            <a:solidFill>
              <a:srgbClr val="52BBB5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24" name="Abgerundetes Rechteck 23">
              <a:extLst>
                <a:ext uri="{FF2B5EF4-FFF2-40B4-BE49-F238E27FC236}">
                  <a16:creationId xmlns:a16="http://schemas.microsoft.com/office/drawing/2014/main" id="{0FD9FEDC-730F-E74F-A3D9-90715A06CD31}"/>
                </a:ext>
              </a:extLst>
            </p:cNvPr>
            <p:cNvSpPr>
              <a:spLocks/>
            </p:cNvSpPr>
            <p:nvPr/>
          </p:nvSpPr>
          <p:spPr>
            <a:xfrm rot="2700000">
              <a:off x="12908773" y="7919468"/>
              <a:ext cx="1580525" cy="781281"/>
            </a:xfrm>
            <a:prstGeom prst="roundRect">
              <a:avLst>
                <a:gd name="adj" fmla="val 20371"/>
              </a:avLst>
            </a:prstGeom>
            <a:solidFill>
              <a:srgbClr val="00569D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25" name="Abgerundetes Rechteck 24">
              <a:extLst>
                <a:ext uri="{FF2B5EF4-FFF2-40B4-BE49-F238E27FC236}">
                  <a16:creationId xmlns:a16="http://schemas.microsoft.com/office/drawing/2014/main" id="{77C593C6-89E6-0A4A-B79B-EC250365512B}"/>
                </a:ext>
              </a:extLst>
            </p:cNvPr>
            <p:cNvSpPr>
              <a:spLocks/>
            </p:cNvSpPr>
            <p:nvPr/>
          </p:nvSpPr>
          <p:spPr>
            <a:xfrm rot="8100000">
              <a:off x="12919942" y="4954193"/>
              <a:ext cx="1579666" cy="782145"/>
            </a:xfrm>
            <a:prstGeom prst="roundRect">
              <a:avLst>
                <a:gd name="adj" fmla="val 18652"/>
              </a:avLst>
            </a:prstGeom>
            <a:solidFill>
              <a:srgbClr val="35A4D9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26" name="Abgerundetes Rechteck 25">
              <a:extLst>
                <a:ext uri="{FF2B5EF4-FFF2-40B4-BE49-F238E27FC236}">
                  <a16:creationId xmlns:a16="http://schemas.microsoft.com/office/drawing/2014/main" id="{2BAA315B-2FC1-5A42-9525-9F683F6C0E8D}"/>
                </a:ext>
              </a:extLst>
            </p:cNvPr>
            <p:cNvSpPr>
              <a:spLocks/>
            </p:cNvSpPr>
            <p:nvPr/>
          </p:nvSpPr>
          <p:spPr>
            <a:xfrm rot="8100000">
              <a:off x="9948865" y="7903220"/>
              <a:ext cx="1567885" cy="792000"/>
            </a:xfrm>
            <a:prstGeom prst="roundRect">
              <a:avLst>
                <a:gd name="adj" fmla="val 17001"/>
              </a:avLst>
            </a:prstGeom>
            <a:solidFill>
              <a:srgbClr val="B3C45B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65008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ielgruppentrenner Versicher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ihandform 20">
            <a:extLst>
              <a:ext uri="{FF2B5EF4-FFF2-40B4-BE49-F238E27FC236}">
                <a16:creationId xmlns:a16="http://schemas.microsoft.com/office/drawing/2014/main" id="{D5F39AE4-EC2B-884D-8802-D2E152A30E41}"/>
              </a:ext>
            </a:extLst>
          </p:cNvPr>
          <p:cNvSpPr/>
          <p:nvPr userDrawn="1"/>
        </p:nvSpPr>
        <p:spPr>
          <a:xfrm>
            <a:off x="0" y="0"/>
            <a:ext cx="11070548" cy="6858000"/>
          </a:xfrm>
          <a:custGeom>
            <a:avLst/>
            <a:gdLst>
              <a:gd name="connsiteX0" fmla="*/ 0 w 11070548"/>
              <a:gd name="connsiteY0" fmla="*/ 0 h 6858000"/>
              <a:gd name="connsiteX1" fmla="*/ 9922032 w 11070548"/>
              <a:gd name="connsiteY1" fmla="*/ 0 h 6858000"/>
              <a:gd name="connsiteX2" fmla="*/ 10760819 w 11070548"/>
              <a:gd name="connsiteY2" fmla="*/ 921863 h 6858000"/>
              <a:gd name="connsiteX3" fmla="*/ 10681524 w 11070548"/>
              <a:gd name="connsiteY3" fmla="*/ 2602380 h 6858000"/>
              <a:gd name="connsiteX4" fmla="*/ 6004413 w 11070548"/>
              <a:gd name="connsiteY4" fmla="*/ 6858000 h 6858000"/>
              <a:gd name="connsiteX5" fmla="*/ 0 w 11070548"/>
              <a:gd name="connsiteY5" fmla="*/ 6858000 h 6858000"/>
              <a:gd name="connsiteX6" fmla="*/ 0 w 11070548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070548" h="6858000">
                <a:moveTo>
                  <a:pt x="0" y="0"/>
                </a:moveTo>
                <a:lnTo>
                  <a:pt x="9922032" y="0"/>
                </a:lnTo>
                <a:lnTo>
                  <a:pt x="10760819" y="921863"/>
                </a:lnTo>
                <a:cubicBezTo>
                  <a:pt x="11202985" y="1407822"/>
                  <a:pt x="11167483" y="2160215"/>
                  <a:pt x="10681524" y="2602380"/>
                </a:cubicBezTo>
                <a:lnTo>
                  <a:pt x="6004413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sz="1400" err="1">
              <a:solidFill>
                <a:schemeClr val="tx2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86AC88F-FC36-C14D-8440-0AA8611DAC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6401" y="4877120"/>
            <a:ext cx="5618162" cy="1002150"/>
          </a:xfrm>
        </p:spPr>
        <p:txBody>
          <a:bodyPr anchor="b" anchorCtr="0"/>
          <a:lstStyle>
            <a:lvl1pPr algn="l">
              <a:defRPr sz="5400" b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/>
              <a:t>Versicherer</a:t>
            </a:r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E9081625-6097-7245-9FFC-73265AAA6B7A}"/>
              </a:ext>
            </a:extLst>
          </p:cNvPr>
          <p:cNvGrpSpPr/>
          <p:nvPr userDrawn="1"/>
        </p:nvGrpSpPr>
        <p:grpSpPr>
          <a:xfrm>
            <a:off x="11005943" y="5760348"/>
            <a:ext cx="825695" cy="743462"/>
            <a:chOff x="9687519" y="4555067"/>
            <a:chExt cx="5048047" cy="4545304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5F36B6AF-B340-1A4D-8660-3A30111B598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36761" b="35831"/>
            <a:stretch/>
          </p:blipFill>
          <p:spPr>
            <a:xfrm>
              <a:off x="9687519" y="6227992"/>
              <a:ext cx="5048047" cy="1236882"/>
            </a:xfrm>
            <a:prstGeom prst="rect">
              <a:avLst/>
            </a:prstGeom>
          </p:spPr>
        </p:pic>
        <p:sp>
          <p:nvSpPr>
            <p:cNvPr id="14" name="Abgerundetes Rechteck 13">
              <a:extLst>
                <a:ext uri="{FF2B5EF4-FFF2-40B4-BE49-F238E27FC236}">
                  <a16:creationId xmlns:a16="http://schemas.microsoft.com/office/drawing/2014/main" id="{2D73E916-6574-A949-8F30-96AA2EDF63E3}"/>
                </a:ext>
              </a:extLst>
            </p:cNvPr>
            <p:cNvSpPr>
              <a:spLocks/>
            </p:cNvSpPr>
            <p:nvPr/>
          </p:nvSpPr>
          <p:spPr>
            <a:xfrm rot="2700000">
              <a:off x="9920566" y="4955388"/>
              <a:ext cx="1590892" cy="790250"/>
            </a:xfrm>
            <a:prstGeom prst="roundRect">
              <a:avLst>
                <a:gd name="adj" fmla="val 18977"/>
              </a:avLst>
            </a:prstGeom>
            <a:solidFill>
              <a:srgbClr val="52BBB5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5" name="Abgerundetes Rechteck 14">
              <a:extLst>
                <a:ext uri="{FF2B5EF4-FFF2-40B4-BE49-F238E27FC236}">
                  <a16:creationId xmlns:a16="http://schemas.microsoft.com/office/drawing/2014/main" id="{A9888B3E-BF07-084F-AC98-2FD11BF4C38C}"/>
                </a:ext>
              </a:extLst>
            </p:cNvPr>
            <p:cNvSpPr>
              <a:spLocks/>
            </p:cNvSpPr>
            <p:nvPr/>
          </p:nvSpPr>
          <p:spPr>
            <a:xfrm rot="2700000">
              <a:off x="12908773" y="7919468"/>
              <a:ext cx="1580525" cy="781281"/>
            </a:xfrm>
            <a:prstGeom prst="roundRect">
              <a:avLst>
                <a:gd name="adj" fmla="val 20371"/>
              </a:avLst>
            </a:prstGeom>
            <a:solidFill>
              <a:srgbClr val="00569D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6" name="Abgerundetes Rechteck 15">
              <a:extLst>
                <a:ext uri="{FF2B5EF4-FFF2-40B4-BE49-F238E27FC236}">
                  <a16:creationId xmlns:a16="http://schemas.microsoft.com/office/drawing/2014/main" id="{7C4BEC3F-609F-AD46-BF8A-A9EF5DF0108A}"/>
                </a:ext>
              </a:extLst>
            </p:cNvPr>
            <p:cNvSpPr>
              <a:spLocks/>
            </p:cNvSpPr>
            <p:nvPr/>
          </p:nvSpPr>
          <p:spPr>
            <a:xfrm rot="8100000">
              <a:off x="12919942" y="4954193"/>
              <a:ext cx="1579666" cy="782145"/>
            </a:xfrm>
            <a:prstGeom prst="roundRect">
              <a:avLst>
                <a:gd name="adj" fmla="val 18652"/>
              </a:avLst>
            </a:prstGeom>
            <a:solidFill>
              <a:srgbClr val="35A4D9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7" name="Abgerundetes Rechteck 16">
              <a:extLst>
                <a:ext uri="{FF2B5EF4-FFF2-40B4-BE49-F238E27FC236}">
                  <a16:creationId xmlns:a16="http://schemas.microsoft.com/office/drawing/2014/main" id="{246531C1-72E3-FC4C-96FD-6FCCA149C69D}"/>
                </a:ext>
              </a:extLst>
            </p:cNvPr>
            <p:cNvSpPr>
              <a:spLocks/>
            </p:cNvSpPr>
            <p:nvPr/>
          </p:nvSpPr>
          <p:spPr>
            <a:xfrm rot="8100000">
              <a:off x="9948865" y="7903220"/>
              <a:ext cx="1567885" cy="792000"/>
            </a:xfrm>
            <a:prstGeom prst="roundRect">
              <a:avLst>
                <a:gd name="adj" fmla="val 17001"/>
              </a:avLst>
            </a:prstGeom>
            <a:solidFill>
              <a:srgbClr val="B3C45B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38948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ielgruppentrenner Arbeitneh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ihandform 21">
            <a:extLst>
              <a:ext uri="{FF2B5EF4-FFF2-40B4-BE49-F238E27FC236}">
                <a16:creationId xmlns:a16="http://schemas.microsoft.com/office/drawing/2014/main" id="{E70C050B-F40E-5E41-AD8A-21564B420CDB}"/>
              </a:ext>
            </a:extLst>
          </p:cNvPr>
          <p:cNvSpPr/>
          <p:nvPr userDrawn="1"/>
        </p:nvSpPr>
        <p:spPr>
          <a:xfrm>
            <a:off x="0" y="0"/>
            <a:ext cx="11070548" cy="6858000"/>
          </a:xfrm>
          <a:custGeom>
            <a:avLst/>
            <a:gdLst>
              <a:gd name="connsiteX0" fmla="*/ 0 w 11070548"/>
              <a:gd name="connsiteY0" fmla="*/ 0 h 6858000"/>
              <a:gd name="connsiteX1" fmla="*/ 9922032 w 11070548"/>
              <a:gd name="connsiteY1" fmla="*/ 0 h 6858000"/>
              <a:gd name="connsiteX2" fmla="*/ 10760819 w 11070548"/>
              <a:gd name="connsiteY2" fmla="*/ 921863 h 6858000"/>
              <a:gd name="connsiteX3" fmla="*/ 10681524 w 11070548"/>
              <a:gd name="connsiteY3" fmla="*/ 2602380 h 6858000"/>
              <a:gd name="connsiteX4" fmla="*/ 6004413 w 11070548"/>
              <a:gd name="connsiteY4" fmla="*/ 6858000 h 6858000"/>
              <a:gd name="connsiteX5" fmla="*/ 0 w 11070548"/>
              <a:gd name="connsiteY5" fmla="*/ 6858000 h 6858000"/>
              <a:gd name="connsiteX6" fmla="*/ 0 w 11070548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070548" h="6858000">
                <a:moveTo>
                  <a:pt x="0" y="0"/>
                </a:moveTo>
                <a:lnTo>
                  <a:pt x="9922032" y="0"/>
                </a:lnTo>
                <a:lnTo>
                  <a:pt x="10760819" y="921863"/>
                </a:lnTo>
                <a:cubicBezTo>
                  <a:pt x="11202985" y="1407822"/>
                  <a:pt x="11167483" y="2160215"/>
                  <a:pt x="10681524" y="2602380"/>
                </a:cubicBezTo>
                <a:lnTo>
                  <a:pt x="6004413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sz="1400" err="1">
              <a:solidFill>
                <a:schemeClr val="tx2"/>
              </a:solidFill>
            </a:endParaRPr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F7C106C4-20DE-E248-92FF-F19B4807B47C}"/>
              </a:ext>
            </a:extLst>
          </p:cNvPr>
          <p:cNvGrpSpPr/>
          <p:nvPr userDrawn="1"/>
        </p:nvGrpSpPr>
        <p:grpSpPr>
          <a:xfrm>
            <a:off x="11005943" y="5760348"/>
            <a:ext cx="825695" cy="743462"/>
            <a:chOff x="9687519" y="4555067"/>
            <a:chExt cx="5048047" cy="4545304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BF4AB286-621E-514C-BB6D-8D1B6F6088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36761" b="35831"/>
            <a:stretch/>
          </p:blipFill>
          <p:spPr>
            <a:xfrm>
              <a:off x="9687519" y="6227992"/>
              <a:ext cx="5048047" cy="1236882"/>
            </a:xfrm>
            <a:prstGeom prst="rect">
              <a:avLst/>
            </a:prstGeom>
          </p:spPr>
        </p:pic>
        <p:sp>
          <p:nvSpPr>
            <p:cNvPr id="14" name="Abgerundetes Rechteck 13">
              <a:extLst>
                <a:ext uri="{FF2B5EF4-FFF2-40B4-BE49-F238E27FC236}">
                  <a16:creationId xmlns:a16="http://schemas.microsoft.com/office/drawing/2014/main" id="{C655592E-5BC1-0E4A-9B30-CA2BDBAE46BF}"/>
                </a:ext>
              </a:extLst>
            </p:cNvPr>
            <p:cNvSpPr>
              <a:spLocks/>
            </p:cNvSpPr>
            <p:nvPr/>
          </p:nvSpPr>
          <p:spPr>
            <a:xfrm rot="2700000">
              <a:off x="9920566" y="4955388"/>
              <a:ext cx="1590892" cy="790250"/>
            </a:xfrm>
            <a:prstGeom prst="roundRect">
              <a:avLst>
                <a:gd name="adj" fmla="val 18977"/>
              </a:avLst>
            </a:prstGeom>
            <a:solidFill>
              <a:srgbClr val="52BBB5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5" name="Abgerundetes Rechteck 14">
              <a:extLst>
                <a:ext uri="{FF2B5EF4-FFF2-40B4-BE49-F238E27FC236}">
                  <a16:creationId xmlns:a16="http://schemas.microsoft.com/office/drawing/2014/main" id="{803E49A1-007D-854D-9433-F063C2AA447C}"/>
                </a:ext>
              </a:extLst>
            </p:cNvPr>
            <p:cNvSpPr>
              <a:spLocks/>
            </p:cNvSpPr>
            <p:nvPr/>
          </p:nvSpPr>
          <p:spPr>
            <a:xfrm rot="2700000">
              <a:off x="12908773" y="7919468"/>
              <a:ext cx="1580525" cy="781281"/>
            </a:xfrm>
            <a:prstGeom prst="roundRect">
              <a:avLst>
                <a:gd name="adj" fmla="val 20371"/>
              </a:avLst>
            </a:prstGeom>
            <a:solidFill>
              <a:srgbClr val="00569D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6" name="Abgerundetes Rechteck 15">
              <a:extLst>
                <a:ext uri="{FF2B5EF4-FFF2-40B4-BE49-F238E27FC236}">
                  <a16:creationId xmlns:a16="http://schemas.microsoft.com/office/drawing/2014/main" id="{18F3E05B-F53E-894C-A7B3-DF8BF66E65A5}"/>
                </a:ext>
              </a:extLst>
            </p:cNvPr>
            <p:cNvSpPr>
              <a:spLocks/>
            </p:cNvSpPr>
            <p:nvPr/>
          </p:nvSpPr>
          <p:spPr>
            <a:xfrm rot="8100000">
              <a:off x="12919942" y="4954193"/>
              <a:ext cx="1579666" cy="782145"/>
            </a:xfrm>
            <a:prstGeom prst="roundRect">
              <a:avLst>
                <a:gd name="adj" fmla="val 18652"/>
              </a:avLst>
            </a:prstGeom>
            <a:solidFill>
              <a:srgbClr val="35A4D9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7" name="Abgerundetes Rechteck 16">
              <a:extLst>
                <a:ext uri="{FF2B5EF4-FFF2-40B4-BE49-F238E27FC236}">
                  <a16:creationId xmlns:a16="http://schemas.microsoft.com/office/drawing/2014/main" id="{40EA3C3E-0575-B04C-99E9-E03540C9B3D9}"/>
                </a:ext>
              </a:extLst>
            </p:cNvPr>
            <p:cNvSpPr>
              <a:spLocks/>
            </p:cNvSpPr>
            <p:nvPr/>
          </p:nvSpPr>
          <p:spPr>
            <a:xfrm rot="8100000">
              <a:off x="9948865" y="7903220"/>
              <a:ext cx="1567885" cy="792000"/>
            </a:xfrm>
            <a:prstGeom prst="roundRect">
              <a:avLst>
                <a:gd name="adj" fmla="val 17001"/>
              </a:avLst>
            </a:prstGeom>
            <a:solidFill>
              <a:srgbClr val="B3C45B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</p:grpSp>
      <p:sp>
        <p:nvSpPr>
          <p:cNvPr id="18" name="Titel 1">
            <a:extLst>
              <a:ext uri="{FF2B5EF4-FFF2-40B4-BE49-F238E27FC236}">
                <a16:creationId xmlns:a16="http://schemas.microsoft.com/office/drawing/2014/main" id="{D1FAB833-6612-C44D-9544-67810C8A63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6401" y="4877120"/>
            <a:ext cx="5618162" cy="1002150"/>
          </a:xfrm>
        </p:spPr>
        <p:txBody>
          <a:bodyPr anchor="b" anchorCtr="0"/>
          <a:lstStyle>
            <a:lvl1pPr algn="l">
              <a:defRPr sz="5400" b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/>
              <a:t>Arbeitnehmer</a:t>
            </a:r>
          </a:p>
        </p:txBody>
      </p:sp>
    </p:spTree>
    <p:extLst>
      <p:ext uri="{BB962C8B-B14F-4D97-AF65-F5344CB8AC3E}">
        <p14:creationId xmlns:p14="http://schemas.microsoft.com/office/powerpoint/2010/main" val="709880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ielgruppentrenner Vermitt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ihandform 21">
            <a:extLst>
              <a:ext uri="{FF2B5EF4-FFF2-40B4-BE49-F238E27FC236}">
                <a16:creationId xmlns:a16="http://schemas.microsoft.com/office/drawing/2014/main" id="{0173B087-E1F4-6644-A391-996A82050FE9}"/>
              </a:ext>
            </a:extLst>
          </p:cNvPr>
          <p:cNvSpPr/>
          <p:nvPr userDrawn="1"/>
        </p:nvSpPr>
        <p:spPr>
          <a:xfrm>
            <a:off x="0" y="0"/>
            <a:ext cx="11070548" cy="6858000"/>
          </a:xfrm>
          <a:custGeom>
            <a:avLst/>
            <a:gdLst>
              <a:gd name="connsiteX0" fmla="*/ 0 w 11070548"/>
              <a:gd name="connsiteY0" fmla="*/ 0 h 6858000"/>
              <a:gd name="connsiteX1" fmla="*/ 9922032 w 11070548"/>
              <a:gd name="connsiteY1" fmla="*/ 0 h 6858000"/>
              <a:gd name="connsiteX2" fmla="*/ 10760819 w 11070548"/>
              <a:gd name="connsiteY2" fmla="*/ 921863 h 6858000"/>
              <a:gd name="connsiteX3" fmla="*/ 10681524 w 11070548"/>
              <a:gd name="connsiteY3" fmla="*/ 2602380 h 6858000"/>
              <a:gd name="connsiteX4" fmla="*/ 6004413 w 11070548"/>
              <a:gd name="connsiteY4" fmla="*/ 6858000 h 6858000"/>
              <a:gd name="connsiteX5" fmla="*/ 0 w 11070548"/>
              <a:gd name="connsiteY5" fmla="*/ 6858000 h 6858000"/>
              <a:gd name="connsiteX6" fmla="*/ 0 w 11070548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070548" h="6858000">
                <a:moveTo>
                  <a:pt x="0" y="0"/>
                </a:moveTo>
                <a:lnTo>
                  <a:pt x="9922032" y="0"/>
                </a:lnTo>
                <a:lnTo>
                  <a:pt x="10760819" y="921863"/>
                </a:lnTo>
                <a:cubicBezTo>
                  <a:pt x="11202985" y="1407822"/>
                  <a:pt x="11167483" y="2160215"/>
                  <a:pt x="10681524" y="2602380"/>
                </a:cubicBezTo>
                <a:lnTo>
                  <a:pt x="6004413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sz="1400" err="1">
              <a:solidFill>
                <a:schemeClr val="tx2"/>
              </a:solidFill>
            </a:endParaRPr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140A19FD-4AFD-9E4F-B956-FDF2BCA747A7}"/>
              </a:ext>
            </a:extLst>
          </p:cNvPr>
          <p:cNvGrpSpPr/>
          <p:nvPr userDrawn="1"/>
        </p:nvGrpSpPr>
        <p:grpSpPr>
          <a:xfrm>
            <a:off x="11005943" y="5760348"/>
            <a:ext cx="825695" cy="743462"/>
            <a:chOff x="9687519" y="4555067"/>
            <a:chExt cx="5048047" cy="4545304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3CCD7D91-BA2C-D34F-8C6E-A4CE2EFCB3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36761" b="35831"/>
            <a:stretch/>
          </p:blipFill>
          <p:spPr>
            <a:xfrm>
              <a:off x="9687519" y="6227992"/>
              <a:ext cx="5048047" cy="1236882"/>
            </a:xfrm>
            <a:prstGeom prst="rect">
              <a:avLst/>
            </a:prstGeom>
          </p:spPr>
        </p:pic>
        <p:sp>
          <p:nvSpPr>
            <p:cNvPr id="14" name="Abgerundetes Rechteck 13">
              <a:extLst>
                <a:ext uri="{FF2B5EF4-FFF2-40B4-BE49-F238E27FC236}">
                  <a16:creationId xmlns:a16="http://schemas.microsoft.com/office/drawing/2014/main" id="{81A21C93-B521-4A4C-B9D4-5716DF3007E0}"/>
                </a:ext>
              </a:extLst>
            </p:cNvPr>
            <p:cNvSpPr>
              <a:spLocks/>
            </p:cNvSpPr>
            <p:nvPr/>
          </p:nvSpPr>
          <p:spPr>
            <a:xfrm rot="2700000">
              <a:off x="9920566" y="4955388"/>
              <a:ext cx="1590892" cy="790250"/>
            </a:xfrm>
            <a:prstGeom prst="roundRect">
              <a:avLst>
                <a:gd name="adj" fmla="val 18977"/>
              </a:avLst>
            </a:prstGeom>
            <a:solidFill>
              <a:srgbClr val="52BBB5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5" name="Abgerundetes Rechteck 14">
              <a:extLst>
                <a:ext uri="{FF2B5EF4-FFF2-40B4-BE49-F238E27FC236}">
                  <a16:creationId xmlns:a16="http://schemas.microsoft.com/office/drawing/2014/main" id="{3C6C1A45-36A6-0941-809F-43D06C45BE09}"/>
                </a:ext>
              </a:extLst>
            </p:cNvPr>
            <p:cNvSpPr>
              <a:spLocks/>
            </p:cNvSpPr>
            <p:nvPr/>
          </p:nvSpPr>
          <p:spPr>
            <a:xfrm rot="2700000">
              <a:off x="12908773" y="7919468"/>
              <a:ext cx="1580525" cy="781281"/>
            </a:xfrm>
            <a:prstGeom prst="roundRect">
              <a:avLst>
                <a:gd name="adj" fmla="val 20371"/>
              </a:avLst>
            </a:prstGeom>
            <a:solidFill>
              <a:srgbClr val="00569D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6" name="Abgerundetes Rechteck 15">
              <a:extLst>
                <a:ext uri="{FF2B5EF4-FFF2-40B4-BE49-F238E27FC236}">
                  <a16:creationId xmlns:a16="http://schemas.microsoft.com/office/drawing/2014/main" id="{9807A372-A726-DB4A-A297-B0DEF63C086E}"/>
                </a:ext>
              </a:extLst>
            </p:cNvPr>
            <p:cNvSpPr>
              <a:spLocks/>
            </p:cNvSpPr>
            <p:nvPr/>
          </p:nvSpPr>
          <p:spPr>
            <a:xfrm rot="8100000">
              <a:off x="12919942" y="4954193"/>
              <a:ext cx="1579666" cy="782145"/>
            </a:xfrm>
            <a:prstGeom prst="roundRect">
              <a:avLst>
                <a:gd name="adj" fmla="val 18652"/>
              </a:avLst>
            </a:prstGeom>
            <a:solidFill>
              <a:srgbClr val="35A4D9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7" name="Abgerundetes Rechteck 16">
              <a:extLst>
                <a:ext uri="{FF2B5EF4-FFF2-40B4-BE49-F238E27FC236}">
                  <a16:creationId xmlns:a16="http://schemas.microsoft.com/office/drawing/2014/main" id="{D7A98833-3678-4540-A147-597014E821E7}"/>
                </a:ext>
              </a:extLst>
            </p:cNvPr>
            <p:cNvSpPr>
              <a:spLocks/>
            </p:cNvSpPr>
            <p:nvPr/>
          </p:nvSpPr>
          <p:spPr>
            <a:xfrm rot="8100000">
              <a:off x="9948865" y="7903220"/>
              <a:ext cx="1567885" cy="792000"/>
            </a:xfrm>
            <a:prstGeom prst="roundRect">
              <a:avLst>
                <a:gd name="adj" fmla="val 17001"/>
              </a:avLst>
            </a:prstGeom>
            <a:solidFill>
              <a:srgbClr val="B3C45B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</p:grpSp>
      <p:sp>
        <p:nvSpPr>
          <p:cNvPr id="18" name="Titel 1">
            <a:extLst>
              <a:ext uri="{FF2B5EF4-FFF2-40B4-BE49-F238E27FC236}">
                <a16:creationId xmlns:a16="http://schemas.microsoft.com/office/drawing/2014/main" id="{3E048AB3-A5BC-6A42-9891-C771DC407F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6401" y="4877120"/>
            <a:ext cx="5618162" cy="1002150"/>
          </a:xfrm>
        </p:spPr>
        <p:txBody>
          <a:bodyPr anchor="b" anchorCtr="0"/>
          <a:lstStyle>
            <a:lvl1pPr algn="l">
              <a:defRPr sz="5400" b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/>
              <a:t>Vermittler</a:t>
            </a:r>
          </a:p>
        </p:txBody>
      </p:sp>
    </p:spTree>
    <p:extLst>
      <p:ext uri="{BB962C8B-B14F-4D97-AF65-F5344CB8AC3E}">
        <p14:creationId xmlns:p14="http://schemas.microsoft.com/office/powerpoint/2010/main" val="141239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ielgruppentrenner Arbeitge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ihandform 21">
            <a:extLst>
              <a:ext uri="{FF2B5EF4-FFF2-40B4-BE49-F238E27FC236}">
                <a16:creationId xmlns:a16="http://schemas.microsoft.com/office/drawing/2014/main" id="{0173B087-E1F4-6644-A391-996A82050FE9}"/>
              </a:ext>
            </a:extLst>
          </p:cNvPr>
          <p:cNvSpPr/>
          <p:nvPr userDrawn="1"/>
        </p:nvSpPr>
        <p:spPr>
          <a:xfrm>
            <a:off x="0" y="0"/>
            <a:ext cx="11070548" cy="6858000"/>
          </a:xfrm>
          <a:custGeom>
            <a:avLst/>
            <a:gdLst>
              <a:gd name="connsiteX0" fmla="*/ 0 w 11070548"/>
              <a:gd name="connsiteY0" fmla="*/ 0 h 6858000"/>
              <a:gd name="connsiteX1" fmla="*/ 9922032 w 11070548"/>
              <a:gd name="connsiteY1" fmla="*/ 0 h 6858000"/>
              <a:gd name="connsiteX2" fmla="*/ 10760819 w 11070548"/>
              <a:gd name="connsiteY2" fmla="*/ 921863 h 6858000"/>
              <a:gd name="connsiteX3" fmla="*/ 10681524 w 11070548"/>
              <a:gd name="connsiteY3" fmla="*/ 2602380 h 6858000"/>
              <a:gd name="connsiteX4" fmla="*/ 6004413 w 11070548"/>
              <a:gd name="connsiteY4" fmla="*/ 6858000 h 6858000"/>
              <a:gd name="connsiteX5" fmla="*/ 0 w 11070548"/>
              <a:gd name="connsiteY5" fmla="*/ 6858000 h 6858000"/>
              <a:gd name="connsiteX6" fmla="*/ 0 w 11070548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070548" h="6858000">
                <a:moveTo>
                  <a:pt x="0" y="0"/>
                </a:moveTo>
                <a:lnTo>
                  <a:pt x="9922032" y="0"/>
                </a:lnTo>
                <a:lnTo>
                  <a:pt x="10760819" y="921863"/>
                </a:lnTo>
                <a:cubicBezTo>
                  <a:pt x="11202985" y="1407822"/>
                  <a:pt x="11167483" y="2160215"/>
                  <a:pt x="10681524" y="2602380"/>
                </a:cubicBezTo>
                <a:lnTo>
                  <a:pt x="6004413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sz="1400" err="1">
              <a:solidFill>
                <a:schemeClr val="tx2"/>
              </a:solidFill>
            </a:endParaRPr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140A19FD-4AFD-9E4F-B956-FDF2BCA747A7}"/>
              </a:ext>
            </a:extLst>
          </p:cNvPr>
          <p:cNvGrpSpPr/>
          <p:nvPr userDrawn="1"/>
        </p:nvGrpSpPr>
        <p:grpSpPr>
          <a:xfrm>
            <a:off x="11005943" y="5760348"/>
            <a:ext cx="825695" cy="743462"/>
            <a:chOff x="9687519" y="4555067"/>
            <a:chExt cx="5048047" cy="4545304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3CCD7D91-BA2C-D34F-8C6E-A4CE2EFCB3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36761" b="35831"/>
            <a:stretch/>
          </p:blipFill>
          <p:spPr>
            <a:xfrm>
              <a:off x="9687519" y="6227992"/>
              <a:ext cx="5048047" cy="1236882"/>
            </a:xfrm>
            <a:prstGeom prst="rect">
              <a:avLst/>
            </a:prstGeom>
          </p:spPr>
        </p:pic>
        <p:sp>
          <p:nvSpPr>
            <p:cNvPr id="14" name="Abgerundetes Rechteck 13">
              <a:extLst>
                <a:ext uri="{FF2B5EF4-FFF2-40B4-BE49-F238E27FC236}">
                  <a16:creationId xmlns:a16="http://schemas.microsoft.com/office/drawing/2014/main" id="{81A21C93-B521-4A4C-B9D4-5716DF3007E0}"/>
                </a:ext>
              </a:extLst>
            </p:cNvPr>
            <p:cNvSpPr>
              <a:spLocks/>
            </p:cNvSpPr>
            <p:nvPr/>
          </p:nvSpPr>
          <p:spPr>
            <a:xfrm rot="2700000">
              <a:off x="9920566" y="4955388"/>
              <a:ext cx="1590892" cy="790250"/>
            </a:xfrm>
            <a:prstGeom prst="roundRect">
              <a:avLst>
                <a:gd name="adj" fmla="val 18977"/>
              </a:avLst>
            </a:prstGeom>
            <a:solidFill>
              <a:srgbClr val="52BBB5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5" name="Abgerundetes Rechteck 14">
              <a:extLst>
                <a:ext uri="{FF2B5EF4-FFF2-40B4-BE49-F238E27FC236}">
                  <a16:creationId xmlns:a16="http://schemas.microsoft.com/office/drawing/2014/main" id="{3C6C1A45-36A6-0941-809F-43D06C45BE09}"/>
                </a:ext>
              </a:extLst>
            </p:cNvPr>
            <p:cNvSpPr>
              <a:spLocks/>
            </p:cNvSpPr>
            <p:nvPr/>
          </p:nvSpPr>
          <p:spPr>
            <a:xfrm rot="2700000">
              <a:off x="12908773" y="7919468"/>
              <a:ext cx="1580525" cy="781281"/>
            </a:xfrm>
            <a:prstGeom prst="roundRect">
              <a:avLst>
                <a:gd name="adj" fmla="val 20371"/>
              </a:avLst>
            </a:prstGeom>
            <a:solidFill>
              <a:srgbClr val="00569D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6" name="Abgerundetes Rechteck 15">
              <a:extLst>
                <a:ext uri="{FF2B5EF4-FFF2-40B4-BE49-F238E27FC236}">
                  <a16:creationId xmlns:a16="http://schemas.microsoft.com/office/drawing/2014/main" id="{9807A372-A726-DB4A-A297-B0DEF63C086E}"/>
                </a:ext>
              </a:extLst>
            </p:cNvPr>
            <p:cNvSpPr>
              <a:spLocks/>
            </p:cNvSpPr>
            <p:nvPr/>
          </p:nvSpPr>
          <p:spPr>
            <a:xfrm rot="8100000">
              <a:off x="12919942" y="4954193"/>
              <a:ext cx="1579666" cy="782145"/>
            </a:xfrm>
            <a:prstGeom prst="roundRect">
              <a:avLst>
                <a:gd name="adj" fmla="val 18652"/>
              </a:avLst>
            </a:prstGeom>
            <a:solidFill>
              <a:srgbClr val="35A4D9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7" name="Abgerundetes Rechteck 16">
              <a:extLst>
                <a:ext uri="{FF2B5EF4-FFF2-40B4-BE49-F238E27FC236}">
                  <a16:creationId xmlns:a16="http://schemas.microsoft.com/office/drawing/2014/main" id="{D7A98833-3678-4540-A147-597014E821E7}"/>
                </a:ext>
              </a:extLst>
            </p:cNvPr>
            <p:cNvSpPr>
              <a:spLocks/>
            </p:cNvSpPr>
            <p:nvPr/>
          </p:nvSpPr>
          <p:spPr>
            <a:xfrm rot="8100000">
              <a:off x="9948865" y="7903220"/>
              <a:ext cx="1567885" cy="792000"/>
            </a:xfrm>
            <a:prstGeom prst="roundRect">
              <a:avLst>
                <a:gd name="adj" fmla="val 17001"/>
              </a:avLst>
            </a:prstGeom>
            <a:solidFill>
              <a:srgbClr val="B3C45B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</p:grpSp>
      <p:sp>
        <p:nvSpPr>
          <p:cNvPr id="18" name="Titel 1">
            <a:extLst>
              <a:ext uri="{FF2B5EF4-FFF2-40B4-BE49-F238E27FC236}">
                <a16:creationId xmlns:a16="http://schemas.microsoft.com/office/drawing/2014/main" id="{3E048AB3-A5BC-6A42-9891-C771DC407F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6401" y="4877120"/>
            <a:ext cx="5618162" cy="1002150"/>
          </a:xfrm>
        </p:spPr>
        <p:txBody>
          <a:bodyPr anchor="b" anchorCtr="0"/>
          <a:lstStyle>
            <a:lvl1pPr algn="l">
              <a:defRPr sz="5400" b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/>
              <a:t>Arbeitgeber</a:t>
            </a:r>
          </a:p>
        </p:txBody>
      </p:sp>
    </p:spTree>
    <p:extLst>
      <p:ext uri="{BB962C8B-B14F-4D97-AF65-F5344CB8AC3E}">
        <p14:creationId xmlns:p14="http://schemas.microsoft.com/office/powerpoint/2010/main" val="764991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nha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ihandform 31">
            <a:extLst>
              <a:ext uri="{FF2B5EF4-FFF2-40B4-BE49-F238E27FC236}">
                <a16:creationId xmlns:a16="http://schemas.microsoft.com/office/drawing/2014/main" id="{029D8161-6A3A-F844-A050-D358E1B7A233}"/>
              </a:ext>
            </a:extLst>
          </p:cNvPr>
          <p:cNvSpPr/>
          <p:nvPr userDrawn="1"/>
        </p:nvSpPr>
        <p:spPr>
          <a:xfrm>
            <a:off x="0" y="0"/>
            <a:ext cx="11070548" cy="6858000"/>
          </a:xfrm>
          <a:custGeom>
            <a:avLst/>
            <a:gdLst>
              <a:gd name="connsiteX0" fmla="*/ 0 w 11070548"/>
              <a:gd name="connsiteY0" fmla="*/ 0 h 6858000"/>
              <a:gd name="connsiteX1" fmla="*/ 9922032 w 11070548"/>
              <a:gd name="connsiteY1" fmla="*/ 0 h 6858000"/>
              <a:gd name="connsiteX2" fmla="*/ 10760819 w 11070548"/>
              <a:gd name="connsiteY2" fmla="*/ 921863 h 6858000"/>
              <a:gd name="connsiteX3" fmla="*/ 10681524 w 11070548"/>
              <a:gd name="connsiteY3" fmla="*/ 2602380 h 6858000"/>
              <a:gd name="connsiteX4" fmla="*/ 6004413 w 11070548"/>
              <a:gd name="connsiteY4" fmla="*/ 6858000 h 6858000"/>
              <a:gd name="connsiteX5" fmla="*/ 0 w 11070548"/>
              <a:gd name="connsiteY5" fmla="*/ 6858000 h 6858000"/>
              <a:gd name="connsiteX6" fmla="*/ 0 w 11070548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070548" h="6858000">
                <a:moveTo>
                  <a:pt x="0" y="0"/>
                </a:moveTo>
                <a:lnTo>
                  <a:pt x="9922032" y="0"/>
                </a:lnTo>
                <a:lnTo>
                  <a:pt x="10760819" y="921863"/>
                </a:lnTo>
                <a:cubicBezTo>
                  <a:pt x="11202985" y="1407822"/>
                  <a:pt x="11167483" y="2160215"/>
                  <a:pt x="10681524" y="2602380"/>
                </a:cubicBezTo>
                <a:lnTo>
                  <a:pt x="6004413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sz="1400" err="1">
              <a:solidFill>
                <a:schemeClr val="tx2"/>
              </a:solidFill>
            </a:endParaRPr>
          </a:p>
        </p:txBody>
      </p: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F7B367AC-1ACF-F64E-A230-153D5621F350}"/>
              </a:ext>
            </a:extLst>
          </p:cNvPr>
          <p:cNvGrpSpPr/>
          <p:nvPr userDrawn="1"/>
        </p:nvGrpSpPr>
        <p:grpSpPr>
          <a:xfrm>
            <a:off x="11005943" y="5760348"/>
            <a:ext cx="825695" cy="743462"/>
            <a:chOff x="9687519" y="4555067"/>
            <a:chExt cx="5048047" cy="4545304"/>
          </a:xfrm>
        </p:grpSpPr>
        <p:pic>
          <p:nvPicPr>
            <p:cNvPr id="19" name="Grafik 18">
              <a:extLst>
                <a:ext uri="{FF2B5EF4-FFF2-40B4-BE49-F238E27FC236}">
                  <a16:creationId xmlns:a16="http://schemas.microsoft.com/office/drawing/2014/main" id="{BD12EA49-097E-544A-BCCE-EB1C792A64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36761" b="35831"/>
            <a:stretch/>
          </p:blipFill>
          <p:spPr>
            <a:xfrm>
              <a:off x="9687519" y="6227992"/>
              <a:ext cx="5048047" cy="1236882"/>
            </a:xfrm>
            <a:prstGeom prst="rect">
              <a:avLst/>
            </a:prstGeom>
          </p:spPr>
        </p:pic>
        <p:sp>
          <p:nvSpPr>
            <p:cNvPr id="20" name="Abgerundetes Rechteck 19">
              <a:extLst>
                <a:ext uri="{FF2B5EF4-FFF2-40B4-BE49-F238E27FC236}">
                  <a16:creationId xmlns:a16="http://schemas.microsoft.com/office/drawing/2014/main" id="{2E50B560-B678-BB47-9457-9E39E1FB9465}"/>
                </a:ext>
              </a:extLst>
            </p:cNvPr>
            <p:cNvSpPr>
              <a:spLocks/>
            </p:cNvSpPr>
            <p:nvPr/>
          </p:nvSpPr>
          <p:spPr>
            <a:xfrm rot="2700000">
              <a:off x="9920566" y="4955388"/>
              <a:ext cx="1590892" cy="790250"/>
            </a:xfrm>
            <a:prstGeom prst="roundRect">
              <a:avLst>
                <a:gd name="adj" fmla="val 18977"/>
              </a:avLst>
            </a:prstGeom>
            <a:solidFill>
              <a:srgbClr val="52BBB5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21" name="Abgerundetes Rechteck 20">
              <a:extLst>
                <a:ext uri="{FF2B5EF4-FFF2-40B4-BE49-F238E27FC236}">
                  <a16:creationId xmlns:a16="http://schemas.microsoft.com/office/drawing/2014/main" id="{200AB784-CF23-6248-86F9-CC4ECB84BF87}"/>
                </a:ext>
              </a:extLst>
            </p:cNvPr>
            <p:cNvSpPr>
              <a:spLocks/>
            </p:cNvSpPr>
            <p:nvPr/>
          </p:nvSpPr>
          <p:spPr>
            <a:xfrm rot="2700000">
              <a:off x="12908773" y="7919468"/>
              <a:ext cx="1580525" cy="781281"/>
            </a:xfrm>
            <a:prstGeom prst="roundRect">
              <a:avLst>
                <a:gd name="adj" fmla="val 20371"/>
              </a:avLst>
            </a:prstGeom>
            <a:solidFill>
              <a:srgbClr val="00569D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22" name="Abgerundetes Rechteck 21">
              <a:extLst>
                <a:ext uri="{FF2B5EF4-FFF2-40B4-BE49-F238E27FC236}">
                  <a16:creationId xmlns:a16="http://schemas.microsoft.com/office/drawing/2014/main" id="{9EF9556F-0F27-E241-9AAF-C60395268B00}"/>
                </a:ext>
              </a:extLst>
            </p:cNvPr>
            <p:cNvSpPr>
              <a:spLocks/>
            </p:cNvSpPr>
            <p:nvPr/>
          </p:nvSpPr>
          <p:spPr>
            <a:xfrm rot="8100000">
              <a:off x="12919942" y="4954193"/>
              <a:ext cx="1579666" cy="782145"/>
            </a:xfrm>
            <a:prstGeom prst="roundRect">
              <a:avLst>
                <a:gd name="adj" fmla="val 18652"/>
              </a:avLst>
            </a:prstGeom>
            <a:solidFill>
              <a:srgbClr val="35A4D9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23" name="Abgerundetes Rechteck 22">
              <a:extLst>
                <a:ext uri="{FF2B5EF4-FFF2-40B4-BE49-F238E27FC236}">
                  <a16:creationId xmlns:a16="http://schemas.microsoft.com/office/drawing/2014/main" id="{D48547B6-4F91-784B-B5E3-83C3A335E56B}"/>
                </a:ext>
              </a:extLst>
            </p:cNvPr>
            <p:cNvSpPr>
              <a:spLocks/>
            </p:cNvSpPr>
            <p:nvPr/>
          </p:nvSpPr>
          <p:spPr>
            <a:xfrm rot="8100000">
              <a:off x="9948865" y="7903220"/>
              <a:ext cx="1567885" cy="792000"/>
            </a:xfrm>
            <a:prstGeom prst="roundRect">
              <a:avLst>
                <a:gd name="adj" fmla="val 17001"/>
              </a:avLst>
            </a:prstGeom>
            <a:solidFill>
              <a:srgbClr val="B3C45B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</p:grpSp>
      <p:sp>
        <p:nvSpPr>
          <p:cNvPr id="12" name="Titel 1">
            <a:extLst>
              <a:ext uri="{FF2B5EF4-FFF2-40B4-BE49-F238E27FC236}">
                <a16:creationId xmlns:a16="http://schemas.microsoft.com/office/drawing/2014/main" id="{A34C23D4-9BA5-5F46-AD95-4EF13AE825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6401" y="4877120"/>
            <a:ext cx="5618162" cy="1002150"/>
          </a:xfrm>
        </p:spPr>
        <p:txBody>
          <a:bodyPr anchor="b" anchorCtr="0"/>
          <a:lstStyle>
            <a:lvl1pPr algn="l">
              <a:defRPr sz="5400" b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/>
              <a:t>Anhang</a:t>
            </a:r>
          </a:p>
        </p:txBody>
      </p:sp>
    </p:spTree>
    <p:extLst>
      <p:ext uri="{BB962C8B-B14F-4D97-AF65-F5344CB8AC3E}">
        <p14:creationId xmlns:p14="http://schemas.microsoft.com/office/powerpoint/2010/main" val="1009278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/Inhalt Ein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6AC88F-FC36-C14D-8440-0AA8611DAC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" y="431505"/>
            <a:ext cx="11371263" cy="667562"/>
          </a:xfrm>
        </p:spPr>
        <p:txBody>
          <a:bodyPr/>
          <a:lstStyle>
            <a:lvl1pPr>
              <a:defRPr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643C5BF-FE07-6B45-B949-8A81458ED0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879600"/>
            <a:ext cx="11371263" cy="4197350"/>
          </a:xfrm>
        </p:spPr>
        <p:txBody>
          <a:bodyPr lIns="0" bIns="46800"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1" name="Datumsplatzhalter 10">
            <a:extLst>
              <a:ext uri="{FF2B5EF4-FFF2-40B4-BE49-F238E27FC236}">
                <a16:creationId xmlns:a16="http://schemas.microsoft.com/office/drawing/2014/main" id="{21DBCF51-F60F-7B4F-B3D6-E76A5B8798C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Autor | Abteilung | </a:t>
            </a:r>
            <a:fld id="{D40EA9A4-2A61-954A-83E7-CD85214C9815}" type="datetime1">
              <a:rPr lang="de-DE" smtClean="0"/>
              <a:t>11.01.2023</a:t>
            </a:fld>
            <a:endParaRPr lang="en-US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81463B83-D4EA-AE4B-99CB-753483EF36C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4C6FC79-BA71-9943-B346-676DE4BBF805}" type="slidenum">
              <a:rPr lang="en-US" smtClean="0"/>
              <a:pPr/>
              <a:t>‹Nr.›</a:t>
            </a:fld>
            <a:r>
              <a:rPr lang="en-US"/>
              <a:t> |</a:t>
            </a:r>
            <a:endParaRPr lang="en-US" b="0"/>
          </a:p>
        </p:txBody>
      </p:sp>
      <p:sp>
        <p:nvSpPr>
          <p:cNvPr id="14" name="Textplatzhalter 13">
            <a:extLst>
              <a:ext uri="{FF2B5EF4-FFF2-40B4-BE49-F238E27FC236}">
                <a16:creationId xmlns:a16="http://schemas.microsoft.com/office/drawing/2014/main" id="{5B9EDFBC-975D-AD4E-9E63-94B9E475251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06400" y="1504871"/>
            <a:ext cx="11371263" cy="166767"/>
          </a:xfrm>
        </p:spPr>
        <p:txBody>
          <a:bodyPr>
            <a:noAutofit/>
          </a:bodyPr>
          <a:lstStyle>
            <a:lvl1pPr marL="0" indent="0">
              <a:buNone/>
              <a:defRPr sz="1400" b="1">
                <a:latin typeface="+mj-lt"/>
              </a:defRPr>
            </a:lvl1pPr>
          </a:lstStyle>
          <a:p>
            <a:pPr lvl="0"/>
            <a:r>
              <a:rPr lang="de-DE"/>
              <a:t>Untertitel bearbeiten</a:t>
            </a:r>
          </a:p>
        </p:txBody>
      </p:sp>
      <p:sp>
        <p:nvSpPr>
          <p:cNvPr id="8" name="Textplatzhalter 15">
            <a:extLst>
              <a:ext uri="{FF2B5EF4-FFF2-40B4-BE49-F238E27FC236}">
                <a16:creationId xmlns:a16="http://schemas.microsoft.com/office/drawing/2014/main" id="{AEE9F8C6-A0C0-184A-B5CF-F4C73288646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10209" y="237808"/>
            <a:ext cx="5614353" cy="201612"/>
          </a:xfrm>
        </p:spPr>
        <p:txBody>
          <a:bodyPr>
            <a:noAutofit/>
          </a:bodyPr>
          <a:lstStyle>
            <a:lvl1pPr marL="0" indent="0">
              <a:buNone/>
              <a:defRPr sz="1050">
                <a:solidFill>
                  <a:schemeClr val="accent3"/>
                </a:solidFill>
              </a:defRPr>
            </a:lvl1pPr>
            <a:lvl2pPr marL="184150" indent="0">
              <a:buNone/>
              <a:defRPr sz="1050">
                <a:solidFill>
                  <a:schemeClr val="tx1"/>
                </a:solidFill>
              </a:defRPr>
            </a:lvl2pPr>
            <a:lvl3pPr marL="360362" indent="0">
              <a:buNone/>
              <a:defRPr sz="1050">
                <a:solidFill>
                  <a:schemeClr val="tx1"/>
                </a:solidFill>
              </a:defRPr>
            </a:lvl3pPr>
            <a:lvl4pPr marL="536575" indent="0">
              <a:buNone/>
              <a:defRPr sz="1050">
                <a:solidFill>
                  <a:schemeClr val="tx1"/>
                </a:solidFill>
              </a:defRPr>
            </a:lvl4pPr>
            <a:lvl5pPr marL="714375" indent="0">
              <a:buNone/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de-DE"/>
              <a:t>Navigation bearbeiten</a:t>
            </a:r>
          </a:p>
        </p:txBody>
      </p:sp>
    </p:spTree>
    <p:extLst>
      <p:ext uri="{BB962C8B-B14F-4D97-AF65-F5344CB8AC3E}">
        <p14:creationId xmlns:p14="http://schemas.microsoft.com/office/powerpoint/2010/main" val="4116942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/Inhalt Ein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6AC88F-FC36-C14D-8440-0AA8611DAC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" y="431505"/>
            <a:ext cx="11371263" cy="667562"/>
          </a:xfrm>
        </p:spPr>
        <p:txBody>
          <a:bodyPr/>
          <a:lstStyle>
            <a:lvl1pPr>
              <a:defRPr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643C5BF-FE07-6B45-B949-8A81458ED0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879600"/>
            <a:ext cx="11371263" cy="4197350"/>
          </a:xfrm>
        </p:spPr>
        <p:txBody>
          <a:bodyPr lIns="0" bIns="46800"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1" name="Datumsplatzhalter 10">
            <a:extLst>
              <a:ext uri="{FF2B5EF4-FFF2-40B4-BE49-F238E27FC236}">
                <a16:creationId xmlns:a16="http://schemas.microsoft.com/office/drawing/2014/main" id="{21DBCF51-F60F-7B4F-B3D6-E76A5B8798C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Autor | Abteilung | </a:t>
            </a:r>
            <a:fld id="{D40EA9A4-2A61-954A-83E7-CD85214C9815}" type="datetime1">
              <a:rPr lang="de-DE" smtClean="0"/>
              <a:t>11.01.2023</a:t>
            </a:fld>
            <a:endParaRPr lang="en-US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81463B83-D4EA-AE4B-99CB-753483EF36C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4C6FC79-BA71-9943-B346-676DE4BBF805}" type="slidenum">
              <a:rPr lang="en-US" smtClean="0"/>
              <a:pPr/>
              <a:t>‹Nr.›</a:t>
            </a:fld>
            <a:r>
              <a:rPr lang="en-US"/>
              <a:t> |</a:t>
            </a:r>
            <a:endParaRPr lang="en-US" b="0"/>
          </a:p>
        </p:txBody>
      </p:sp>
      <p:sp>
        <p:nvSpPr>
          <p:cNvPr id="14" name="Textplatzhalter 13">
            <a:extLst>
              <a:ext uri="{FF2B5EF4-FFF2-40B4-BE49-F238E27FC236}">
                <a16:creationId xmlns:a16="http://schemas.microsoft.com/office/drawing/2014/main" id="{5B9EDFBC-975D-AD4E-9E63-94B9E475251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06400" y="1504871"/>
            <a:ext cx="11371263" cy="166767"/>
          </a:xfrm>
        </p:spPr>
        <p:txBody>
          <a:bodyPr>
            <a:noAutofit/>
          </a:bodyPr>
          <a:lstStyle>
            <a:lvl1pPr marL="0" indent="0">
              <a:buNone/>
              <a:defRPr sz="1400" b="1">
                <a:latin typeface="+mj-lt"/>
              </a:defRPr>
            </a:lvl1pPr>
          </a:lstStyle>
          <a:p>
            <a:pPr lvl="0"/>
            <a:r>
              <a:rPr lang="de-DE"/>
              <a:t>Untertitel bearbeiten</a:t>
            </a:r>
          </a:p>
        </p:txBody>
      </p:sp>
      <p:sp>
        <p:nvSpPr>
          <p:cNvPr id="8" name="Textplatzhalter 15">
            <a:extLst>
              <a:ext uri="{FF2B5EF4-FFF2-40B4-BE49-F238E27FC236}">
                <a16:creationId xmlns:a16="http://schemas.microsoft.com/office/drawing/2014/main" id="{AEE9F8C6-A0C0-184A-B5CF-F4C73288646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10209" y="237808"/>
            <a:ext cx="5614353" cy="201612"/>
          </a:xfrm>
        </p:spPr>
        <p:txBody>
          <a:bodyPr>
            <a:noAutofit/>
          </a:bodyPr>
          <a:lstStyle>
            <a:lvl1pPr marL="0" indent="0">
              <a:buNone/>
              <a:defRPr sz="1050">
                <a:solidFill>
                  <a:schemeClr val="accent3"/>
                </a:solidFill>
              </a:defRPr>
            </a:lvl1pPr>
            <a:lvl2pPr marL="184150" indent="0">
              <a:buNone/>
              <a:defRPr sz="1050">
                <a:solidFill>
                  <a:schemeClr val="tx1"/>
                </a:solidFill>
              </a:defRPr>
            </a:lvl2pPr>
            <a:lvl3pPr marL="360362" indent="0">
              <a:buNone/>
              <a:defRPr sz="1050">
                <a:solidFill>
                  <a:schemeClr val="tx1"/>
                </a:solidFill>
              </a:defRPr>
            </a:lvl3pPr>
            <a:lvl4pPr marL="536575" indent="0">
              <a:buNone/>
              <a:defRPr sz="1050">
                <a:solidFill>
                  <a:schemeClr val="tx1"/>
                </a:solidFill>
              </a:defRPr>
            </a:lvl4pPr>
            <a:lvl5pPr marL="714375" indent="0">
              <a:buNone/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de-DE"/>
              <a:t>Navigation bearbeiten</a:t>
            </a:r>
          </a:p>
        </p:txBody>
      </p:sp>
      <p:sp>
        <p:nvSpPr>
          <p:cNvPr id="17" name="Halbbogen 16">
            <a:extLst>
              <a:ext uri="{FF2B5EF4-FFF2-40B4-BE49-F238E27FC236}">
                <a16:creationId xmlns:a16="http://schemas.microsoft.com/office/drawing/2014/main" id="{C3A9BFB4-CD3D-4A81-9E33-7418FE6723B5}"/>
              </a:ext>
            </a:extLst>
          </p:cNvPr>
          <p:cNvSpPr/>
          <p:nvPr userDrawn="1"/>
        </p:nvSpPr>
        <p:spPr>
          <a:xfrm>
            <a:off x="-1125905" y="-23122"/>
            <a:ext cx="1330245" cy="1330245"/>
          </a:xfrm>
          <a:prstGeom prst="blockArc">
            <a:avLst>
              <a:gd name="adj1" fmla="val 18900000"/>
              <a:gd name="adj2" fmla="val 2700000"/>
              <a:gd name="adj3" fmla="val 1624"/>
            </a:avLst>
          </a:prstGeom>
          <a:solidFill>
            <a:schemeClr val="tx2"/>
          </a:solidFill>
          <a:ln>
            <a:noFill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76A0D6F5-E7F1-462C-B5FB-173DAB173DBE}"/>
              </a:ext>
            </a:extLst>
          </p:cNvPr>
          <p:cNvSpPr/>
          <p:nvPr userDrawn="1"/>
        </p:nvSpPr>
        <p:spPr>
          <a:xfrm>
            <a:off x="1796" y="224766"/>
            <a:ext cx="245432" cy="245432"/>
          </a:xfrm>
          <a:prstGeom prst="ellipse">
            <a:avLst/>
          </a:prstGeom>
          <a:ln>
            <a:solidFill>
              <a:schemeClr val="tx2"/>
            </a:solidFill>
          </a:ln>
        </p:spPr>
        <p:style>
          <a:lnRef idx="2">
            <a:scrgbClr r="0" g="0" b="0"/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85201D3B-2837-4188-8FF5-1F669F93811E}"/>
              </a:ext>
            </a:extLst>
          </p:cNvPr>
          <p:cNvSpPr/>
          <p:nvPr userDrawn="1"/>
        </p:nvSpPr>
        <p:spPr>
          <a:xfrm rot="18220256">
            <a:off x="73168" y="519285"/>
            <a:ext cx="245432" cy="245432"/>
          </a:xfrm>
          <a:prstGeom prst="ellipse">
            <a:avLst/>
          </a:prstGeom>
          <a:solidFill>
            <a:srgbClr val="35A4D9"/>
          </a:solidFill>
          <a:ln>
            <a:solidFill>
              <a:schemeClr val="tx2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63F34109-772B-4025-BABD-DF7B61C4F45B}"/>
              </a:ext>
            </a:extLst>
          </p:cNvPr>
          <p:cNvSpPr/>
          <p:nvPr userDrawn="1"/>
        </p:nvSpPr>
        <p:spPr>
          <a:xfrm>
            <a:off x="1796" y="813804"/>
            <a:ext cx="245432" cy="245432"/>
          </a:xfrm>
          <a:prstGeom prst="ellipse">
            <a:avLst/>
          </a:prstGeom>
          <a:ln>
            <a:solidFill>
              <a:schemeClr val="tx2"/>
            </a:solidFill>
          </a:ln>
        </p:spPr>
        <p:style>
          <a:lnRef idx="2">
            <a:scrgbClr r="0" g="0" b="0"/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22235464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/Inhalt Zw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6AC88F-FC36-C14D-8440-0AA8611DAC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" y="431505"/>
            <a:ext cx="11371263" cy="667562"/>
          </a:xfrm>
        </p:spPr>
        <p:txBody>
          <a:bodyPr/>
          <a:lstStyle>
            <a:lvl1pPr>
              <a:defRPr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643C5BF-FE07-6B45-B949-8A81458ED0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879599"/>
            <a:ext cx="5618163" cy="4197351"/>
          </a:xfrm>
        </p:spPr>
        <p:txBody>
          <a:bodyPr lIns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1" name="Datumsplatzhalter 10">
            <a:extLst>
              <a:ext uri="{FF2B5EF4-FFF2-40B4-BE49-F238E27FC236}">
                <a16:creationId xmlns:a16="http://schemas.microsoft.com/office/drawing/2014/main" id="{21DBCF51-F60F-7B4F-B3D6-E76A5B8798C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Autor | Abteilung | </a:t>
            </a:r>
            <a:fld id="{D40EA9A4-2A61-954A-83E7-CD85214C9815}" type="datetime1">
              <a:rPr lang="de-DE" smtClean="0"/>
              <a:t>11.01.2023</a:t>
            </a:fld>
            <a:endParaRPr lang="en-US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81463B83-D4EA-AE4B-99CB-753483EF36C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4C6FC79-BA71-9943-B346-676DE4BBF805}" type="slidenum">
              <a:rPr lang="en-US" smtClean="0"/>
              <a:pPr/>
              <a:t>‹Nr.›</a:t>
            </a:fld>
            <a:r>
              <a:rPr lang="en-US"/>
              <a:t> |</a:t>
            </a:r>
            <a:endParaRPr lang="en-US" b="0"/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8BB067C4-3519-A045-B6BF-631DD20717F0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161742" y="1879599"/>
            <a:ext cx="5618163" cy="4197351"/>
          </a:xfrm>
        </p:spPr>
        <p:txBody>
          <a:bodyPr lIns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0" name="Textplatzhalter 13">
            <a:extLst>
              <a:ext uri="{FF2B5EF4-FFF2-40B4-BE49-F238E27FC236}">
                <a16:creationId xmlns:a16="http://schemas.microsoft.com/office/drawing/2014/main" id="{0B50F341-15EC-504F-903B-6493BD6D7CD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81558" y="1501775"/>
            <a:ext cx="5618163" cy="169864"/>
          </a:xfrm>
        </p:spPr>
        <p:txBody>
          <a:bodyPr>
            <a:noAutofit/>
          </a:bodyPr>
          <a:lstStyle>
            <a:lvl1pPr marL="0" indent="0">
              <a:buNone/>
              <a:defRPr sz="1400" b="1">
                <a:latin typeface="+mj-lt"/>
              </a:defRPr>
            </a:lvl1pPr>
          </a:lstStyle>
          <a:p>
            <a:pPr lvl="0"/>
            <a:r>
              <a:rPr lang="de-DE"/>
              <a:t>Untertitel bearbeiten</a:t>
            </a:r>
          </a:p>
        </p:txBody>
      </p:sp>
      <p:sp>
        <p:nvSpPr>
          <p:cNvPr id="15" name="Textplatzhalter 15">
            <a:extLst>
              <a:ext uri="{FF2B5EF4-FFF2-40B4-BE49-F238E27FC236}">
                <a16:creationId xmlns:a16="http://schemas.microsoft.com/office/drawing/2014/main" id="{7C981E7A-E04E-1647-88EB-C24246932D9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10209" y="237808"/>
            <a:ext cx="5614353" cy="201612"/>
          </a:xfrm>
        </p:spPr>
        <p:txBody>
          <a:bodyPr>
            <a:noAutofit/>
          </a:bodyPr>
          <a:lstStyle>
            <a:lvl1pPr marL="0" indent="0">
              <a:buNone/>
              <a:defRPr sz="1050">
                <a:solidFill>
                  <a:schemeClr val="accent3"/>
                </a:solidFill>
              </a:defRPr>
            </a:lvl1pPr>
            <a:lvl2pPr marL="184150" indent="0">
              <a:buNone/>
              <a:defRPr sz="1050">
                <a:solidFill>
                  <a:schemeClr val="tx1"/>
                </a:solidFill>
              </a:defRPr>
            </a:lvl2pPr>
            <a:lvl3pPr marL="360362" indent="0">
              <a:buNone/>
              <a:defRPr sz="1050">
                <a:solidFill>
                  <a:schemeClr val="tx1"/>
                </a:solidFill>
              </a:defRPr>
            </a:lvl3pPr>
            <a:lvl4pPr marL="536575" indent="0">
              <a:buNone/>
              <a:defRPr sz="1050">
                <a:solidFill>
                  <a:schemeClr val="tx1"/>
                </a:solidFill>
              </a:defRPr>
            </a:lvl4pPr>
            <a:lvl5pPr marL="714375" indent="0">
              <a:buNone/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de-DE"/>
              <a:t>Navigation bearbeiten</a:t>
            </a:r>
          </a:p>
        </p:txBody>
      </p:sp>
      <p:sp>
        <p:nvSpPr>
          <p:cNvPr id="16" name="Textplatzhalter 13">
            <a:extLst>
              <a:ext uri="{FF2B5EF4-FFF2-40B4-BE49-F238E27FC236}">
                <a16:creationId xmlns:a16="http://schemas.microsoft.com/office/drawing/2014/main" id="{65B817C5-977C-364F-88E9-907B449A265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06400" y="1504871"/>
            <a:ext cx="5618163" cy="166767"/>
          </a:xfrm>
        </p:spPr>
        <p:txBody>
          <a:bodyPr>
            <a:noAutofit/>
          </a:bodyPr>
          <a:lstStyle>
            <a:lvl1pPr marL="0" indent="0">
              <a:buNone/>
              <a:defRPr sz="1400" b="1">
                <a:latin typeface="+mj-lt"/>
              </a:defRPr>
            </a:lvl1pPr>
          </a:lstStyle>
          <a:p>
            <a:pPr lvl="0"/>
            <a:r>
              <a:rPr lang="de-DE"/>
              <a:t>Untertitel bearbeiten</a:t>
            </a:r>
          </a:p>
        </p:txBody>
      </p:sp>
    </p:spTree>
    <p:extLst>
      <p:ext uri="{BB962C8B-B14F-4D97-AF65-F5344CB8AC3E}">
        <p14:creationId xmlns:p14="http://schemas.microsoft.com/office/powerpoint/2010/main" val="13097441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/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6AC88F-FC36-C14D-8440-0AA8611DAC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" y="431505"/>
            <a:ext cx="5618163" cy="667562"/>
          </a:xfrm>
        </p:spPr>
        <p:txBody>
          <a:bodyPr/>
          <a:lstStyle>
            <a:lvl1pPr>
              <a:defRPr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643C5BF-FE07-6B45-B949-8A81458ED0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879600"/>
            <a:ext cx="5618163" cy="4197350"/>
          </a:xfrm>
        </p:spPr>
        <p:txBody>
          <a:bodyPr lIns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1" name="Datumsplatzhalter 10">
            <a:extLst>
              <a:ext uri="{FF2B5EF4-FFF2-40B4-BE49-F238E27FC236}">
                <a16:creationId xmlns:a16="http://schemas.microsoft.com/office/drawing/2014/main" id="{21DBCF51-F60F-7B4F-B3D6-E76A5B8798C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Autor | Abteilung | </a:t>
            </a:r>
            <a:fld id="{D40EA9A4-2A61-954A-83E7-CD85214C9815}" type="datetime1">
              <a:rPr lang="de-DE" smtClean="0"/>
              <a:t>11.01.2023</a:t>
            </a:fld>
            <a:endParaRPr lang="en-US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81463B83-D4EA-AE4B-99CB-753483EF36C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4C6FC79-BA71-9943-B346-676DE4BBF805}" type="slidenum">
              <a:rPr lang="en-US" smtClean="0"/>
              <a:pPr/>
              <a:t>‹Nr.›</a:t>
            </a:fld>
            <a:r>
              <a:rPr lang="en-US"/>
              <a:t> |</a:t>
            </a:r>
            <a:endParaRPr lang="en-US" b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1690BBBD-FC7C-CF4C-869E-B0EC68F618C6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167438" y="0"/>
            <a:ext cx="6024562" cy="6076950"/>
          </a:xfrm>
        </p:spPr>
        <p:txBody>
          <a:bodyPr/>
          <a:lstStyle/>
          <a:p>
            <a:pPr lvl="0"/>
            <a:r>
              <a:rPr lang="de-DE"/>
              <a:t>Bild</a:t>
            </a:r>
          </a:p>
        </p:txBody>
      </p:sp>
      <p:sp>
        <p:nvSpPr>
          <p:cNvPr id="13" name="Textplatzhalter 15">
            <a:extLst>
              <a:ext uri="{FF2B5EF4-FFF2-40B4-BE49-F238E27FC236}">
                <a16:creationId xmlns:a16="http://schemas.microsoft.com/office/drawing/2014/main" id="{D3201639-26C4-0A49-9A42-B36B4902E76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10209" y="237808"/>
            <a:ext cx="5614353" cy="201612"/>
          </a:xfrm>
        </p:spPr>
        <p:txBody>
          <a:bodyPr>
            <a:noAutofit/>
          </a:bodyPr>
          <a:lstStyle>
            <a:lvl1pPr marL="0" indent="0">
              <a:buNone/>
              <a:defRPr sz="1050">
                <a:solidFill>
                  <a:schemeClr val="accent3"/>
                </a:solidFill>
              </a:defRPr>
            </a:lvl1pPr>
            <a:lvl2pPr marL="184150" indent="0">
              <a:buNone/>
              <a:defRPr sz="1050">
                <a:solidFill>
                  <a:schemeClr val="tx1"/>
                </a:solidFill>
              </a:defRPr>
            </a:lvl2pPr>
            <a:lvl3pPr marL="360362" indent="0">
              <a:buNone/>
              <a:defRPr sz="1050">
                <a:solidFill>
                  <a:schemeClr val="tx1"/>
                </a:solidFill>
              </a:defRPr>
            </a:lvl3pPr>
            <a:lvl4pPr marL="536575" indent="0">
              <a:buNone/>
              <a:defRPr sz="1050">
                <a:solidFill>
                  <a:schemeClr val="tx1"/>
                </a:solidFill>
              </a:defRPr>
            </a:lvl4pPr>
            <a:lvl5pPr marL="714375" indent="0">
              <a:buNone/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de-DE"/>
              <a:t>Navigation bearbeiten</a:t>
            </a:r>
          </a:p>
        </p:txBody>
      </p:sp>
      <p:sp>
        <p:nvSpPr>
          <p:cNvPr id="14" name="Textplatzhalter 13">
            <a:extLst>
              <a:ext uri="{FF2B5EF4-FFF2-40B4-BE49-F238E27FC236}">
                <a16:creationId xmlns:a16="http://schemas.microsoft.com/office/drawing/2014/main" id="{39E1E946-B4D6-774B-B638-C3739B523AD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06400" y="1504871"/>
            <a:ext cx="5618163" cy="166767"/>
          </a:xfrm>
        </p:spPr>
        <p:txBody>
          <a:bodyPr>
            <a:noAutofit/>
          </a:bodyPr>
          <a:lstStyle>
            <a:lvl1pPr marL="0" indent="0">
              <a:buNone/>
              <a:defRPr sz="1400" b="1">
                <a:latin typeface="+mj-lt"/>
              </a:defRPr>
            </a:lvl1pPr>
          </a:lstStyle>
          <a:p>
            <a:pPr lvl="0"/>
            <a:r>
              <a:rPr lang="de-DE"/>
              <a:t>Untertitel bearbeiten</a:t>
            </a:r>
          </a:p>
        </p:txBody>
      </p:sp>
    </p:spTree>
    <p:extLst>
      <p:ext uri="{BB962C8B-B14F-4D97-AF65-F5344CB8AC3E}">
        <p14:creationId xmlns:p14="http://schemas.microsoft.com/office/powerpoint/2010/main" val="26413411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evice - Mockup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5E13619A-5341-3649-A3AB-41C10291E8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51973" y="335591"/>
            <a:ext cx="11488054" cy="8237398"/>
          </a:xfrm>
          <a:prstGeom prst="rect">
            <a:avLst/>
          </a:prstGeom>
        </p:spPr>
      </p:pic>
      <p:sp>
        <p:nvSpPr>
          <p:cNvPr id="9" name="Bildplatzhalter 8">
            <a:extLst>
              <a:ext uri="{FF2B5EF4-FFF2-40B4-BE49-F238E27FC236}">
                <a16:creationId xmlns:a16="http://schemas.microsoft.com/office/drawing/2014/main" id="{6467A416-C98A-A94A-8F18-B600F3899735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1410346" y="641471"/>
            <a:ext cx="9322230" cy="5588848"/>
          </a:xfrm>
          <a:solidFill>
            <a:srgbClr val="FFFFFF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1" name="Textplatzhalter 15">
            <a:extLst>
              <a:ext uri="{FF2B5EF4-FFF2-40B4-BE49-F238E27FC236}">
                <a16:creationId xmlns:a16="http://schemas.microsoft.com/office/drawing/2014/main" id="{1BE24815-5BFC-9B4B-96F8-AA80E5E081F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696709" y="87086"/>
            <a:ext cx="4798582" cy="622526"/>
          </a:xfrm>
          <a:solidFill>
            <a:srgbClr val="1A1E52"/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B w="0" h="0"/>
          </a:sp3d>
        </p:spPr>
        <p:txBody>
          <a:bodyPr tIns="36000">
            <a:noAutofit/>
          </a:bodyPr>
          <a:lstStyle>
            <a:lvl1pPr marL="0" indent="0" algn="ctr">
              <a:buNone/>
              <a:defRPr sz="1100" b="0" i="0" baseline="0">
                <a:solidFill>
                  <a:schemeClr val="bg1"/>
                </a:solidFill>
              </a:defRPr>
            </a:lvl1pPr>
            <a:lvl2pPr marL="184150" indent="0">
              <a:buNone/>
              <a:defRPr sz="1050">
                <a:solidFill>
                  <a:schemeClr val="tx1"/>
                </a:solidFill>
              </a:defRPr>
            </a:lvl2pPr>
            <a:lvl3pPr marL="360362" indent="0">
              <a:buNone/>
              <a:defRPr sz="1050">
                <a:solidFill>
                  <a:schemeClr val="tx1"/>
                </a:solidFill>
              </a:defRPr>
            </a:lvl3pPr>
            <a:lvl4pPr marL="536575" indent="0">
              <a:buNone/>
              <a:defRPr sz="1050">
                <a:solidFill>
                  <a:schemeClr val="tx1"/>
                </a:solidFill>
              </a:defRPr>
            </a:lvl4pPr>
            <a:lvl5pPr marL="714375" indent="0">
              <a:buNone/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de-DE"/>
              <a:t>Navigation bearbeiten</a:t>
            </a:r>
          </a:p>
        </p:txBody>
      </p:sp>
    </p:spTree>
    <p:extLst>
      <p:ext uri="{BB962C8B-B14F-4D97-AF65-F5344CB8AC3E}">
        <p14:creationId xmlns:p14="http://schemas.microsoft.com/office/powerpoint/2010/main" val="33639475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vice - Mockup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5E13619A-5341-3649-A3AB-41C10291E89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11577" y="439421"/>
            <a:ext cx="9612470" cy="9261989"/>
          </a:xfrm>
          <a:prstGeom prst="rect">
            <a:avLst/>
          </a:prstGeom>
        </p:spPr>
      </p:pic>
      <p:sp>
        <p:nvSpPr>
          <p:cNvPr id="9" name="Bildplatzhalter 8">
            <a:extLst>
              <a:ext uri="{FF2B5EF4-FFF2-40B4-BE49-F238E27FC236}">
                <a16:creationId xmlns:a16="http://schemas.microsoft.com/office/drawing/2014/main" id="{6467A416-C98A-A94A-8F18-B600F3899735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2114090" y="701066"/>
            <a:ext cx="7766758" cy="5815984"/>
          </a:xfrm>
          <a:solidFill>
            <a:srgbClr val="FFFFFF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81463B83-D4EA-AE4B-99CB-753483EF36C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4C6FC79-BA71-9943-B346-676DE4BBF805}" type="slidenum">
              <a:rPr lang="en-US" smtClean="0"/>
              <a:pPr/>
              <a:t>‹Nr.›</a:t>
            </a:fld>
            <a:r>
              <a:rPr lang="en-US"/>
              <a:t> |</a:t>
            </a:r>
            <a:endParaRPr lang="en-US" b="0"/>
          </a:p>
        </p:txBody>
      </p: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63CD9D6A-9E23-6E44-88E2-36E7D12E505A}"/>
              </a:ext>
            </a:extLst>
          </p:cNvPr>
          <p:cNvGrpSpPr/>
          <p:nvPr userDrawn="1"/>
        </p:nvGrpSpPr>
        <p:grpSpPr>
          <a:xfrm>
            <a:off x="11268202" y="6237882"/>
            <a:ext cx="513964" cy="462777"/>
            <a:chOff x="9687519" y="4555067"/>
            <a:chExt cx="5048047" cy="4545304"/>
          </a:xfrm>
        </p:grpSpPr>
        <p:pic>
          <p:nvPicPr>
            <p:cNvPr id="16" name="Grafik 15">
              <a:extLst>
                <a:ext uri="{FF2B5EF4-FFF2-40B4-BE49-F238E27FC236}">
                  <a16:creationId xmlns:a16="http://schemas.microsoft.com/office/drawing/2014/main" id="{B97B2A37-F762-2B47-8D61-829FDFA9F3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36761" b="35831"/>
            <a:stretch/>
          </p:blipFill>
          <p:spPr>
            <a:xfrm>
              <a:off x="9687519" y="6227992"/>
              <a:ext cx="5048047" cy="1236882"/>
            </a:xfrm>
            <a:prstGeom prst="rect">
              <a:avLst/>
            </a:prstGeom>
          </p:spPr>
        </p:pic>
        <p:sp>
          <p:nvSpPr>
            <p:cNvPr id="17" name="Abgerundetes Rechteck 16">
              <a:extLst>
                <a:ext uri="{FF2B5EF4-FFF2-40B4-BE49-F238E27FC236}">
                  <a16:creationId xmlns:a16="http://schemas.microsoft.com/office/drawing/2014/main" id="{D319782C-18C5-CF47-A5E9-F9EEC114AFB3}"/>
                </a:ext>
              </a:extLst>
            </p:cNvPr>
            <p:cNvSpPr>
              <a:spLocks/>
            </p:cNvSpPr>
            <p:nvPr/>
          </p:nvSpPr>
          <p:spPr>
            <a:xfrm rot="2700000">
              <a:off x="9920566" y="4955388"/>
              <a:ext cx="1590892" cy="790250"/>
            </a:xfrm>
            <a:prstGeom prst="roundRect">
              <a:avLst>
                <a:gd name="adj" fmla="val 18977"/>
              </a:avLst>
            </a:prstGeom>
            <a:solidFill>
              <a:srgbClr val="52BBB5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8" name="Abgerundetes Rechteck 17">
              <a:extLst>
                <a:ext uri="{FF2B5EF4-FFF2-40B4-BE49-F238E27FC236}">
                  <a16:creationId xmlns:a16="http://schemas.microsoft.com/office/drawing/2014/main" id="{71273A86-043B-2E48-B98B-3933778F77C5}"/>
                </a:ext>
              </a:extLst>
            </p:cNvPr>
            <p:cNvSpPr>
              <a:spLocks/>
            </p:cNvSpPr>
            <p:nvPr/>
          </p:nvSpPr>
          <p:spPr>
            <a:xfrm rot="2700000">
              <a:off x="12908773" y="7919468"/>
              <a:ext cx="1580525" cy="781281"/>
            </a:xfrm>
            <a:prstGeom prst="roundRect">
              <a:avLst>
                <a:gd name="adj" fmla="val 20371"/>
              </a:avLst>
            </a:prstGeom>
            <a:solidFill>
              <a:srgbClr val="00569D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9" name="Abgerundetes Rechteck 18">
              <a:extLst>
                <a:ext uri="{FF2B5EF4-FFF2-40B4-BE49-F238E27FC236}">
                  <a16:creationId xmlns:a16="http://schemas.microsoft.com/office/drawing/2014/main" id="{086E89C0-7CD7-7E4D-BFB0-CD5C1169B40E}"/>
                </a:ext>
              </a:extLst>
            </p:cNvPr>
            <p:cNvSpPr>
              <a:spLocks/>
            </p:cNvSpPr>
            <p:nvPr/>
          </p:nvSpPr>
          <p:spPr>
            <a:xfrm rot="8100000">
              <a:off x="12919942" y="4954193"/>
              <a:ext cx="1579666" cy="782145"/>
            </a:xfrm>
            <a:prstGeom prst="roundRect">
              <a:avLst>
                <a:gd name="adj" fmla="val 18652"/>
              </a:avLst>
            </a:prstGeom>
            <a:solidFill>
              <a:srgbClr val="35A4D9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20" name="Abgerundetes Rechteck 19">
              <a:extLst>
                <a:ext uri="{FF2B5EF4-FFF2-40B4-BE49-F238E27FC236}">
                  <a16:creationId xmlns:a16="http://schemas.microsoft.com/office/drawing/2014/main" id="{78DE5375-8820-184F-81D8-0456C01673FF}"/>
                </a:ext>
              </a:extLst>
            </p:cNvPr>
            <p:cNvSpPr>
              <a:spLocks/>
            </p:cNvSpPr>
            <p:nvPr/>
          </p:nvSpPr>
          <p:spPr>
            <a:xfrm rot="8100000">
              <a:off x="9948865" y="7903220"/>
              <a:ext cx="1567885" cy="792000"/>
            </a:xfrm>
            <a:prstGeom prst="roundRect">
              <a:avLst>
                <a:gd name="adj" fmla="val 17001"/>
              </a:avLst>
            </a:prstGeom>
            <a:solidFill>
              <a:srgbClr val="B3C45B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</p:grpSp>
      <p:sp>
        <p:nvSpPr>
          <p:cNvPr id="21" name="Textplatzhalter 15">
            <a:extLst>
              <a:ext uri="{FF2B5EF4-FFF2-40B4-BE49-F238E27FC236}">
                <a16:creationId xmlns:a16="http://schemas.microsoft.com/office/drawing/2014/main" id="{1BE24815-5BFC-9B4B-96F8-AA80E5E081F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10210" y="237808"/>
            <a:ext cx="3980114" cy="201612"/>
          </a:xfrm>
        </p:spPr>
        <p:txBody>
          <a:bodyPr>
            <a:noAutofit/>
          </a:bodyPr>
          <a:lstStyle>
            <a:lvl1pPr marL="0" indent="0">
              <a:buNone/>
              <a:defRPr sz="1050">
                <a:solidFill>
                  <a:schemeClr val="accent3"/>
                </a:solidFill>
              </a:defRPr>
            </a:lvl1pPr>
            <a:lvl2pPr marL="184150" indent="0">
              <a:buNone/>
              <a:defRPr sz="1050">
                <a:solidFill>
                  <a:schemeClr val="tx1"/>
                </a:solidFill>
              </a:defRPr>
            </a:lvl2pPr>
            <a:lvl3pPr marL="360362" indent="0">
              <a:buNone/>
              <a:defRPr sz="1050">
                <a:solidFill>
                  <a:schemeClr val="tx1"/>
                </a:solidFill>
              </a:defRPr>
            </a:lvl3pPr>
            <a:lvl4pPr marL="536575" indent="0">
              <a:buNone/>
              <a:defRPr sz="1050">
                <a:solidFill>
                  <a:schemeClr val="tx1"/>
                </a:solidFill>
              </a:defRPr>
            </a:lvl4pPr>
            <a:lvl5pPr marL="714375" indent="0">
              <a:buNone/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de-DE"/>
              <a:t>Navigation bearbeiten</a:t>
            </a:r>
          </a:p>
        </p:txBody>
      </p:sp>
    </p:spTree>
    <p:extLst>
      <p:ext uri="{BB962C8B-B14F-4D97-AF65-F5344CB8AC3E}">
        <p14:creationId xmlns:p14="http://schemas.microsoft.com/office/powerpoint/2010/main" val="1073339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 - Mockup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5E13619A-5341-3649-A3AB-41C10291E89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66796" y="1108075"/>
            <a:ext cx="7428858" cy="7160114"/>
          </a:xfrm>
          <a:prstGeom prst="rect">
            <a:avLst/>
          </a:prstGeom>
        </p:spPr>
      </p:pic>
      <p:sp>
        <p:nvSpPr>
          <p:cNvPr id="9" name="Bildplatzhalter 8">
            <a:extLst>
              <a:ext uri="{FF2B5EF4-FFF2-40B4-BE49-F238E27FC236}">
                <a16:creationId xmlns:a16="http://schemas.microsoft.com/office/drawing/2014/main" id="{6467A416-C98A-A94A-8F18-B600F3899735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5274527" y="1315844"/>
            <a:ext cx="5988204" cy="4448951"/>
          </a:xfrm>
          <a:solidFill>
            <a:srgbClr val="FFFFFF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1" name="Datumsplatzhalter 10">
            <a:extLst>
              <a:ext uri="{FF2B5EF4-FFF2-40B4-BE49-F238E27FC236}">
                <a16:creationId xmlns:a16="http://schemas.microsoft.com/office/drawing/2014/main" id="{21DBCF51-F60F-7B4F-B3D6-E76A5B8798C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Autor | Abteilung | </a:t>
            </a:r>
            <a:fld id="{D40EA9A4-2A61-954A-83E7-CD85214C9815}" type="datetime1">
              <a:rPr lang="de-DE" smtClean="0"/>
              <a:t>11.01.2023</a:t>
            </a:fld>
            <a:endParaRPr lang="en-US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81463B83-D4EA-AE4B-99CB-753483EF36C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4C6FC79-BA71-9943-B346-676DE4BBF805}" type="slidenum">
              <a:rPr lang="en-US" smtClean="0"/>
              <a:pPr/>
              <a:t>‹Nr.›</a:t>
            </a:fld>
            <a:r>
              <a:rPr lang="en-US"/>
              <a:t> |</a:t>
            </a:r>
            <a:endParaRPr lang="en-US" b="0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AAD2FB91-435D-DD47-8237-6B8DFF0FA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1" y="430989"/>
            <a:ext cx="3980251" cy="667562"/>
          </a:xfrm>
        </p:spPr>
        <p:txBody>
          <a:bodyPr/>
          <a:lstStyle>
            <a:lvl1pPr>
              <a:defRPr b="1"/>
            </a:lvl1pPr>
          </a:lstStyle>
          <a:p>
            <a:r>
              <a:rPr lang="de-DE"/>
              <a:t>Mastertitelformat bearbeiten</a:t>
            </a:r>
          </a:p>
        </p:txBody>
      </p: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63CD9D6A-9E23-6E44-88E2-36E7D12E505A}"/>
              </a:ext>
            </a:extLst>
          </p:cNvPr>
          <p:cNvGrpSpPr/>
          <p:nvPr userDrawn="1"/>
        </p:nvGrpSpPr>
        <p:grpSpPr>
          <a:xfrm>
            <a:off x="11268202" y="6237882"/>
            <a:ext cx="513964" cy="462777"/>
            <a:chOff x="9687519" y="4555067"/>
            <a:chExt cx="5048047" cy="4545304"/>
          </a:xfrm>
        </p:grpSpPr>
        <p:pic>
          <p:nvPicPr>
            <p:cNvPr id="16" name="Grafik 15">
              <a:extLst>
                <a:ext uri="{FF2B5EF4-FFF2-40B4-BE49-F238E27FC236}">
                  <a16:creationId xmlns:a16="http://schemas.microsoft.com/office/drawing/2014/main" id="{B97B2A37-F762-2B47-8D61-829FDFA9F3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36761" b="35831"/>
            <a:stretch/>
          </p:blipFill>
          <p:spPr>
            <a:xfrm>
              <a:off x="9687519" y="6227992"/>
              <a:ext cx="5048047" cy="1236882"/>
            </a:xfrm>
            <a:prstGeom prst="rect">
              <a:avLst/>
            </a:prstGeom>
          </p:spPr>
        </p:pic>
        <p:sp>
          <p:nvSpPr>
            <p:cNvPr id="17" name="Abgerundetes Rechteck 16">
              <a:extLst>
                <a:ext uri="{FF2B5EF4-FFF2-40B4-BE49-F238E27FC236}">
                  <a16:creationId xmlns:a16="http://schemas.microsoft.com/office/drawing/2014/main" id="{D319782C-18C5-CF47-A5E9-F9EEC114AFB3}"/>
                </a:ext>
              </a:extLst>
            </p:cNvPr>
            <p:cNvSpPr>
              <a:spLocks/>
            </p:cNvSpPr>
            <p:nvPr/>
          </p:nvSpPr>
          <p:spPr>
            <a:xfrm rot="2700000">
              <a:off x="9920566" y="4955388"/>
              <a:ext cx="1590892" cy="790250"/>
            </a:xfrm>
            <a:prstGeom prst="roundRect">
              <a:avLst>
                <a:gd name="adj" fmla="val 18977"/>
              </a:avLst>
            </a:prstGeom>
            <a:solidFill>
              <a:srgbClr val="52BBB5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8" name="Abgerundetes Rechteck 17">
              <a:extLst>
                <a:ext uri="{FF2B5EF4-FFF2-40B4-BE49-F238E27FC236}">
                  <a16:creationId xmlns:a16="http://schemas.microsoft.com/office/drawing/2014/main" id="{71273A86-043B-2E48-B98B-3933778F77C5}"/>
                </a:ext>
              </a:extLst>
            </p:cNvPr>
            <p:cNvSpPr>
              <a:spLocks/>
            </p:cNvSpPr>
            <p:nvPr/>
          </p:nvSpPr>
          <p:spPr>
            <a:xfrm rot="2700000">
              <a:off x="12908773" y="7919468"/>
              <a:ext cx="1580525" cy="781281"/>
            </a:xfrm>
            <a:prstGeom prst="roundRect">
              <a:avLst>
                <a:gd name="adj" fmla="val 20371"/>
              </a:avLst>
            </a:prstGeom>
            <a:solidFill>
              <a:srgbClr val="00569D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9" name="Abgerundetes Rechteck 18">
              <a:extLst>
                <a:ext uri="{FF2B5EF4-FFF2-40B4-BE49-F238E27FC236}">
                  <a16:creationId xmlns:a16="http://schemas.microsoft.com/office/drawing/2014/main" id="{086E89C0-7CD7-7E4D-BFB0-CD5C1169B40E}"/>
                </a:ext>
              </a:extLst>
            </p:cNvPr>
            <p:cNvSpPr>
              <a:spLocks/>
            </p:cNvSpPr>
            <p:nvPr/>
          </p:nvSpPr>
          <p:spPr>
            <a:xfrm rot="8100000">
              <a:off x="12919942" y="4954193"/>
              <a:ext cx="1579666" cy="782145"/>
            </a:xfrm>
            <a:prstGeom prst="roundRect">
              <a:avLst>
                <a:gd name="adj" fmla="val 18652"/>
              </a:avLst>
            </a:prstGeom>
            <a:solidFill>
              <a:srgbClr val="35A4D9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20" name="Abgerundetes Rechteck 19">
              <a:extLst>
                <a:ext uri="{FF2B5EF4-FFF2-40B4-BE49-F238E27FC236}">
                  <a16:creationId xmlns:a16="http://schemas.microsoft.com/office/drawing/2014/main" id="{78DE5375-8820-184F-81D8-0456C01673FF}"/>
                </a:ext>
              </a:extLst>
            </p:cNvPr>
            <p:cNvSpPr>
              <a:spLocks/>
            </p:cNvSpPr>
            <p:nvPr/>
          </p:nvSpPr>
          <p:spPr>
            <a:xfrm rot="8100000">
              <a:off x="9948865" y="7903220"/>
              <a:ext cx="1567885" cy="792000"/>
            </a:xfrm>
            <a:prstGeom prst="roundRect">
              <a:avLst>
                <a:gd name="adj" fmla="val 17001"/>
              </a:avLst>
            </a:prstGeom>
            <a:solidFill>
              <a:srgbClr val="B3C45B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</p:grpSp>
      <p:sp>
        <p:nvSpPr>
          <p:cNvPr id="21" name="Textplatzhalter 15">
            <a:extLst>
              <a:ext uri="{FF2B5EF4-FFF2-40B4-BE49-F238E27FC236}">
                <a16:creationId xmlns:a16="http://schemas.microsoft.com/office/drawing/2014/main" id="{1BE24815-5BFC-9B4B-96F8-AA80E5E081F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10210" y="237808"/>
            <a:ext cx="3980114" cy="201612"/>
          </a:xfrm>
        </p:spPr>
        <p:txBody>
          <a:bodyPr>
            <a:noAutofit/>
          </a:bodyPr>
          <a:lstStyle>
            <a:lvl1pPr marL="0" indent="0">
              <a:buNone/>
              <a:defRPr sz="1050">
                <a:solidFill>
                  <a:schemeClr val="accent3"/>
                </a:solidFill>
              </a:defRPr>
            </a:lvl1pPr>
            <a:lvl2pPr marL="184150" indent="0">
              <a:buNone/>
              <a:defRPr sz="1050">
                <a:solidFill>
                  <a:schemeClr val="tx1"/>
                </a:solidFill>
              </a:defRPr>
            </a:lvl2pPr>
            <a:lvl3pPr marL="360362" indent="0">
              <a:buNone/>
              <a:defRPr sz="1050">
                <a:solidFill>
                  <a:schemeClr val="tx1"/>
                </a:solidFill>
              </a:defRPr>
            </a:lvl3pPr>
            <a:lvl4pPr marL="536575" indent="0">
              <a:buNone/>
              <a:defRPr sz="1050">
                <a:solidFill>
                  <a:schemeClr val="tx1"/>
                </a:solidFill>
              </a:defRPr>
            </a:lvl4pPr>
            <a:lvl5pPr marL="714375" indent="0">
              <a:buNone/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de-DE"/>
              <a:t>Navigation bearbeiten</a:t>
            </a:r>
          </a:p>
        </p:txBody>
      </p:sp>
      <p:sp>
        <p:nvSpPr>
          <p:cNvPr id="22" name="Inhaltsplatzhalter 2">
            <a:extLst>
              <a:ext uri="{FF2B5EF4-FFF2-40B4-BE49-F238E27FC236}">
                <a16:creationId xmlns:a16="http://schemas.microsoft.com/office/drawing/2014/main" id="{D1FC0D4D-F12F-7D4A-990D-3205487D37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879600"/>
            <a:ext cx="3976029" cy="4197350"/>
          </a:xfrm>
        </p:spPr>
        <p:txBody>
          <a:bodyPr lIns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24" name="Textplatzhalter 13">
            <a:extLst>
              <a:ext uri="{FF2B5EF4-FFF2-40B4-BE49-F238E27FC236}">
                <a16:creationId xmlns:a16="http://schemas.microsoft.com/office/drawing/2014/main" id="{1AF1C495-77B8-E646-9CD7-4C5EBBC8C60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06401" y="1504871"/>
            <a:ext cx="3993112" cy="191849"/>
          </a:xfrm>
        </p:spPr>
        <p:txBody>
          <a:bodyPr>
            <a:noAutofit/>
          </a:bodyPr>
          <a:lstStyle>
            <a:lvl1pPr marL="0" indent="0">
              <a:buNone/>
              <a:defRPr sz="1400" b="1">
                <a:latin typeface="+mj-lt"/>
              </a:defRPr>
            </a:lvl1pPr>
          </a:lstStyle>
          <a:p>
            <a:pPr lvl="0"/>
            <a:r>
              <a:rPr lang="de-DE"/>
              <a:t>Untertitel bearbeiten</a:t>
            </a:r>
          </a:p>
        </p:txBody>
      </p:sp>
    </p:spTree>
    <p:extLst>
      <p:ext uri="{BB962C8B-B14F-4D97-AF65-F5344CB8AC3E}">
        <p14:creationId xmlns:p14="http://schemas.microsoft.com/office/powerpoint/2010/main" val="460821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 - Mockup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rafik 26">
            <a:extLst>
              <a:ext uri="{FF2B5EF4-FFF2-40B4-BE49-F238E27FC236}">
                <a16:creationId xmlns:a16="http://schemas.microsoft.com/office/drawing/2014/main" id="{6F9D5D0E-AD77-2A44-9C5E-8275D7BA6D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12756" y="1499732"/>
            <a:ext cx="5328745" cy="5135975"/>
          </a:xfrm>
          <a:prstGeom prst="rect">
            <a:avLst/>
          </a:prstGeom>
        </p:spPr>
      </p:pic>
      <p:pic>
        <p:nvPicPr>
          <p:cNvPr id="25" name="Grafik 24">
            <a:extLst>
              <a:ext uri="{FF2B5EF4-FFF2-40B4-BE49-F238E27FC236}">
                <a16:creationId xmlns:a16="http://schemas.microsoft.com/office/drawing/2014/main" id="{893672A6-A067-9D4A-BDA7-B3DEF0CAB6D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5968" y="1499732"/>
            <a:ext cx="5328745" cy="5135975"/>
          </a:xfrm>
          <a:prstGeom prst="rect">
            <a:avLst/>
          </a:prstGeom>
        </p:spPr>
      </p:pic>
      <p:sp>
        <p:nvSpPr>
          <p:cNvPr id="11" name="Datumsplatzhalter 10">
            <a:extLst>
              <a:ext uri="{FF2B5EF4-FFF2-40B4-BE49-F238E27FC236}">
                <a16:creationId xmlns:a16="http://schemas.microsoft.com/office/drawing/2014/main" id="{21DBCF51-F60F-7B4F-B3D6-E76A5B8798C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Autor | Abteilung | </a:t>
            </a:r>
            <a:fld id="{D40EA9A4-2A61-954A-83E7-CD85214C9815}" type="datetime1">
              <a:rPr lang="de-DE" smtClean="0"/>
              <a:t>11.01.2023</a:t>
            </a:fld>
            <a:endParaRPr lang="en-US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81463B83-D4EA-AE4B-99CB-753483EF36C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4C6FC79-BA71-9943-B346-676DE4BBF805}" type="slidenum">
              <a:rPr lang="en-US" smtClean="0"/>
              <a:pPr/>
              <a:t>‹Nr.›</a:t>
            </a:fld>
            <a:r>
              <a:rPr lang="en-US"/>
              <a:t> |</a:t>
            </a:r>
            <a:endParaRPr lang="en-US" b="0"/>
          </a:p>
        </p:txBody>
      </p:sp>
      <p:sp>
        <p:nvSpPr>
          <p:cNvPr id="10" name="Textplatzhalter 13">
            <a:extLst>
              <a:ext uri="{FF2B5EF4-FFF2-40B4-BE49-F238E27FC236}">
                <a16:creationId xmlns:a16="http://schemas.microsoft.com/office/drawing/2014/main" id="{AC925C06-8DF5-424B-8399-9BB91B7725E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06618" y="5258713"/>
            <a:ext cx="4259368" cy="248708"/>
          </a:xfrm>
        </p:spPr>
        <p:txBody>
          <a:bodyPr>
            <a:noAutofit/>
          </a:bodyPr>
          <a:lstStyle>
            <a:lvl1pPr marL="0" indent="0">
              <a:buNone/>
              <a:defRPr sz="1400" b="1">
                <a:latin typeface="+mj-lt"/>
              </a:defRPr>
            </a:lvl1pPr>
          </a:lstStyle>
          <a:p>
            <a:pPr lvl="0"/>
            <a:r>
              <a:rPr lang="de-DE"/>
              <a:t>Untertitel bearbeiten</a:t>
            </a:r>
          </a:p>
        </p:txBody>
      </p: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63CD9D6A-9E23-6E44-88E2-36E7D12E505A}"/>
              </a:ext>
            </a:extLst>
          </p:cNvPr>
          <p:cNvGrpSpPr/>
          <p:nvPr userDrawn="1"/>
        </p:nvGrpSpPr>
        <p:grpSpPr>
          <a:xfrm>
            <a:off x="11268202" y="6237882"/>
            <a:ext cx="513964" cy="462777"/>
            <a:chOff x="9687519" y="4555067"/>
            <a:chExt cx="5048047" cy="4545304"/>
          </a:xfrm>
        </p:grpSpPr>
        <p:pic>
          <p:nvPicPr>
            <p:cNvPr id="16" name="Grafik 15">
              <a:extLst>
                <a:ext uri="{FF2B5EF4-FFF2-40B4-BE49-F238E27FC236}">
                  <a16:creationId xmlns:a16="http://schemas.microsoft.com/office/drawing/2014/main" id="{B97B2A37-F762-2B47-8D61-829FDFA9F3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36761" b="35831"/>
            <a:stretch/>
          </p:blipFill>
          <p:spPr>
            <a:xfrm>
              <a:off x="9687519" y="6227992"/>
              <a:ext cx="5048047" cy="1236882"/>
            </a:xfrm>
            <a:prstGeom prst="rect">
              <a:avLst/>
            </a:prstGeom>
          </p:spPr>
        </p:pic>
        <p:sp>
          <p:nvSpPr>
            <p:cNvPr id="17" name="Abgerundetes Rechteck 16">
              <a:extLst>
                <a:ext uri="{FF2B5EF4-FFF2-40B4-BE49-F238E27FC236}">
                  <a16:creationId xmlns:a16="http://schemas.microsoft.com/office/drawing/2014/main" id="{D319782C-18C5-CF47-A5E9-F9EEC114AFB3}"/>
                </a:ext>
              </a:extLst>
            </p:cNvPr>
            <p:cNvSpPr>
              <a:spLocks/>
            </p:cNvSpPr>
            <p:nvPr/>
          </p:nvSpPr>
          <p:spPr>
            <a:xfrm rot="2700000">
              <a:off x="9920566" y="4955388"/>
              <a:ext cx="1590892" cy="790250"/>
            </a:xfrm>
            <a:prstGeom prst="roundRect">
              <a:avLst>
                <a:gd name="adj" fmla="val 18977"/>
              </a:avLst>
            </a:prstGeom>
            <a:solidFill>
              <a:srgbClr val="52BBB5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8" name="Abgerundetes Rechteck 17">
              <a:extLst>
                <a:ext uri="{FF2B5EF4-FFF2-40B4-BE49-F238E27FC236}">
                  <a16:creationId xmlns:a16="http://schemas.microsoft.com/office/drawing/2014/main" id="{71273A86-043B-2E48-B98B-3933778F77C5}"/>
                </a:ext>
              </a:extLst>
            </p:cNvPr>
            <p:cNvSpPr>
              <a:spLocks/>
            </p:cNvSpPr>
            <p:nvPr/>
          </p:nvSpPr>
          <p:spPr>
            <a:xfrm rot="2700000">
              <a:off x="12908773" y="7919468"/>
              <a:ext cx="1580525" cy="781281"/>
            </a:xfrm>
            <a:prstGeom prst="roundRect">
              <a:avLst>
                <a:gd name="adj" fmla="val 20371"/>
              </a:avLst>
            </a:prstGeom>
            <a:solidFill>
              <a:srgbClr val="00569D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9" name="Abgerundetes Rechteck 18">
              <a:extLst>
                <a:ext uri="{FF2B5EF4-FFF2-40B4-BE49-F238E27FC236}">
                  <a16:creationId xmlns:a16="http://schemas.microsoft.com/office/drawing/2014/main" id="{086E89C0-7CD7-7E4D-BFB0-CD5C1169B40E}"/>
                </a:ext>
              </a:extLst>
            </p:cNvPr>
            <p:cNvSpPr>
              <a:spLocks/>
            </p:cNvSpPr>
            <p:nvPr/>
          </p:nvSpPr>
          <p:spPr>
            <a:xfrm rot="8100000">
              <a:off x="12919942" y="4954193"/>
              <a:ext cx="1579666" cy="782145"/>
            </a:xfrm>
            <a:prstGeom prst="roundRect">
              <a:avLst>
                <a:gd name="adj" fmla="val 18652"/>
              </a:avLst>
            </a:prstGeom>
            <a:solidFill>
              <a:srgbClr val="35A4D9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20" name="Abgerundetes Rechteck 19">
              <a:extLst>
                <a:ext uri="{FF2B5EF4-FFF2-40B4-BE49-F238E27FC236}">
                  <a16:creationId xmlns:a16="http://schemas.microsoft.com/office/drawing/2014/main" id="{78DE5375-8820-184F-81D8-0456C01673FF}"/>
                </a:ext>
              </a:extLst>
            </p:cNvPr>
            <p:cNvSpPr>
              <a:spLocks/>
            </p:cNvSpPr>
            <p:nvPr/>
          </p:nvSpPr>
          <p:spPr>
            <a:xfrm rot="8100000">
              <a:off x="9948865" y="7903220"/>
              <a:ext cx="1567885" cy="792000"/>
            </a:xfrm>
            <a:prstGeom prst="roundRect">
              <a:avLst>
                <a:gd name="adj" fmla="val 17001"/>
              </a:avLst>
            </a:prstGeom>
            <a:solidFill>
              <a:srgbClr val="B3C45B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</p:grpSp>
      <p:sp>
        <p:nvSpPr>
          <p:cNvPr id="24" name="Titel 1">
            <a:extLst>
              <a:ext uri="{FF2B5EF4-FFF2-40B4-BE49-F238E27FC236}">
                <a16:creationId xmlns:a16="http://schemas.microsoft.com/office/drawing/2014/main" id="{0AAE882D-4566-6845-B4D3-792D2DAE39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6400" y="431505"/>
            <a:ext cx="11371263" cy="667562"/>
          </a:xfrm>
        </p:spPr>
        <p:txBody>
          <a:bodyPr/>
          <a:lstStyle>
            <a:lvl1pPr>
              <a:defRPr b="1"/>
            </a:lvl1pPr>
          </a:lstStyle>
          <a:p>
            <a:r>
              <a:rPr lang="de-DE"/>
              <a:t>Mastertitelformat </a:t>
            </a:r>
            <a:br>
              <a:rPr lang="de-DE"/>
            </a:br>
            <a:r>
              <a:rPr lang="de-DE"/>
              <a:t>bearbeiten</a:t>
            </a:r>
          </a:p>
        </p:txBody>
      </p:sp>
      <p:sp>
        <p:nvSpPr>
          <p:cNvPr id="26" name="Bildplatzhalter 8">
            <a:extLst>
              <a:ext uri="{FF2B5EF4-FFF2-40B4-BE49-F238E27FC236}">
                <a16:creationId xmlns:a16="http://schemas.microsoft.com/office/drawing/2014/main" id="{E02D6555-3C88-0748-B095-D15E788F9233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777765" y="1646627"/>
            <a:ext cx="4310651" cy="3192073"/>
          </a:xfrm>
          <a:solidFill>
            <a:srgbClr val="FFFFFF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9" name="Textplatzhalter 13">
            <a:extLst>
              <a:ext uri="{FF2B5EF4-FFF2-40B4-BE49-F238E27FC236}">
                <a16:creationId xmlns:a16="http://schemas.microsoft.com/office/drawing/2014/main" id="{7F3148C7-5ADA-A74E-93C0-AE75DCA41FF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146152" y="5258713"/>
            <a:ext cx="4259368" cy="24870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90000"/>
              <a:buFont typeface="Arial" panose="020B0604020202020204" pitchFamily="34" charset="0"/>
              <a:buNone/>
              <a:tabLst/>
              <a:defRPr sz="1400" b="1">
                <a:latin typeface="+mj-lt"/>
              </a:defRPr>
            </a:lvl1pPr>
          </a:lstStyle>
          <a:p>
            <a:pPr lvl="0"/>
            <a:r>
              <a:rPr lang="de-DE"/>
              <a:t>Untertitel bearbeiten</a:t>
            </a:r>
          </a:p>
        </p:txBody>
      </p:sp>
      <p:sp>
        <p:nvSpPr>
          <p:cNvPr id="21" name="Textplatzhalter 15">
            <a:extLst>
              <a:ext uri="{FF2B5EF4-FFF2-40B4-BE49-F238E27FC236}">
                <a16:creationId xmlns:a16="http://schemas.microsoft.com/office/drawing/2014/main" id="{C6BD00BA-01B5-264E-9FDB-0A62580E640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10209" y="237808"/>
            <a:ext cx="5614353" cy="201612"/>
          </a:xfrm>
        </p:spPr>
        <p:txBody>
          <a:bodyPr>
            <a:noAutofit/>
          </a:bodyPr>
          <a:lstStyle>
            <a:lvl1pPr marL="0" indent="0">
              <a:buNone/>
              <a:defRPr sz="1050">
                <a:solidFill>
                  <a:schemeClr val="accent3"/>
                </a:solidFill>
              </a:defRPr>
            </a:lvl1pPr>
            <a:lvl2pPr marL="184150" indent="0">
              <a:buNone/>
              <a:defRPr sz="1050">
                <a:solidFill>
                  <a:schemeClr val="tx1"/>
                </a:solidFill>
              </a:defRPr>
            </a:lvl2pPr>
            <a:lvl3pPr marL="360362" indent="0">
              <a:buNone/>
              <a:defRPr sz="1050">
                <a:solidFill>
                  <a:schemeClr val="tx1"/>
                </a:solidFill>
              </a:defRPr>
            </a:lvl3pPr>
            <a:lvl4pPr marL="536575" indent="0">
              <a:buNone/>
              <a:defRPr sz="1050">
                <a:solidFill>
                  <a:schemeClr val="tx1"/>
                </a:solidFill>
              </a:defRPr>
            </a:lvl4pPr>
            <a:lvl5pPr marL="714375" indent="0">
              <a:buNone/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de-DE"/>
              <a:t>Navigation bearbeiten</a:t>
            </a:r>
          </a:p>
        </p:txBody>
      </p:sp>
      <p:sp>
        <p:nvSpPr>
          <p:cNvPr id="22" name="Bildplatzhalter 8">
            <a:extLst>
              <a:ext uri="{FF2B5EF4-FFF2-40B4-BE49-F238E27FC236}">
                <a16:creationId xmlns:a16="http://schemas.microsoft.com/office/drawing/2014/main" id="{47F4DECC-D534-9B4B-9ECE-E57A22304579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7104112" y="1646627"/>
            <a:ext cx="4310651" cy="3192073"/>
          </a:xfrm>
          <a:solidFill>
            <a:srgbClr val="FFFFFF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5478419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vice - Mockup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umsplatzhalter 10">
            <a:extLst>
              <a:ext uri="{FF2B5EF4-FFF2-40B4-BE49-F238E27FC236}">
                <a16:creationId xmlns:a16="http://schemas.microsoft.com/office/drawing/2014/main" id="{21DBCF51-F60F-7B4F-B3D6-E76A5B8798C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Autor | Abteilung | </a:t>
            </a:r>
            <a:fld id="{D40EA9A4-2A61-954A-83E7-CD85214C9815}" type="datetime1">
              <a:rPr lang="de-DE" smtClean="0"/>
              <a:t>11.01.2023</a:t>
            </a:fld>
            <a:endParaRPr lang="en-US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81463B83-D4EA-AE4B-99CB-753483EF36C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4C6FC79-BA71-9943-B346-676DE4BBF805}" type="slidenum">
              <a:rPr lang="en-US" smtClean="0"/>
              <a:pPr/>
              <a:t>‹Nr.›</a:t>
            </a:fld>
            <a:r>
              <a:rPr lang="en-US"/>
              <a:t> |</a:t>
            </a:r>
            <a:endParaRPr lang="en-US" b="0"/>
          </a:p>
        </p:txBody>
      </p: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63CD9D6A-9E23-6E44-88E2-36E7D12E505A}"/>
              </a:ext>
            </a:extLst>
          </p:cNvPr>
          <p:cNvGrpSpPr/>
          <p:nvPr userDrawn="1"/>
        </p:nvGrpSpPr>
        <p:grpSpPr>
          <a:xfrm>
            <a:off x="11268202" y="6237882"/>
            <a:ext cx="513964" cy="462777"/>
            <a:chOff x="9687519" y="4555067"/>
            <a:chExt cx="5048047" cy="4545304"/>
          </a:xfrm>
        </p:grpSpPr>
        <p:pic>
          <p:nvPicPr>
            <p:cNvPr id="16" name="Grafik 15">
              <a:extLst>
                <a:ext uri="{FF2B5EF4-FFF2-40B4-BE49-F238E27FC236}">
                  <a16:creationId xmlns:a16="http://schemas.microsoft.com/office/drawing/2014/main" id="{B97B2A37-F762-2B47-8D61-829FDFA9F3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36761" b="35831"/>
            <a:stretch/>
          </p:blipFill>
          <p:spPr>
            <a:xfrm>
              <a:off x="9687519" y="6227992"/>
              <a:ext cx="5048047" cy="1236882"/>
            </a:xfrm>
            <a:prstGeom prst="rect">
              <a:avLst/>
            </a:prstGeom>
          </p:spPr>
        </p:pic>
        <p:sp>
          <p:nvSpPr>
            <p:cNvPr id="17" name="Abgerundetes Rechteck 16">
              <a:extLst>
                <a:ext uri="{FF2B5EF4-FFF2-40B4-BE49-F238E27FC236}">
                  <a16:creationId xmlns:a16="http://schemas.microsoft.com/office/drawing/2014/main" id="{D319782C-18C5-CF47-A5E9-F9EEC114AFB3}"/>
                </a:ext>
              </a:extLst>
            </p:cNvPr>
            <p:cNvSpPr>
              <a:spLocks/>
            </p:cNvSpPr>
            <p:nvPr/>
          </p:nvSpPr>
          <p:spPr>
            <a:xfrm rot="2700000">
              <a:off x="9920566" y="4955388"/>
              <a:ext cx="1590892" cy="790250"/>
            </a:xfrm>
            <a:prstGeom prst="roundRect">
              <a:avLst>
                <a:gd name="adj" fmla="val 18977"/>
              </a:avLst>
            </a:prstGeom>
            <a:solidFill>
              <a:srgbClr val="52BBB5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8" name="Abgerundetes Rechteck 17">
              <a:extLst>
                <a:ext uri="{FF2B5EF4-FFF2-40B4-BE49-F238E27FC236}">
                  <a16:creationId xmlns:a16="http://schemas.microsoft.com/office/drawing/2014/main" id="{71273A86-043B-2E48-B98B-3933778F77C5}"/>
                </a:ext>
              </a:extLst>
            </p:cNvPr>
            <p:cNvSpPr>
              <a:spLocks/>
            </p:cNvSpPr>
            <p:nvPr/>
          </p:nvSpPr>
          <p:spPr>
            <a:xfrm rot="2700000">
              <a:off x="12908773" y="7919468"/>
              <a:ext cx="1580525" cy="781281"/>
            </a:xfrm>
            <a:prstGeom prst="roundRect">
              <a:avLst>
                <a:gd name="adj" fmla="val 20371"/>
              </a:avLst>
            </a:prstGeom>
            <a:solidFill>
              <a:srgbClr val="00569D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9" name="Abgerundetes Rechteck 18">
              <a:extLst>
                <a:ext uri="{FF2B5EF4-FFF2-40B4-BE49-F238E27FC236}">
                  <a16:creationId xmlns:a16="http://schemas.microsoft.com/office/drawing/2014/main" id="{086E89C0-7CD7-7E4D-BFB0-CD5C1169B40E}"/>
                </a:ext>
              </a:extLst>
            </p:cNvPr>
            <p:cNvSpPr>
              <a:spLocks/>
            </p:cNvSpPr>
            <p:nvPr/>
          </p:nvSpPr>
          <p:spPr>
            <a:xfrm rot="8100000">
              <a:off x="12919942" y="4954193"/>
              <a:ext cx="1579666" cy="782145"/>
            </a:xfrm>
            <a:prstGeom prst="roundRect">
              <a:avLst>
                <a:gd name="adj" fmla="val 18652"/>
              </a:avLst>
            </a:prstGeom>
            <a:solidFill>
              <a:srgbClr val="35A4D9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20" name="Abgerundetes Rechteck 19">
              <a:extLst>
                <a:ext uri="{FF2B5EF4-FFF2-40B4-BE49-F238E27FC236}">
                  <a16:creationId xmlns:a16="http://schemas.microsoft.com/office/drawing/2014/main" id="{78DE5375-8820-184F-81D8-0456C01673FF}"/>
                </a:ext>
              </a:extLst>
            </p:cNvPr>
            <p:cNvSpPr>
              <a:spLocks/>
            </p:cNvSpPr>
            <p:nvPr/>
          </p:nvSpPr>
          <p:spPr>
            <a:xfrm rot="8100000">
              <a:off x="9948865" y="7903220"/>
              <a:ext cx="1567885" cy="792000"/>
            </a:xfrm>
            <a:prstGeom prst="roundRect">
              <a:avLst>
                <a:gd name="adj" fmla="val 17001"/>
              </a:avLst>
            </a:prstGeom>
            <a:solidFill>
              <a:srgbClr val="B3C45B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</p:grpSp>
      <p:sp>
        <p:nvSpPr>
          <p:cNvPr id="24" name="Titel 1">
            <a:extLst>
              <a:ext uri="{FF2B5EF4-FFF2-40B4-BE49-F238E27FC236}">
                <a16:creationId xmlns:a16="http://schemas.microsoft.com/office/drawing/2014/main" id="{0AAE882D-4566-6845-B4D3-792D2DAE39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6400" y="431505"/>
            <a:ext cx="11371263" cy="667562"/>
          </a:xfrm>
        </p:spPr>
        <p:txBody>
          <a:bodyPr/>
          <a:lstStyle>
            <a:lvl1pPr>
              <a:defRPr b="1"/>
            </a:lvl1pPr>
          </a:lstStyle>
          <a:p>
            <a:r>
              <a:rPr lang="de-DE"/>
              <a:t>Mastertitelformat </a:t>
            </a:r>
            <a:br>
              <a:rPr lang="de-DE"/>
            </a:br>
            <a:r>
              <a:rPr lang="de-DE"/>
              <a:t>bearbeiten</a:t>
            </a:r>
          </a:p>
        </p:txBody>
      </p:sp>
      <p:sp>
        <p:nvSpPr>
          <p:cNvPr id="21" name="Textplatzhalter 15">
            <a:extLst>
              <a:ext uri="{FF2B5EF4-FFF2-40B4-BE49-F238E27FC236}">
                <a16:creationId xmlns:a16="http://schemas.microsoft.com/office/drawing/2014/main" id="{C6BD00BA-01B5-264E-9FDB-0A62580E640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10209" y="237808"/>
            <a:ext cx="5614353" cy="201612"/>
          </a:xfrm>
        </p:spPr>
        <p:txBody>
          <a:bodyPr>
            <a:noAutofit/>
          </a:bodyPr>
          <a:lstStyle>
            <a:lvl1pPr marL="0" indent="0">
              <a:buNone/>
              <a:defRPr sz="1050">
                <a:solidFill>
                  <a:schemeClr val="accent3"/>
                </a:solidFill>
              </a:defRPr>
            </a:lvl1pPr>
            <a:lvl2pPr marL="184150" indent="0">
              <a:buNone/>
              <a:defRPr sz="1050">
                <a:solidFill>
                  <a:schemeClr val="tx1"/>
                </a:solidFill>
              </a:defRPr>
            </a:lvl2pPr>
            <a:lvl3pPr marL="360362" indent="0">
              <a:buNone/>
              <a:defRPr sz="1050">
                <a:solidFill>
                  <a:schemeClr val="tx1"/>
                </a:solidFill>
              </a:defRPr>
            </a:lvl3pPr>
            <a:lvl4pPr marL="536575" indent="0">
              <a:buNone/>
              <a:defRPr sz="1050">
                <a:solidFill>
                  <a:schemeClr val="tx1"/>
                </a:solidFill>
              </a:defRPr>
            </a:lvl4pPr>
            <a:lvl5pPr marL="714375" indent="0">
              <a:buNone/>
              <a:defRPr sz="1050">
                <a:solidFill>
                  <a:schemeClr val="tx1"/>
                </a:solidFill>
              </a:defRPr>
            </a:lvl5pPr>
          </a:lstStyle>
          <a:p>
            <a:pPr lvl="0"/>
            <a:r>
              <a:rPr lang="de-DE"/>
              <a:t>Navigation bearbeiten</a:t>
            </a:r>
          </a:p>
        </p:txBody>
      </p:sp>
    </p:spTree>
    <p:extLst>
      <p:ext uri="{BB962C8B-B14F-4D97-AF65-F5344CB8AC3E}">
        <p14:creationId xmlns:p14="http://schemas.microsoft.com/office/powerpoint/2010/main" val="26017636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b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ihandform 31">
            <a:extLst>
              <a:ext uri="{FF2B5EF4-FFF2-40B4-BE49-F238E27FC236}">
                <a16:creationId xmlns:a16="http://schemas.microsoft.com/office/drawing/2014/main" id="{0D594C0B-8104-7D44-A08A-0B2FE741CC78}"/>
              </a:ext>
            </a:extLst>
          </p:cNvPr>
          <p:cNvSpPr/>
          <p:nvPr userDrawn="1"/>
        </p:nvSpPr>
        <p:spPr>
          <a:xfrm>
            <a:off x="-15876" y="263526"/>
            <a:ext cx="9254643" cy="6630332"/>
          </a:xfrm>
          <a:custGeom>
            <a:avLst/>
            <a:gdLst>
              <a:gd name="connsiteX0" fmla="*/ 4465392 w 9199777"/>
              <a:gd name="connsiteY0" fmla="*/ 68 h 6591024"/>
              <a:gd name="connsiteX1" fmla="*/ 6059890 w 9199777"/>
              <a:gd name="connsiteY1" fmla="*/ 929156 h 6591024"/>
              <a:gd name="connsiteX2" fmla="*/ 9199777 w 9199777"/>
              <a:gd name="connsiteY2" fmla="*/ 6591024 h 6591024"/>
              <a:gd name="connsiteX3" fmla="*/ 0 w 9199777"/>
              <a:gd name="connsiteY3" fmla="*/ 6591024 h 6591024"/>
              <a:gd name="connsiteX4" fmla="*/ 0 w 9199777"/>
              <a:gd name="connsiteY4" fmla="*/ 2227527 h 6591024"/>
              <a:gd name="connsiteX5" fmla="*/ 3608043 w 9199777"/>
              <a:gd name="connsiteY5" fmla="*/ 226624 h 6591024"/>
              <a:gd name="connsiteX6" fmla="*/ 4465392 w 9199777"/>
              <a:gd name="connsiteY6" fmla="*/ 68 h 6591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99777" h="6591024">
                <a:moveTo>
                  <a:pt x="4465392" y="68"/>
                </a:moveTo>
                <a:cubicBezTo>
                  <a:pt x="5105156" y="-5504"/>
                  <a:pt x="5727786" y="330304"/>
                  <a:pt x="6059890" y="929156"/>
                </a:cubicBezTo>
                <a:lnTo>
                  <a:pt x="9199777" y="6591024"/>
                </a:lnTo>
                <a:lnTo>
                  <a:pt x="0" y="6591024"/>
                </a:lnTo>
                <a:lnTo>
                  <a:pt x="0" y="2227527"/>
                </a:lnTo>
                <a:lnTo>
                  <a:pt x="3608043" y="226624"/>
                </a:lnTo>
                <a:cubicBezTo>
                  <a:pt x="3880249" y="75668"/>
                  <a:pt x="4174590" y="2602"/>
                  <a:pt x="4465392" y="68"/>
                </a:cubicBezTo>
                <a:close/>
              </a:path>
            </a:pathLst>
          </a:custGeom>
          <a:noFill/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DE" sz="1400" err="1">
              <a:solidFill>
                <a:schemeClr val="tx2"/>
              </a:solidFill>
            </a:endParaRPr>
          </a:p>
        </p:txBody>
      </p:sp>
      <p:sp>
        <p:nvSpPr>
          <p:cNvPr id="26" name="Titel 1">
            <a:extLst>
              <a:ext uri="{FF2B5EF4-FFF2-40B4-BE49-F238E27FC236}">
                <a16:creationId xmlns:a16="http://schemas.microsoft.com/office/drawing/2014/main" id="{B8D8F9D3-4160-9F4F-8404-2833B167A6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6399" y="3750202"/>
            <a:ext cx="5761039" cy="2114785"/>
          </a:xfrm>
        </p:spPr>
        <p:txBody>
          <a:bodyPr anchor="b" anchorCtr="0"/>
          <a:lstStyle>
            <a:lvl1pPr algn="l">
              <a:defRPr sz="4800" b="1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de-DE" err="1"/>
              <a:t>Simplify</a:t>
            </a:r>
            <a:br>
              <a:rPr lang="de-DE"/>
            </a:br>
            <a:r>
              <a:rPr lang="de-DE"/>
              <a:t>Tomorrow</a:t>
            </a:r>
          </a:p>
        </p:txBody>
      </p:sp>
      <p:pic>
        <p:nvPicPr>
          <p:cNvPr id="22" name="Grafik 21">
            <a:extLst>
              <a:ext uri="{FF2B5EF4-FFF2-40B4-BE49-F238E27FC236}">
                <a16:creationId xmlns:a16="http://schemas.microsoft.com/office/drawing/2014/main" id="{217A383E-C982-4D46-A6A2-A8B636A541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91390" y="215222"/>
            <a:ext cx="2336170" cy="2304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03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emf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014C64E2-8674-BD49-81E8-4ECF28F88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" y="431505"/>
            <a:ext cx="8507413" cy="667562"/>
          </a:xfrm>
          <a:prstGeom prst="rect">
            <a:avLst/>
          </a:prstGeom>
        </p:spPr>
        <p:txBody>
          <a:bodyPr vert="horz" lIns="0" tIns="45720" rIns="91440" bIns="45720" rtlCol="0" anchor="t" anchorCtr="0">
            <a:noAutofit/>
          </a:bodyPr>
          <a:lstStyle/>
          <a:p>
            <a:r>
              <a:rPr lang="de-DE"/>
              <a:t>Mastertitelformat </a:t>
            </a:r>
            <a:br>
              <a:rPr lang="de-DE"/>
            </a:br>
            <a:r>
              <a:rPr lang="de-DE"/>
              <a:t>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F749196-F7B2-2749-A26D-1AC8382C3E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6400" y="1879600"/>
            <a:ext cx="11371263" cy="4197350"/>
          </a:xfrm>
          <a:prstGeom prst="rect">
            <a:avLst/>
          </a:prstGeom>
        </p:spPr>
        <p:txBody>
          <a:bodyPr vert="horz" lIns="0" tIns="0" rIns="91440" bIns="45720" rtlCol="0">
            <a:no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A11E1FCF-713D-F34E-9D12-C764E7084DDA}"/>
              </a:ext>
            </a:extLst>
          </p:cNvPr>
          <p:cNvGrpSpPr/>
          <p:nvPr userDrawn="1"/>
        </p:nvGrpSpPr>
        <p:grpSpPr>
          <a:xfrm>
            <a:off x="11268202" y="6237882"/>
            <a:ext cx="513964" cy="462777"/>
            <a:chOff x="9687519" y="4555067"/>
            <a:chExt cx="5048047" cy="4545304"/>
          </a:xfrm>
        </p:grpSpPr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D7D6DF54-9111-1349-8AEC-6B68984A2C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1" cstate="print">
              <a:lum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36761" b="35831"/>
            <a:stretch/>
          </p:blipFill>
          <p:spPr>
            <a:xfrm>
              <a:off x="9687519" y="6227992"/>
              <a:ext cx="5048047" cy="1236882"/>
            </a:xfrm>
            <a:prstGeom prst="rect">
              <a:avLst/>
            </a:prstGeom>
          </p:spPr>
        </p:pic>
        <p:sp>
          <p:nvSpPr>
            <p:cNvPr id="9" name="Abgerundetes Rechteck 8">
              <a:extLst>
                <a:ext uri="{FF2B5EF4-FFF2-40B4-BE49-F238E27FC236}">
                  <a16:creationId xmlns:a16="http://schemas.microsoft.com/office/drawing/2014/main" id="{B877D34F-25BA-5E44-BA14-0D38DC7CDC45}"/>
                </a:ext>
              </a:extLst>
            </p:cNvPr>
            <p:cNvSpPr>
              <a:spLocks/>
            </p:cNvSpPr>
            <p:nvPr/>
          </p:nvSpPr>
          <p:spPr>
            <a:xfrm rot="2700000">
              <a:off x="9920566" y="4955388"/>
              <a:ext cx="1590892" cy="790250"/>
            </a:xfrm>
            <a:prstGeom prst="roundRect">
              <a:avLst>
                <a:gd name="adj" fmla="val 18977"/>
              </a:avLst>
            </a:prstGeom>
            <a:solidFill>
              <a:srgbClr val="52BBB5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0" name="Abgerundetes Rechteck 9">
              <a:extLst>
                <a:ext uri="{FF2B5EF4-FFF2-40B4-BE49-F238E27FC236}">
                  <a16:creationId xmlns:a16="http://schemas.microsoft.com/office/drawing/2014/main" id="{6D1831AA-9C43-7A4A-B88F-B2D1CC9610BB}"/>
                </a:ext>
              </a:extLst>
            </p:cNvPr>
            <p:cNvSpPr>
              <a:spLocks/>
            </p:cNvSpPr>
            <p:nvPr/>
          </p:nvSpPr>
          <p:spPr>
            <a:xfrm rot="2700000">
              <a:off x="12908773" y="7919468"/>
              <a:ext cx="1580525" cy="781281"/>
            </a:xfrm>
            <a:prstGeom prst="roundRect">
              <a:avLst>
                <a:gd name="adj" fmla="val 20371"/>
              </a:avLst>
            </a:prstGeom>
            <a:solidFill>
              <a:srgbClr val="00569D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1" name="Abgerundetes Rechteck 10">
              <a:extLst>
                <a:ext uri="{FF2B5EF4-FFF2-40B4-BE49-F238E27FC236}">
                  <a16:creationId xmlns:a16="http://schemas.microsoft.com/office/drawing/2014/main" id="{133B0253-8ADF-D644-9D5B-96F68F145B69}"/>
                </a:ext>
              </a:extLst>
            </p:cNvPr>
            <p:cNvSpPr>
              <a:spLocks/>
            </p:cNvSpPr>
            <p:nvPr/>
          </p:nvSpPr>
          <p:spPr>
            <a:xfrm rot="8100000">
              <a:off x="12919942" y="4954193"/>
              <a:ext cx="1579666" cy="782145"/>
            </a:xfrm>
            <a:prstGeom prst="roundRect">
              <a:avLst>
                <a:gd name="adj" fmla="val 18652"/>
              </a:avLst>
            </a:prstGeom>
            <a:solidFill>
              <a:srgbClr val="35A4D9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2" name="Abgerundetes Rechteck 11">
              <a:extLst>
                <a:ext uri="{FF2B5EF4-FFF2-40B4-BE49-F238E27FC236}">
                  <a16:creationId xmlns:a16="http://schemas.microsoft.com/office/drawing/2014/main" id="{09833394-697C-B84E-A357-E22D3DA16A66}"/>
                </a:ext>
              </a:extLst>
            </p:cNvPr>
            <p:cNvSpPr>
              <a:spLocks/>
            </p:cNvSpPr>
            <p:nvPr/>
          </p:nvSpPr>
          <p:spPr>
            <a:xfrm rot="8100000">
              <a:off x="9948865" y="7903220"/>
              <a:ext cx="1567885" cy="792000"/>
            </a:xfrm>
            <a:prstGeom prst="roundRect">
              <a:avLst>
                <a:gd name="adj" fmla="val 17001"/>
              </a:avLst>
            </a:prstGeom>
            <a:solidFill>
              <a:srgbClr val="B3C45B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de-DE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</p:grpSp>
      <p:sp>
        <p:nvSpPr>
          <p:cNvPr id="16" name="Foliennummernplatzhalter 5">
            <a:extLst>
              <a:ext uri="{FF2B5EF4-FFF2-40B4-BE49-F238E27FC236}">
                <a16:creationId xmlns:a16="http://schemas.microsoft.com/office/drawing/2014/main" id="{F6328800-B0C7-DB45-857F-CB3AA7FE2C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06400" y="6396534"/>
            <a:ext cx="434592" cy="22881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800" b="1">
                <a:solidFill>
                  <a:schemeClr val="tx1"/>
                </a:solidFill>
                <a:latin typeface="+mj-lt"/>
              </a:defRPr>
            </a:lvl1pPr>
          </a:lstStyle>
          <a:p>
            <a:fld id="{74C6FC79-BA71-9943-B346-676DE4BBF805}" type="slidenum">
              <a:rPr lang="en-US" smtClean="0"/>
              <a:pPr/>
              <a:t>‹Nr.›</a:t>
            </a:fld>
            <a:r>
              <a:rPr lang="en-US"/>
              <a:t> |</a:t>
            </a:r>
            <a:endParaRPr lang="en-US" b="0"/>
          </a:p>
        </p:txBody>
      </p:sp>
      <p:sp>
        <p:nvSpPr>
          <p:cNvPr id="17" name="Datumsplatzhalter 3">
            <a:extLst>
              <a:ext uri="{FF2B5EF4-FFF2-40B4-BE49-F238E27FC236}">
                <a16:creationId xmlns:a16="http://schemas.microsoft.com/office/drawing/2014/main" id="{1E083AD3-627D-AC49-98BA-5A4321D9DA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77919" y="6399889"/>
            <a:ext cx="2465331" cy="2254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tx1"/>
                </a:solidFill>
              </a:defRPr>
            </a:lvl1pPr>
          </a:lstStyle>
          <a:p>
            <a:r>
              <a:rPr lang="en-US"/>
              <a:t>Autor | </a:t>
            </a:r>
            <a:r>
              <a:rPr lang="en-US" err="1"/>
              <a:t>Abteilung</a:t>
            </a:r>
            <a:r>
              <a:rPr lang="en-US"/>
              <a:t> | </a:t>
            </a:r>
            <a:fld id="{B58476DC-492F-884D-A6E6-E309DDF82C9B}" type="datetime1">
              <a:rPr lang="de-DE" smtClean="0"/>
              <a:t>11.01.2023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511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77" r:id="rId3"/>
    <p:sldLayoutId id="2147483675" r:id="rId4"/>
    <p:sldLayoutId id="2147483672" r:id="rId5"/>
    <p:sldLayoutId id="2147483673" r:id="rId6"/>
    <p:sldLayoutId id="2147483674" r:id="rId7"/>
    <p:sldLayoutId id="2147483676" r:id="rId8"/>
    <p:sldLayoutId id="2147483670" r:id="rId9"/>
    <p:sldLayoutId id="2147483650" r:id="rId10"/>
    <p:sldLayoutId id="2147483678" r:id="rId11"/>
    <p:sldLayoutId id="2147483651" r:id="rId12"/>
    <p:sldLayoutId id="2147483652" r:id="rId13"/>
    <p:sldLayoutId id="2147483679" r:id="rId14"/>
    <p:sldLayoutId id="2147483680" r:id="rId15"/>
    <p:sldLayoutId id="2147483657" r:id="rId16"/>
    <p:sldLayoutId id="2147483658" r:id="rId17"/>
    <p:sldLayoutId id="2147483681" r:id="rId18"/>
    <p:sldLayoutId id="2147483668" r:id="rId1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4150" indent="-184150" algn="l" defTabSz="914400" rtl="0" eaLnBrk="1" latinLnBrk="0" hangingPunct="1">
        <a:lnSpc>
          <a:spcPct val="120000"/>
        </a:lnSpc>
        <a:spcBef>
          <a:spcPts val="1000"/>
        </a:spcBef>
        <a:buSzPct val="90000"/>
        <a:buFont typeface="Arial" panose="020B0604020202020204" pitchFamily="34" charset="0"/>
        <a:buChar char="•"/>
        <a:tabLst/>
        <a:defRPr sz="1400" kern="1200">
          <a:solidFill>
            <a:schemeClr val="tx2"/>
          </a:solidFill>
          <a:latin typeface="+mn-lt"/>
          <a:ea typeface="+mn-ea"/>
          <a:cs typeface="+mn-cs"/>
        </a:defRPr>
      </a:lvl1pPr>
      <a:lvl2pPr marL="360363" indent="-176213" algn="l" defTabSz="914400" rtl="0" eaLnBrk="1" latinLnBrk="0" hangingPunct="1">
        <a:lnSpc>
          <a:spcPct val="120000"/>
        </a:lnSpc>
        <a:spcBef>
          <a:spcPts val="0"/>
        </a:spcBef>
        <a:buSzPct val="90000"/>
        <a:buFont typeface="Arial" panose="020B0604020202020204" pitchFamily="34" charset="0"/>
        <a:buChar char="•"/>
        <a:tabLst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536575" indent="-176213" algn="l" defTabSz="914400" rtl="0" eaLnBrk="1" latinLnBrk="0" hangingPunct="1">
        <a:lnSpc>
          <a:spcPct val="120000"/>
        </a:lnSpc>
        <a:spcBef>
          <a:spcPts val="0"/>
        </a:spcBef>
        <a:buSzPct val="90000"/>
        <a:buFont typeface="Arial" panose="020B0604020202020204" pitchFamily="34" charset="0"/>
        <a:buChar char="•"/>
        <a:tabLst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714375" indent="-177800" algn="l" defTabSz="914400" rtl="0" eaLnBrk="1" latinLnBrk="0" hangingPunct="1">
        <a:lnSpc>
          <a:spcPct val="120000"/>
        </a:lnSpc>
        <a:spcBef>
          <a:spcPts val="0"/>
        </a:spcBef>
        <a:buSzPct val="90000"/>
        <a:buFont typeface="Arial" panose="020B0604020202020204" pitchFamily="34" charset="0"/>
        <a:buChar char="•"/>
        <a:tabLst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890588" indent="-176213" algn="l" defTabSz="914400" rtl="0" eaLnBrk="1" latinLnBrk="0" hangingPunct="1">
        <a:lnSpc>
          <a:spcPct val="120000"/>
        </a:lnSpc>
        <a:spcBef>
          <a:spcPts val="0"/>
        </a:spcBef>
        <a:buSzPct val="90000"/>
        <a:buFont typeface="Arial" panose="020B0604020202020204" pitchFamily="34" charset="0"/>
        <a:buChar char="•"/>
        <a:tabLst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56" userDrawn="1">
          <p15:clr>
            <a:srgbClr val="F26B43"/>
          </p15:clr>
        </p15:guide>
        <p15:guide id="3" pos="7419" userDrawn="1">
          <p15:clr>
            <a:srgbClr val="F26B43"/>
          </p15:clr>
        </p15:guide>
        <p15:guide id="5" pos="1980" userDrawn="1">
          <p15:clr>
            <a:srgbClr val="F26B43"/>
          </p15:clr>
        </p15:guide>
        <p15:guide id="6" pos="2071" userDrawn="1">
          <p15:clr>
            <a:srgbClr val="F26B43"/>
          </p15:clr>
        </p15:guide>
        <p15:guide id="7" pos="3795" userDrawn="1">
          <p15:clr>
            <a:srgbClr val="F26B43"/>
          </p15:clr>
        </p15:guide>
        <p15:guide id="8" pos="3885" userDrawn="1">
          <p15:clr>
            <a:srgbClr val="F26B43"/>
          </p15:clr>
        </p15:guide>
        <p15:guide id="9" pos="5704" userDrawn="1">
          <p15:clr>
            <a:srgbClr val="F26B43"/>
          </p15:clr>
        </p15:guide>
        <p15:guide id="11" orient="horz" pos="166" userDrawn="1">
          <p15:clr>
            <a:srgbClr val="F26B43"/>
          </p15:clr>
        </p15:guide>
        <p15:guide id="12" orient="horz" pos="946" userDrawn="1">
          <p15:clr>
            <a:srgbClr val="F26B43"/>
          </p15:clr>
        </p15:guide>
        <p15:guide id="13" orient="horz" pos="698" userDrawn="1">
          <p15:clr>
            <a:srgbClr val="F26B43"/>
          </p15:clr>
        </p15:guide>
        <p15:guide id="14" orient="horz" pos="1184" userDrawn="1">
          <p15:clr>
            <a:srgbClr val="F26B43"/>
          </p15:clr>
        </p15:guide>
        <p15:guide id="15" orient="horz" pos="3828" userDrawn="1">
          <p15:clr>
            <a:srgbClr val="F26B43"/>
          </p15:clr>
        </p15:guide>
        <p15:guide id="16" orient="horz" pos="3566" userDrawn="1">
          <p15:clr>
            <a:srgbClr val="F26B43"/>
          </p15:clr>
        </p15:guide>
        <p15:guide id="17" pos="561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CB41A148-9E48-CB48-9EBC-E3D90F9F3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" y="3429000"/>
            <a:ext cx="5618163" cy="1709662"/>
          </a:xfrm>
        </p:spPr>
        <p:txBody>
          <a:bodyPr/>
          <a:lstStyle/>
          <a:p>
            <a:br>
              <a:rPr lang="de-DE"/>
            </a:br>
            <a:r>
              <a:rPr lang="de-DE"/>
              <a:t>bKV</a:t>
            </a:r>
            <a:br>
              <a:rPr lang="de-DE"/>
            </a:br>
            <a:r>
              <a:rPr lang="de-DE"/>
              <a:t>Walk-Through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C9827E45-659F-E842-8E8B-9F7DE527856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6400" y="4991100"/>
            <a:ext cx="5618163" cy="669925"/>
          </a:xfrm>
        </p:spPr>
        <p:txBody>
          <a:bodyPr/>
          <a:lstStyle/>
          <a:p>
            <a:fld id="{8AA88F7A-F79D-A342-8E43-71CCFD9CAE88}" type="datetime1">
              <a:rPr lang="de-DE" smtClean="0"/>
              <a:t>11.01.2023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3719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ellenplatzhalter 32">
            <a:extLst>
              <a:ext uri="{FF2B5EF4-FFF2-40B4-BE49-F238E27FC236}">
                <a16:creationId xmlns:a16="http://schemas.microsoft.com/office/drawing/2014/main" id="{9A038074-4B99-4F47-A249-0CE346D2A24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90619481"/>
              </p:ext>
            </p:extLst>
          </p:nvPr>
        </p:nvGraphicFramePr>
        <p:xfrm>
          <a:off x="933761" y="1695677"/>
          <a:ext cx="7712298" cy="25708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494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628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r"/>
                      <a:r>
                        <a:rPr lang="en-US" sz="2800" b="1" noProof="0">
                          <a:solidFill>
                            <a:schemeClr val="accent3"/>
                          </a:solidFill>
                          <a:latin typeface="+mj-lt"/>
                        </a:rPr>
                        <a:t>01</a:t>
                      </a:r>
                    </a:p>
                  </a:txBody>
                  <a:tcPr marL="0" marR="144000" marT="0" marB="216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887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7667D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de-DE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Vorstellung XEMPUS</a:t>
                      </a:r>
                    </a:p>
                  </a:txBody>
                  <a:tcPr marL="0" marR="0" marT="54000" marB="144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en-US" sz="2800" b="1" noProof="0">
                          <a:solidFill>
                            <a:schemeClr val="accent3"/>
                          </a:solidFill>
                          <a:latin typeface="+mj-lt"/>
                        </a:rPr>
                        <a:t>02</a:t>
                      </a:r>
                    </a:p>
                  </a:txBody>
                  <a:tcPr marL="0" marR="144000" marT="0" marB="21600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887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7667D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de-DE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Beratung, Abschluss und Verwaltung der bKV mit </a:t>
                      </a:r>
                      <a:r>
                        <a:rPr kumimoji="0" lang="de-DE" sz="1400" b="0" i="0" u="none" strike="noStrike" kern="1200" cap="none" spc="0" normalizeH="0" baseline="0" noProof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Xempus</a:t>
                      </a:r>
                      <a:endParaRPr kumimoji="0" lang="de-DE" sz="1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54000" marB="14400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en-US" sz="2800" b="1" noProof="0">
                          <a:solidFill>
                            <a:schemeClr val="accent3"/>
                          </a:solidFill>
                          <a:latin typeface="+mj-lt"/>
                        </a:rPr>
                        <a:t>03</a:t>
                      </a:r>
                    </a:p>
                  </a:txBody>
                  <a:tcPr marL="0" marR="144000" marT="0" marB="216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887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7667D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de-DE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Fragen &amp; Antworten</a:t>
                      </a:r>
                    </a:p>
                  </a:txBody>
                  <a:tcPr marL="0" marR="0" marT="54000" marB="144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endParaRPr lang="en-US" sz="2800" b="1" noProof="0">
                        <a:solidFill>
                          <a:schemeClr val="accent3"/>
                        </a:solidFill>
                        <a:latin typeface="+mj-lt"/>
                      </a:endParaRPr>
                    </a:p>
                  </a:txBody>
                  <a:tcPr marL="0" marR="144000" marT="0" marB="216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887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7667D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de-DE" sz="1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54000" marB="144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DBF6FE0C-7B07-CB42-B5E5-763E67249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" y="5109627"/>
            <a:ext cx="2818799" cy="752520"/>
          </a:xfrm>
        </p:spPr>
        <p:txBody>
          <a:bodyPr/>
          <a:lstStyle/>
          <a:p>
            <a:r>
              <a:rPr lang="de-DE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723129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DC77A0A9-DF7B-6A4D-8685-F60516AF1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2279" y="4878854"/>
            <a:ext cx="9014183" cy="791386"/>
          </a:xfrm>
        </p:spPr>
        <p:txBody>
          <a:bodyPr/>
          <a:lstStyle/>
          <a:p>
            <a:pPr lvl="0" defTabSz="1088776">
              <a:lnSpc>
                <a:spcPct val="100000"/>
              </a:lnSpc>
              <a:spcBef>
                <a:spcPts val="0"/>
              </a:spcBef>
              <a:buClr>
                <a:srgbClr val="47667D"/>
              </a:buClr>
              <a:defRPr/>
            </a:pPr>
            <a:r>
              <a:rPr lang="de-DE"/>
              <a:t>Beratung, Abschluss, Verwaltung</a:t>
            </a:r>
            <a:br>
              <a:rPr lang="de-DE"/>
            </a:br>
            <a:r>
              <a:rPr lang="de-DE"/>
              <a:t>bKV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0E1A154-D990-6A48-A847-B7E25E351BA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6401" y="4725614"/>
            <a:ext cx="1651000" cy="1097867"/>
          </a:xfrm>
        </p:spPr>
        <p:txBody>
          <a:bodyPr/>
          <a:lstStyle/>
          <a:p>
            <a:r>
              <a:rPr lang="de-DE"/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25399982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hteck 30">
            <a:extLst>
              <a:ext uri="{FF2B5EF4-FFF2-40B4-BE49-F238E27FC236}">
                <a16:creationId xmlns:a16="http://schemas.microsoft.com/office/drawing/2014/main" id="{DDB1074F-A951-0980-C238-903EAFE26EF3}"/>
              </a:ext>
            </a:extLst>
          </p:cNvPr>
          <p:cNvSpPr/>
          <p:nvPr/>
        </p:nvSpPr>
        <p:spPr>
          <a:xfrm>
            <a:off x="6190533" y="2422471"/>
            <a:ext cx="5039390" cy="26506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 err="1">
              <a:solidFill>
                <a:schemeClr val="tx2"/>
              </a:solidFill>
            </a:endParaRPr>
          </a:p>
        </p:txBody>
      </p:sp>
      <p:sp>
        <p:nvSpPr>
          <p:cNvPr id="30" name="Rechteck 29">
            <a:extLst>
              <a:ext uri="{FF2B5EF4-FFF2-40B4-BE49-F238E27FC236}">
                <a16:creationId xmlns:a16="http://schemas.microsoft.com/office/drawing/2014/main" id="{9F93D7AC-835D-AA2D-F025-2420F069C519}"/>
              </a:ext>
            </a:extLst>
          </p:cNvPr>
          <p:cNvSpPr/>
          <p:nvPr/>
        </p:nvSpPr>
        <p:spPr>
          <a:xfrm>
            <a:off x="677919" y="2428523"/>
            <a:ext cx="5039390" cy="26506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 err="1">
              <a:solidFill>
                <a:schemeClr val="tx2"/>
              </a:solidFill>
            </a:endParaRP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AE148904-6D35-0F75-47F5-6B48E53F3A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Autor | Abteilung | </a:t>
            </a:r>
            <a:fld id="{D40EA9A4-2A61-954A-83E7-CD85214C9815}" type="datetime1">
              <a:rPr lang="de-DE" smtClean="0"/>
              <a:t>11.01.2023</a:t>
            </a:fld>
            <a:endParaRPr lang="en-US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0638C949-A9C6-4087-65A2-5C47C96F077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4C6FC79-BA71-9943-B346-676DE4BBF805}" type="slidenum">
              <a:rPr lang="en-US" smtClean="0"/>
              <a:pPr/>
              <a:t>4</a:t>
            </a:fld>
            <a:r>
              <a:rPr lang="en-US"/>
              <a:t> |</a:t>
            </a:r>
            <a:endParaRPr lang="en-US" b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8BF94396-84E9-4B29-0ABE-DE9F32E37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XEMPUS Lösung für Beratung, Abschluss und Verwaltung der bKV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217A72C-56FE-0D4E-FCD1-E5878FD60C6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de-DE"/>
              <a:t>Produktwelt</a:t>
            </a:r>
          </a:p>
        </p:txBody>
      </p:sp>
      <p:sp>
        <p:nvSpPr>
          <p:cNvPr id="11" name="Insurance Agents">
            <a:extLst>
              <a:ext uri="{FF2B5EF4-FFF2-40B4-BE49-F238E27FC236}">
                <a16:creationId xmlns:a16="http://schemas.microsoft.com/office/drawing/2014/main" id="{96E22C7F-9E31-EFCD-A3EB-D4AFD4046D53}"/>
              </a:ext>
            </a:extLst>
          </p:cNvPr>
          <p:cNvSpPr txBox="1"/>
          <p:nvPr/>
        </p:nvSpPr>
        <p:spPr>
          <a:xfrm>
            <a:off x="795524" y="3791237"/>
            <a:ext cx="2293424" cy="7507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6789" tIns="26789" rIns="26789" bIns="26789">
            <a:spAutoFit/>
          </a:bodyPr>
          <a:lstStyle>
            <a:lvl1pPr defTabSz="1371600">
              <a:lnSpc>
                <a:spcPct val="110000"/>
              </a:lnSpc>
              <a:defRPr sz="2600">
                <a:solidFill>
                  <a:srgbClr val="434343"/>
                </a:solidFill>
                <a:latin typeface="Akkurat Std"/>
                <a:ea typeface="Akkurat Std"/>
                <a:cs typeface="Akkurat Std"/>
                <a:sym typeface="Akkurat Std"/>
              </a:defRPr>
            </a:lvl1pPr>
          </a:lstStyle>
          <a:p>
            <a:pPr algn="ctr" hangingPunct="1"/>
            <a:r>
              <a:rPr lang="de-DE" sz="1400" kern="1200" spc="0">
                <a:solidFill>
                  <a:srgbClr val="35A4D9"/>
                </a:solidFill>
                <a:latin typeface="+mn-lt"/>
                <a:ea typeface="Calibri" charset="0"/>
                <a:cs typeface="Calibri" charset="0"/>
              </a:rPr>
              <a:t>Vermittler + </a:t>
            </a:r>
            <a:r>
              <a:rPr lang="de-DE" sz="1400">
                <a:solidFill>
                  <a:srgbClr val="00569D"/>
                </a:solidFill>
                <a:latin typeface="+mn-lt"/>
                <a:cs typeface="Calibri" charset="0"/>
              </a:rPr>
              <a:t>Arbeitgeber</a:t>
            </a:r>
          </a:p>
          <a:p>
            <a:pPr algn="ctr" hangingPunct="1"/>
            <a:r>
              <a:rPr lang="de-DE" sz="1400" b="1" kern="1200" spc="0">
                <a:solidFill>
                  <a:srgbClr val="35A4D9"/>
                </a:solidFill>
                <a:latin typeface="+mn-lt"/>
                <a:ea typeface="Calibri" charset="0"/>
                <a:cs typeface="Calibri" charset="0"/>
              </a:rPr>
              <a:t>beraten &amp;</a:t>
            </a:r>
            <a:br>
              <a:rPr lang="de-DE" sz="1400" b="1" kern="1200" spc="0">
                <a:solidFill>
                  <a:srgbClr val="35A4D9"/>
                </a:solidFill>
                <a:latin typeface="+mn-lt"/>
                <a:ea typeface="Calibri" charset="0"/>
                <a:cs typeface="Calibri" charset="0"/>
              </a:rPr>
            </a:br>
            <a:r>
              <a:rPr lang="de-DE" sz="1400" b="1" kern="1200" spc="0">
                <a:solidFill>
                  <a:srgbClr val="35A4D9"/>
                </a:solidFill>
                <a:latin typeface="+mn-lt"/>
                <a:ea typeface="Calibri" charset="0"/>
                <a:cs typeface="Calibri" charset="0"/>
              </a:rPr>
              <a:t> abschließen</a:t>
            </a:r>
          </a:p>
        </p:txBody>
      </p:sp>
      <p:sp>
        <p:nvSpPr>
          <p:cNvPr id="12" name="Employees">
            <a:extLst>
              <a:ext uri="{FF2B5EF4-FFF2-40B4-BE49-F238E27FC236}">
                <a16:creationId xmlns:a16="http://schemas.microsoft.com/office/drawing/2014/main" id="{3A94DB48-D30E-C583-3CB8-0E6FE9EC097F}"/>
              </a:ext>
            </a:extLst>
          </p:cNvPr>
          <p:cNvSpPr txBox="1"/>
          <p:nvPr/>
        </p:nvSpPr>
        <p:spPr>
          <a:xfrm>
            <a:off x="6536300" y="3836698"/>
            <a:ext cx="2052479" cy="5137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6789" tIns="26789" rIns="26789" bIns="26789">
            <a:spAutoFit/>
          </a:bodyPr>
          <a:lstStyle>
            <a:lvl1pPr defTabSz="1371600">
              <a:lnSpc>
                <a:spcPct val="110000"/>
              </a:lnSpc>
              <a:defRPr sz="2600">
                <a:solidFill>
                  <a:srgbClr val="434343"/>
                </a:solidFill>
                <a:latin typeface="Akkurat Std"/>
                <a:ea typeface="Akkurat Std"/>
                <a:cs typeface="Akkurat Std"/>
                <a:sym typeface="Akkurat Std"/>
              </a:defRPr>
            </a:lvl1pPr>
          </a:lstStyle>
          <a:p>
            <a:pPr algn="ctr" hangingPunct="1"/>
            <a:r>
              <a:rPr lang="de-DE" sz="1400" kern="1200" spc="0">
                <a:solidFill>
                  <a:srgbClr val="00569D"/>
                </a:solidFill>
                <a:latin typeface="+mn-lt"/>
                <a:ea typeface="Calibri" charset="0"/>
                <a:cs typeface="Calibri" charset="0"/>
              </a:rPr>
              <a:t>Arbeitgeber + </a:t>
            </a:r>
            <a:r>
              <a:rPr lang="de-DE" sz="1400" b="1">
                <a:solidFill>
                  <a:srgbClr val="35A4D9"/>
                </a:solidFill>
                <a:latin typeface="+mn-lt"/>
                <a:cs typeface="Calibri" charset="0"/>
              </a:rPr>
              <a:t>Vermittler</a:t>
            </a:r>
            <a:br>
              <a:rPr lang="de-DE" sz="1400" b="1" kern="1200" spc="0">
                <a:solidFill>
                  <a:srgbClr val="00569D"/>
                </a:solidFill>
                <a:latin typeface="+mn-lt"/>
                <a:ea typeface="Calibri" charset="0"/>
                <a:cs typeface="Calibri" charset="0"/>
              </a:rPr>
            </a:br>
            <a:r>
              <a:rPr lang="de-DE" sz="1400" b="1" kern="1200" spc="0">
                <a:solidFill>
                  <a:srgbClr val="00569D"/>
                </a:solidFill>
                <a:latin typeface="+mn-lt"/>
                <a:ea typeface="Calibri" charset="0"/>
                <a:cs typeface="Calibri" charset="0"/>
              </a:rPr>
              <a:t>verwalten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2BF996D0-1DCF-45F5-AB53-614C9CFE78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321" y="2816158"/>
            <a:ext cx="958292" cy="958292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DDD342F6-6084-8B3E-47A7-4BE21A904A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276" y="2861930"/>
            <a:ext cx="943060" cy="943060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8D9161AA-AEC2-676E-AA10-EC5A6EC6D4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1082" y="2894813"/>
            <a:ext cx="943061" cy="943061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C1423DE7-7821-B7EB-EFF0-9535CE1DD7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4616" y="2877902"/>
            <a:ext cx="958292" cy="958292"/>
          </a:xfrm>
          <a:prstGeom prst="rect">
            <a:avLst/>
          </a:prstGeom>
        </p:spPr>
      </p:pic>
      <p:sp>
        <p:nvSpPr>
          <p:cNvPr id="22" name="Employees">
            <a:extLst>
              <a:ext uri="{FF2B5EF4-FFF2-40B4-BE49-F238E27FC236}">
                <a16:creationId xmlns:a16="http://schemas.microsoft.com/office/drawing/2014/main" id="{09FB4329-8958-E310-1725-4DCA245FD815}"/>
              </a:ext>
            </a:extLst>
          </p:cNvPr>
          <p:cNvSpPr txBox="1"/>
          <p:nvPr/>
        </p:nvSpPr>
        <p:spPr>
          <a:xfrm>
            <a:off x="9633695" y="3836194"/>
            <a:ext cx="1180134" cy="5137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6789" tIns="26789" rIns="26789" bIns="26789">
            <a:spAutoFit/>
          </a:bodyPr>
          <a:lstStyle>
            <a:lvl1pPr defTabSz="1371600">
              <a:lnSpc>
                <a:spcPct val="110000"/>
              </a:lnSpc>
              <a:defRPr sz="2600">
                <a:solidFill>
                  <a:srgbClr val="434343"/>
                </a:solidFill>
                <a:latin typeface="Akkurat Std"/>
                <a:ea typeface="Akkurat Std"/>
                <a:cs typeface="Akkurat Std"/>
                <a:sym typeface="Akkurat Std"/>
              </a:defRPr>
            </a:lvl1pPr>
          </a:lstStyle>
          <a:p>
            <a:pPr algn="ctr" hangingPunct="1"/>
            <a:r>
              <a:rPr lang="de-DE" sz="1400">
                <a:solidFill>
                  <a:srgbClr val="B3C45B"/>
                </a:solidFill>
                <a:latin typeface="+mn-lt"/>
                <a:cs typeface="Calibri" charset="0"/>
              </a:rPr>
              <a:t>Produktgeber</a:t>
            </a:r>
            <a:br>
              <a:rPr lang="de-DE" sz="1100">
                <a:solidFill>
                  <a:srgbClr val="B3C45B"/>
                </a:solidFill>
                <a:latin typeface="+mn-lt"/>
                <a:cs typeface="Calibri" charset="0"/>
              </a:rPr>
            </a:br>
            <a:r>
              <a:rPr lang="de-DE" sz="1400" b="1">
                <a:solidFill>
                  <a:srgbClr val="B3C45B"/>
                </a:solidFill>
                <a:latin typeface="+mn-lt"/>
                <a:cs typeface="Calibri" charset="0"/>
              </a:rPr>
              <a:t>ausführen</a:t>
            </a:r>
          </a:p>
        </p:txBody>
      </p:sp>
      <p:sp>
        <p:nvSpPr>
          <p:cNvPr id="23" name="Employees">
            <a:extLst>
              <a:ext uri="{FF2B5EF4-FFF2-40B4-BE49-F238E27FC236}">
                <a16:creationId xmlns:a16="http://schemas.microsoft.com/office/drawing/2014/main" id="{9F9985C8-0CAE-13FE-C181-1E5ED3379C9D}"/>
              </a:ext>
            </a:extLst>
          </p:cNvPr>
          <p:cNvSpPr txBox="1"/>
          <p:nvPr/>
        </p:nvSpPr>
        <p:spPr>
          <a:xfrm>
            <a:off x="4115400" y="3791237"/>
            <a:ext cx="1180134" cy="5137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6789" tIns="26789" rIns="26789" bIns="26789">
            <a:spAutoFit/>
          </a:bodyPr>
          <a:lstStyle>
            <a:lvl1pPr defTabSz="1371600">
              <a:lnSpc>
                <a:spcPct val="110000"/>
              </a:lnSpc>
              <a:defRPr sz="2600">
                <a:solidFill>
                  <a:srgbClr val="434343"/>
                </a:solidFill>
                <a:latin typeface="Akkurat Std"/>
                <a:ea typeface="Akkurat Std"/>
                <a:cs typeface="Akkurat Std"/>
                <a:sym typeface="Akkurat Std"/>
              </a:defRPr>
            </a:lvl1pPr>
          </a:lstStyle>
          <a:p>
            <a:pPr algn="ctr" hangingPunct="1"/>
            <a:r>
              <a:rPr lang="de-DE" sz="1400">
                <a:solidFill>
                  <a:srgbClr val="B3C45B"/>
                </a:solidFill>
                <a:latin typeface="+mn-lt"/>
                <a:cs typeface="Calibri" charset="0"/>
              </a:rPr>
              <a:t>Produktgeber</a:t>
            </a:r>
            <a:br>
              <a:rPr lang="de-DE" sz="1100">
                <a:solidFill>
                  <a:srgbClr val="B3C45B"/>
                </a:solidFill>
                <a:latin typeface="+mn-lt"/>
                <a:cs typeface="Calibri" charset="0"/>
              </a:rPr>
            </a:br>
            <a:r>
              <a:rPr lang="de-DE" sz="1400" b="1">
                <a:solidFill>
                  <a:srgbClr val="B3C45B"/>
                </a:solidFill>
                <a:latin typeface="+mn-lt"/>
                <a:cs typeface="Calibri" charset="0"/>
              </a:rPr>
              <a:t>policieren</a:t>
            </a:r>
          </a:p>
        </p:txBody>
      </p:sp>
      <p:cxnSp>
        <p:nvCxnSpPr>
          <p:cNvPr id="25" name="Gerade Verbindung mit Pfeil 24">
            <a:extLst>
              <a:ext uri="{FF2B5EF4-FFF2-40B4-BE49-F238E27FC236}">
                <a16:creationId xmlns:a16="http://schemas.microsoft.com/office/drawing/2014/main" id="{9E3BA481-F00B-F1D2-958C-A5D99295F5DE}"/>
              </a:ext>
            </a:extLst>
          </p:cNvPr>
          <p:cNvCxnSpPr/>
          <p:nvPr/>
        </p:nvCxnSpPr>
        <p:spPr>
          <a:xfrm>
            <a:off x="3200140" y="3178480"/>
            <a:ext cx="775193" cy="0"/>
          </a:xfrm>
          <a:prstGeom prst="straightConnector1">
            <a:avLst/>
          </a:prstGeom>
          <a:ln w="476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 Verbindung mit Pfeil 26">
            <a:extLst>
              <a:ext uri="{FF2B5EF4-FFF2-40B4-BE49-F238E27FC236}">
                <a16:creationId xmlns:a16="http://schemas.microsoft.com/office/drawing/2014/main" id="{FF27376E-7CE6-E21A-E9B3-8DD6BA02286B}"/>
              </a:ext>
            </a:extLst>
          </p:cNvPr>
          <p:cNvCxnSpPr/>
          <p:nvPr/>
        </p:nvCxnSpPr>
        <p:spPr>
          <a:xfrm>
            <a:off x="3143250" y="3397547"/>
            <a:ext cx="775193" cy="0"/>
          </a:xfrm>
          <a:prstGeom prst="straightConnector1">
            <a:avLst/>
          </a:prstGeom>
          <a:ln w="47625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 Verbindung mit Pfeil 27">
            <a:extLst>
              <a:ext uri="{FF2B5EF4-FFF2-40B4-BE49-F238E27FC236}">
                <a16:creationId xmlns:a16="http://schemas.microsoft.com/office/drawing/2014/main" id="{DC602AB3-6BE6-64E1-7A41-E7F71D23AF75}"/>
              </a:ext>
            </a:extLst>
          </p:cNvPr>
          <p:cNvCxnSpPr/>
          <p:nvPr/>
        </p:nvCxnSpPr>
        <p:spPr>
          <a:xfrm>
            <a:off x="8710228" y="3293934"/>
            <a:ext cx="775193" cy="0"/>
          </a:xfrm>
          <a:prstGeom prst="straightConnector1">
            <a:avLst/>
          </a:prstGeom>
          <a:ln w="476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erade Verbindung mit Pfeil 28">
            <a:extLst>
              <a:ext uri="{FF2B5EF4-FFF2-40B4-BE49-F238E27FC236}">
                <a16:creationId xmlns:a16="http://schemas.microsoft.com/office/drawing/2014/main" id="{A611BD7F-CC51-D57F-3003-512EA8101667}"/>
              </a:ext>
            </a:extLst>
          </p:cNvPr>
          <p:cNvCxnSpPr/>
          <p:nvPr/>
        </p:nvCxnSpPr>
        <p:spPr>
          <a:xfrm>
            <a:off x="8653338" y="3513001"/>
            <a:ext cx="775193" cy="0"/>
          </a:xfrm>
          <a:prstGeom prst="straightConnector1">
            <a:avLst/>
          </a:prstGeom>
          <a:ln w="47625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Grafik 31">
            <a:extLst>
              <a:ext uri="{FF2B5EF4-FFF2-40B4-BE49-F238E27FC236}">
                <a16:creationId xmlns:a16="http://schemas.microsoft.com/office/drawing/2014/main" id="{50C1AAE6-687D-5B77-67CC-36B64A5A13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4430" y="2789520"/>
            <a:ext cx="943060" cy="943060"/>
          </a:xfrm>
          <a:prstGeom prst="rect">
            <a:avLst/>
          </a:prstGeom>
        </p:spPr>
      </p:pic>
      <p:pic>
        <p:nvPicPr>
          <p:cNvPr id="33" name="Grafik 32">
            <a:extLst>
              <a:ext uri="{FF2B5EF4-FFF2-40B4-BE49-F238E27FC236}">
                <a16:creationId xmlns:a16="http://schemas.microsoft.com/office/drawing/2014/main" id="{85C5ACCC-5957-9EF1-696F-7691F958E8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2236" y="2822403"/>
            <a:ext cx="943061" cy="943061"/>
          </a:xfrm>
          <a:prstGeom prst="rect">
            <a:avLst/>
          </a:prstGeom>
        </p:spPr>
      </p:pic>
      <p:pic>
        <p:nvPicPr>
          <p:cNvPr id="1026" name="Picture 2" descr="bAV-Aufwandsrechner für Arbeitgeber | Pension Benefits AG">
            <a:extLst>
              <a:ext uri="{FF2B5EF4-FFF2-40B4-BE49-F238E27FC236}">
                <a16:creationId xmlns:a16="http://schemas.microsoft.com/office/drawing/2014/main" id="{1A2FEA16-99DB-BC63-FCA6-B62EBE45B8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919" y="1489816"/>
            <a:ext cx="1639768" cy="918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288D35BF-C850-B18A-4F64-9DF450A786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0553" y="1537454"/>
            <a:ext cx="1493046" cy="688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2035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>
            <a:extLst>
              <a:ext uri="{FF2B5EF4-FFF2-40B4-BE49-F238E27FC236}">
                <a16:creationId xmlns:a16="http://schemas.microsoft.com/office/drawing/2014/main" id="{8685E0E0-0901-834D-B12C-975A619F67A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 rot="19062090">
            <a:off x="-3053378" y="-3399656"/>
            <a:ext cx="12602607" cy="10855248"/>
          </a:xfrm>
        </p:spPr>
        <p:txBody>
          <a:bodyPr/>
          <a:lstStyle/>
          <a:p>
            <a:r>
              <a:rPr lang="de-DE"/>
              <a:t>01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4D85217A-E6BD-3A4D-8DE9-2EA070A09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" y="4877120"/>
            <a:ext cx="7324436" cy="1002150"/>
          </a:xfrm>
        </p:spPr>
        <p:txBody>
          <a:bodyPr/>
          <a:lstStyle/>
          <a:p>
            <a:r>
              <a:rPr lang="de-DE"/>
              <a:t>XEMPUS advisor</a:t>
            </a:r>
            <a:br>
              <a:rPr lang="de-DE"/>
            </a:br>
            <a:r>
              <a:rPr lang="de-DE" sz="4800"/>
              <a:t>Beratung &amp; Abschluss</a:t>
            </a:r>
          </a:p>
        </p:txBody>
      </p:sp>
    </p:spTree>
    <p:extLst>
      <p:ext uri="{BB962C8B-B14F-4D97-AF65-F5344CB8AC3E}">
        <p14:creationId xmlns:p14="http://schemas.microsoft.com/office/powerpoint/2010/main" val="3710579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05AE81-26FC-E7CE-36C4-49299D507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Beratung und Abschluss im XEMPUS advisor in 4 Phasen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388D833-6BEE-81B1-F096-71CD32DC8BA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Autor | Abteilung | </a:t>
            </a:r>
            <a:fld id="{D40EA9A4-2A61-954A-83E7-CD85214C9815}" type="datetime1">
              <a:rPr lang="de-DE" smtClean="0"/>
              <a:t>11.01.2023</a:t>
            </a:fld>
            <a:endParaRPr lang="en-US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1FAF261-06E8-E665-F8A5-3EE534A06D3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4C6FC79-BA71-9943-B346-676DE4BBF805}" type="slidenum">
              <a:rPr lang="en-US" smtClean="0"/>
              <a:pPr/>
              <a:t>6</a:t>
            </a:fld>
            <a:r>
              <a:rPr lang="en-US"/>
              <a:t> |</a:t>
            </a:r>
            <a:endParaRPr lang="en-US" b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2179D99-CBAE-1F9B-2E17-9C9316D9C51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de-DE"/>
              <a:t>Produktwelt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8F634436-FE4B-D014-5F08-7C9A2D0E6A48}"/>
              </a:ext>
            </a:extLst>
          </p:cNvPr>
          <p:cNvSpPr/>
          <p:nvPr/>
        </p:nvSpPr>
        <p:spPr>
          <a:xfrm>
            <a:off x="623696" y="2216713"/>
            <a:ext cx="2125074" cy="104114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>
                <a:solidFill>
                  <a:schemeClr val="bg1"/>
                </a:solidFill>
              </a:rPr>
              <a:t>1</a:t>
            </a:r>
          </a:p>
          <a:p>
            <a:pPr algn="ctr"/>
            <a:r>
              <a:rPr lang="de-DE" sz="2000">
                <a:solidFill>
                  <a:schemeClr val="bg1"/>
                </a:solidFill>
              </a:rPr>
              <a:t>Gesprächs-Vorbereitung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07E787B5-C97D-241A-AB46-2EA8ED587DC6}"/>
              </a:ext>
            </a:extLst>
          </p:cNvPr>
          <p:cNvSpPr/>
          <p:nvPr/>
        </p:nvSpPr>
        <p:spPr>
          <a:xfrm>
            <a:off x="3138535" y="2216713"/>
            <a:ext cx="2125074" cy="1041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>
                <a:solidFill>
                  <a:schemeClr val="tx2"/>
                </a:solidFill>
              </a:rPr>
              <a:t>2</a:t>
            </a:r>
          </a:p>
          <a:p>
            <a:pPr algn="ctr"/>
            <a:r>
              <a:rPr lang="de-DE" sz="2000">
                <a:solidFill>
                  <a:schemeClr val="tx2"/>
                </a:solidFill>
              </a:rPr>
              <a:t>Beratung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36F6DC53-BA30-92CF-5593-B9A7F427A218}"/>
              </a:ext>
            </a:extLst>
          </p:cNvPr>
          <p:cNvSpPr/>
          <p:nvPr/>
        </p:nvSpPr>
        <p:spPr>
          <a:xfrm>
            <a:off x="5653374" y="2223424"/>
            <a:ext cx="2213044" cy="104114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>
                <a:solidFill>
                  <a:schemeClr val="tx2"/>
                </a:solidFill>
              </a:rPr>
              <a:t>3</a:t>
            </a:r>
          </a:p>
          <a:p>
            <a:pPr algn="ctr"/>
            <a:r>
              <a:rPr lang="de-DE" sz="2000">
                <a:solidFill>
                  <a:schemeClr val="tx2"/>
                </a:solidFill>
              </a:rPr>
              <a:t>Angebot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345B166B-E050-E16C-89C6-2D70CC2A699A}"/>
              </a:ext>
            </a:extLst>
          </p:cNvPr>
          <p:cNvSpPr/>
          <p:nvPr/>
        </p:nvSpPr>
        <p:spPr>
          <a:xfrm>
            <a:off x="8256183" y="2221023"/>
            <a:ext cx="2299580" cy="104114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>
                <a:solidFill>
                  <a:schemeClr val="tx2"/>
                </a:solidFill>
              </a:rPr>
              <a:t>4</a:t>
            </a:r>
          </a:p>
          <a:p>
            <a:pPr algn="ctr"/>
            <a:r>
              <a:rPr lang="de-DE" sz="2000">
                <a:solidFill>
                  <a:schemeClr val="tx2"/>
                </a:solidFill>
              </a:rPr>
              <a:t>Abschluss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0326423C-27F3-7FF4-AE9E-B3EEE244181A}"/>
              </a:ext>
            </a:extLst>
          </p:cNvPr>
          <p:cNvSpPr txBox="1"/>
          <p:nvPr/>
        </p:nvSpPr>
        <p:spPr>
          <a:xfrm>
            <a:off x="623696" y="3512744"/>
            <a:ext cx="21250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sz="1200">
                <a:solidFill>
                  <a:schemeClr val="tx2"/>
                </a:solidFill>
              </a:rPr>
              <a:t>Auswahl Arbeitgeber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sz="1200">
                <a:solidFill>
                  <a:schemeClr val="tx2"/>
                </a:solidFill>
              </a:rPr>
              <a:t>Auswahl Tarif(e)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sz="1200">
                <a:solidFill>
                  <a:schemeClr val="tx2"/>
                </a:solidFill>
              </a:rPr>
              <a:t>Auswahl Beratungs-inhalte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endParaRPr lang="de-DE" sz="1200" err="1">
              <a:solidFill>
                <a:schemeClr val="tx2"/>
              </a:solidFill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D8F59AC0-A4B8-1B77-89D7-6934C746A636}"/>
              </a:ext>
            </a:extLst>
          </p:cNvPr>
          <p:cNvSpPr txBox="1"/>
          <p:nvPr/>
        </p:nvSpPr>
        <p:spPr>
          <a:xfrm>
            <a:off x="3138536" y="3512744"/>
            <a:ext cx="2125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sz="1200">
                <a:solidFill>
                  <a:schemeClr val="tx2"/>
                </a:solidFill>
              </a:rPr>
              <a:t>Übermittlung Beratungsinhalte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endParaRPr lang="de-DE" sz="1200" err="1">
              <a:solidFill>
                <a:schemeClr val="tx2"/>
              </a:solidFill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58E38968-A691-B8C7-2D86-362C1DB84BA9}"/>
              </a:ext>
            </a:extLst>
          </p:cNvPr>
          <p:cNvSpPr txBox="1"/>
          <p:nvPr/>
        </p:nvSpPr>
        <p:spPr>
          <a:xfrm>
            <a:off x="5653374" y="3512744"/>
            <a:ext cx="22130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sz="1200">
                <a:solidFill>
                  <a:schemeClr val="tx2"/>
                </a:solidFill>
              </a:rPr>
              <a:t>Tarifvergleich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sz="1200">
                <a:solidFill>
                  <a:schemeClr val="tx2"/>
                </a:solidFill>
              </a:rPr>
              <a:t>Erstellen von Gruppen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sz="1200">
                <a:solidFill>
                  <a:schemeClr val="tx2"/>
                </a:solidFill>
              </a:rPr>
              <a:t>Zuweisen der Tarife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sz="1200">
                <a:solidFill>
                  <a:schemeClr val="tx2"/>
                </a:solidFill>
              </a:rPr>
              <a:t>Angebotserstellung &amp;</a:t>
            </a:r>
            <a:br>
              <a:rPr lang="de-DE" sz="1200">
                <a:solidFill>
                  <a:schemeClr val="tx2"/>
                </a:solidFill>
              </a:rPr>
            </a:br>
            <a:r>
              <a:rPr lang="de-DE" sz="1200">
                <a:solidFill>
                  <a:schemeClr val="tx2"/>
                </a:solidFill>
              </a:rPr>
              <a:t>Personalisierung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sz="1200">
                <a:solidFill>
                  <a:schemeClr val="tx2"/>
                </a:solidFill>
              </a:rPr>
              <a:t>Versenden des Angebots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endParaRPr lang="de-DE" sz="1200" err="1">
              <a:solidFill>
                <a:schemeClr val="tx2"/>
              </a:solidFill>
            </a:endParaRP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249785AE-B07C-56D7-BB64-66C44F8ACDDC}"/>
              </a:ext>
            </a:extLst>
          </p:cNvPr>
          <p:cNvSpPr txBox="1"/>
          <p:nvPr/>
        </p:nvSpPr>
        <p:spPr>
          <a:xfrm>
            <a:off x="8256183" y="3512744"/>
            <a:ext cx="22995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sz="1200">
                <a:solidFill>
                  <a:schemeClr val="tx2"/>
                </a:solidFill>
              </a:rPr>
              <a:t>Vorbereitung Gruppenvertrag-Antrag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sz="1200">
                <a:solidFill>
                  <a:schemeClr val="tx2"/>
                </a:solidFill>
              </a:rPr>
              <a:t>Ausfüllen der Felder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sz="1200">
                <a:solidFill>
                  <a:schemeClr val="tx2"/>
                </a:solidFill>
              </a:rPr>
              <a:t>Übermittlung zur Freigabe an Arbeitgeber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sz="1200">
                <a:solidFill>
                  <a:schemeClr val="tx2"/>
                </a:solidFill>
              </a:rPr>
              <a:t>Übermittlung an Produktgeber Hallesche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endParaRPr lang="de-DE" sz="1200" err="1">
              <a:solidFill>
                <a:schemeClr val="tx2"/>
              </a:solidFill>
            </a:endParaRPr>
          </a:p>
        </p:txBody>
      </p:sp>
      <p:sp>
        <p:nvSpPr>
          <p:cNvPr id="16" name="Pfeil: nach rechts 15">
            <a:extLst>
              <a:ext uri="{FF2B5EF4-FFF2-40B4-BE49-F238E27FC236}">
                <a16:creationId xmlns:a16="http://schemas.microsoft.com/office/drawing/2014/main" id="{B30BE172-E3F6-1863-E46E-C09A1DC75A3C}"/>
              </a:ext>
            </a:extLst>
          </p:cNvPr>
          <p:cNvSpPr/>
          <p:nvPr/>
        </p:nvSpPr>
        <p:spPr>
          <a:xfrm>
            <a:off x="623696" y="1292764"/>
            <a:ext cx="10883258" cy="789533"/>
          </a:xfrm>
          <a:prstGeom prst="right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>
                <a:solidFill>
                  <a:schemeClr val="tx2"/>
                </a:solidFill>
              </a:rPr>
              <a:t>Ablauf</a:t>
            </a:r>
          </a:p>
        </p:txBody>
      </p:sp>
    </p:spTree>
    <p:extLst>
      <p:ext uri="{BB962C8B-B14F-4D97-AF65-F5344CB8AC3E}">
        <p14:creationId xmlns:p14="http://schemas.microsoft.com/office/powerpoint/2010/main" val="62047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D648FCB0-01E1-0D4B-B270-3B5AD00C363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4C6FC79-BA71-9943-B346-676DE4BBF805}" type="slidenum">
              <a:rPr lang="en-US" smtClean="0"/>
              <a:pPr/>
              <a:t>7</a:t>
            </a:fld>
            <a:r>
              <a:rPr lang="en-US"/>
              <a:t> |</a:t>
            </a:r>
            <a:endParaRPr lang="en-US" b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40D5666-F6E5-AEEB-74FE-F47230F5B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Einstieg in den XEMPUS advisor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1078295C-C832-2888-9EA0-0F0EBF5ADF0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de-DE"/>
              <a:t>Gesprächsvorbereitung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199AC7B6-6121-1B25-F70D-C988FFD405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096" y="1099068"/>
            <a:ext cx="8247403" cy="4839820"/>
          </a:xfrm>
          <a:prstGeom prst="rect">
            <a:avLst/>
          </a:prstGeom>
        </p:spPr>
      </p:pic>
      <p:sp>
        <p:nvSpPr>
          <p:cNvPr id="6" name="Datumsplatzhalter 3">
            <a:extLst>
              <a:ext uri="{FF2B5EF4-FFF2-40B4-BE49-F238E27FC236}">
                <a16:creationId xmlns:a16="http://schemas.microsoft.com/office/drawing/2014/main" id="{9C2462AB-9E02-36C7-89D3-095A778503E3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677919" y="6399889"/>
            <a:ext cx="2816718" cy="225460"/>
          </a:xfrm>
        </p:spPr>
        <p:txBody>
          <a:bodyPr/>
          <a:lstStyle/>
          <a:p>
            <a:r>
              <a:rPr lang="en-US"/>
              <a:t>Amelie Höllersberger | Produktmanagement | </a:t>
            </a:r>
            <a:fld id="{D40EA9A4-2A61-954A-83E7-CD85214C9815}" type="datetime1">
              <a:rPr lang="de-DE" smtClean="0"/>
              <a:t>11.01.2023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7830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F4B7EDE7-CF59-0A45-67DD-61633054135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4C6FC79-BA71-9943-B346-676DE4BBF805}" type="slidenum">
              <a:rPr lang="en-US" smtClean="0"/>
              <a:pPr/>
              <a:t>8</a:t>
            </a:fld>
            <a:r>
              <a:rPr lang="en-US"/>
              <a:t> |</a:t>
            </a:r>
            <a:endParaRPr lang="en-US" b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07BC2E0-0A1B-3CA5-B15B-BC0CB9A7F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874" y="429828"/>
            <a:ext cx="11371263" cy="667562"/>
          </a:xfrm>
        </p:spPr>
        <p:txBody>
          <a:bodyPr/>
          <a:lstStyle/>
          <a:p>
            <a:r>
              <a:rPr lang="de-DE"/>
              <a:t>Auswahl des Arbeitgebers für die Beratung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18316947-F9F5-8A58-8C4C-7E08903F2F0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de-DE"/>
              <a:t>Gesprächsvorbereitung</a:t>
            </a:r>
          </a:p>
          <a:p>
            <a:endParaRPr lang="de-DE"/>
          </a:p>
        </p:txBody>
      </p:sp>
      <p:sp>
        <p:nvSpPr>
          <p:cNvPr id="6" name="Datumsplatzhalter 3">
            <a:extLst>
              <a:ext uri="{FF2B5EF4-FFF2-40B4-BE49-F238E27FC236}">
                <a16:creationId xmlns:a16="http://schemas.microsoft.com/office/drawing/2014/main" id="{20544E21-0D74-9C48-D773-30DD2BAC93D5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677919" y="6399889"/>
            <a:ext cx="2816718" cy="225460"/>
          </a:xfrm>
        </p:spPr>
        <p:txBody>
          <a:bodyPr/>
          <a:lstStyle/>
          <a:p>
            <a:r>
              <a:rPr lang="en-US"/>
              <a:t>Amelie Höllersberger | Produktmanagement | </a:t>
            </a:r>
            <a:fld id="{D40EA9A4-2A61-954A-83E7-CD85214C9815}" type="datetime1">
              <a:rPr lang="de-DE" smtClean="0"/>
              <a:t>11.01.2023</a:t>
            </a:fld>
            <a:endParaRPr lang="en-US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91D1FDCC-4B2E-45C5-71D3-A5B8D68AE52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78" t="9208" b="6728"/>
          <a:stretch/>
        </p:blipFill>
        <p:spPr>
          <a:xfrm>
            <a:off x="794753" y="995334"/>
            <a:ext cx="10284579" cy="499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61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209D5055-DEB7-F5AC-0A36-A310F2F057E1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469689" y="6544745"/>
            <a:ext cx="2465331" cy="225460"/>
          </a:xfrm>
        </p:spPr>
        <p:txBody>
          <a:bodyPr/>
          <a:lstStyle/>
          <a:p>
            <a:r>
              <a:rPr lang="en-US"/>
              <a:t>Autor | Abteilung | </a:t>
            </a:r>
            <a:fld id="{D40EA9A4-2A61-954A-83E7-CD85214C9815}" type="datetime1">
              <a:rPr lang="de-DE" smtClean="0"/>
              <a:t>11.01.2023</a:t>
            </a:fld>
            <a:endParaRPr lang="en-US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967089BA-0CBB-B7D5-7ADF-C8489F3883A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98170" y="6541390"/>
            <a:ext cx="434592" cy="228815"/>
          </a:xfrm>
        </p:spPr>
        <p:txBody>
          <a:bodyPr/>
          <a:lstStyle/>
          <a:p>
            <a:fld id="{74C6FC79-BA71-9943-B346-676DE4BBF805}" type="slidenum">
              <a:rPr lang="en-US" smtClean="0"/>
              <a:pPr/>
              <a:t>9</a:t>
            </a:fld>
            <a:r>
              <a:rPr lang="en-US"/>
              <a:t> |</a:t>
            </a:r>
            <a:endParaRPr lang="en-US" b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D27E4838-1A9E-261F-FD43-8D065E041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70" y="576361"/>
            <a:ext cx="11371263" cy="667562"/>
          </a:xfrm>
        </p:spPr>
        <p:txBody>
          <a:bodyPr/>
          <a:lstStyle/>
          <a:p>
            <a:r>
              <a:rPr lang="de-DE"/>
              <a:t>Übersicht aller angelegten Arbeitgeber + Status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1D62CF24-7D53-B929-0FFF-DDF838D3B0E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01979" y="382664"/>
            <a:ext cx="5614353" cy="201612"/>
          </a:xfrm>
        </p:spPr>
        <p:txBody>
          <a:bodyPr/>
          <a:lstStyle/>
          <a:p>
            <a:r>
              <a:rPr lang="de-DE"/>
              <a:t>Gesprächsvorbereitung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7EC98B46-1DB5-0CE1-6B8E-FC796B8DD122}"/>
              </a:ext>
            </a:extLst>
          </p:cNvPr>
          <p:cNvSpPr/>
          <p:nvPr/>
        </p:nvSpPr>
        <p:spPr>
          <a:xfrm>
            <a:off x="7025489" y="3373547"/>
            <a:ext cx="1213164" cy="110905"/>
          </a:xfrm>
          <a:prstGeom prst="rect">
            <a:avLst/>
          </a:prstGeom>
          <a:solidFill>
            <a:srgbClr val="F5F8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 err="1">
              <a:solidFill>
                <a:schemeClr val="tx2"/>
              </a:solidFill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585BFE83-6082-B928-9A01-C9DCC13476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48" t="9709" r="15243" b="14235"/>
          <a:stretch/>
        </p:blipFill>
        <p:spPr>
          <a:xfrm>
            <a:off x="1084556" y="1065721"/>
            <a:ext cx="9723030" cy="5059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1476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795536B-FCAE-621C-63F4-775CF580BEC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Autor | Abteilung | </a:t>
            </a:r>
            <a:fld id="{D40EA9A4-2A61-954A-83E7-CD85214C9815}" type="datetime1">
              <a:rPr lang="de-DE" smtClean="0"/>
              <a:t>11.01.2023</a:t>
            </a:fld>
            <a:endParaRPr lang="en-US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595F47EF-C101-12FA-E79D-20CB03B8516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4C6FC79-BA71-9943-B346-676DE4BBF805}" type="slidenum">
              <a:rPr lang="en-US" smtClean="0"/>
              <a:pPr/>
              <a:t>10</a:t>
            </a:fld>
            <a:r>
              <a:rPr lang="en-US"/>
              <a:t> |</a:t>
            </a:r>
            <a:endParaRPr lang="en-US" b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80A17581-1CFA-A6D2-0C18-B5FE76AAE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Auswahl Tarife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5B6FA90-DCC6-0D9A-8E7C-9E810FF4169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de-DE"/>
              <a:t>Gesprächsvorbereitung</a:t>
            </a:r>
          </a:p>
          <a:p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E25314DB-0D0A-FBEB-E55B-5226A252E1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5198" y="1108075"/>
            <a:ext cx="8638314" cy="4918573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27B8FB00-8147-DC08-9031-36C91C03E16F}"/>
              </a:ext>
            </a:extLst>
          </p:cNvPr>
          <p:cNvSpPr/>
          <p:nvPr/>
        </p:nvSpPr>
        <p:spPr>
          <a:xfrm>
            <a:off x="2797521" y="2091350"/>
            <a:ext cx="5984340" cy="5613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 err="1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94651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083DCC38-38C6-30F3-A319-DF5F3959E7D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Autor | Abteilung | </a:t>
            </a:r>
            <a:fld id="{D40EA9A4-2A61-954A-83E7-CD85214C9815}" type="datetime1">
              <a:rPr lang="de-DE" smtClean="0"/>
              <a:t>11.01.2023</a:t>
            </a:fld>
            <a:endParaRPr lang="en-US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0EB3008-9F50-D2D8-13E1-84B5DB59678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4C6FC79-BA71-9943-B346-676DE4BBF805}" type="slidenum">
              <a:rPr lang="en-US" smtClean="0"/>
              <a:pPr/>
              <a:t>11</a:t>
            </a:fld>
            <a:r>
              <a:rPr lang="en-US"/>
              <a:t> |</a:t>
            </a:r>
            <a:endParaRPr lang="en-US" b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540D5D45-64C1-3134-2C87-9D890C1B3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Auswahl der Beratungsinhalte für die Beratung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1CE0894-D61E-D9CC-A87F-E680D915AFF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de-DE"/>
              <a:t>Gesprächsvorbereitung</a:t>
            </a:r>
          </a:p>
          <a:p>
            <a:endParaRPr lang="de-DE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A7BAEE55-E3E3-9032-06C1-F06662B24E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49" t="9231" r="12549" b="11975"/>
          <a:stretch/>
        </p:blipFill>
        <p:spPr>
          <a:xfrm>
            <a:off x="1065162" y="992092"/>
            <a:ext cx="9918799" cy="517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6984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7DB78C6-3FDA-0C00-7B27-8DD3A4D771F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Autor | Abteilung | </a:t>
            </a:r>
            <a:fld id="{D40EA9A4-2A61-954A-83E7-CD85214C9815}" type="datetime1">
              <a:rPr lang="de-DE" smtClean="0"/>
              <a:t>11.01.2023</a:t>
            </a:fld>
            <a:endParaRPr lang="en-US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3D900FC4-11CB-6607-75FC-E7C9C96FA66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4C6FC79-BA71-9943-B346-676DE4BBF805}" type="slidenum">
              <a:rPr lang="en-US" smtClean="0"/>
              <a:pPr/>
              <a:t>12</a:t>
            </a:fld>
            <a:r>
              <a:rPr lang="en-US"/>
              <a:t> |</a:t>
            </a:r>
            <a:endParaRPr lang="en-US" b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8A9B6E8E-88A0-0422-6E02-C4665ABEF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Beispiel der auswählbaren Beratungsinhalte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173AEA05-6205-7C23-303E-1412623BC0F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de-DE"/>
              <a:t>Beratung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C878880D-D068-3513-9D13-D705789D9E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67" t="9231" r="8252" b="12363"/>
          <a:stretch/>
        </p:blipFill>
        <p:spPr>
          <a:xfrm>
            <a:off x="1180730" y="1052942"/>
            <a:ext cx="9929848" cy="4921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6382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7052C255-E024-F368-9E6B-C224A0611D2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Autor | Abteilung | </a:t>
            </a:r>
            <a:fld id="{D40EA9A4-2A61-954A-83E7-CD85214C9815}" type="datetime1">
              <a:rPr lang="de-DE" smtClean="0"/>
              <a:t>11.01.2023</a:t>
            </a:fld>
            <a:endParaRPr lang="en-US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811F241F-7033-D311-2BD2-0570D11D664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4C6FC79-BA71-9943-B346-676DE4BBF805}" type="slidenum">
              <a:rPr lang="en-US" smtClean="0"/>
              <a:pPr/>
              <a:t>13</a:t>
            </a:fld>
            <a:r>
              <a:rPr lang="en-US"/>
              <a:t> |</a:t>
            </a:r>
            <a:endParaRPr lang="en-US" b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C480E1AA-9BE6-9063-DE3B-977B60CDD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Tarifvergleich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190F1EF-1752-4F8F-C4C9-4783DE3C5ED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de-DE"/>
              <a:t>Angebotserstellung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9331E40-4C08-BDE0-7B39-C7D1A3DA57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3641" y="1108075"/>
            <a:ext cx="8585077" cy="4859092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3CA9F9CE-5E51-AFAD-7F0B-32E6684121B1}"/>
              </a:ext>
            </a:extLst>
          </p:cNvPr>
          <p:cNvSpPr/>
          <p:nvPr/>
        </p:nvSpPr>
        <p:spPr>
          <a:xfrm>
            <a:off x="7278986" y="1620570"/>
            <a:ext cx="2609732" cy="2534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 err="1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19036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08E2521-005B-99D7-A555-280948B2E2A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Autor | Abteilung | </a:t>
            </a:r>
            <a:fld id="{D40EA9A4-2A61-954A-83E7-CD85214C9815}" type="datetime1">
              <a:rPr lang="de-DE" smtClean="0"/>
              <a:t>11.01.2023</a:t>
            </a:fld>
            <a:endParaRPr lang="en-US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EF98E147-339B-610C-824E-9819F64FE80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4C6FC79-BA71-9943-B346-676DE4BBF805}" type="slidenum">
              <a:rPr lang="en-US" smtClean="0"/>
              <a:pPr/>
              <a:t>14</a:t>
            </a:fld>
            <a:r>
              <a:rPr lang="en-US"/>
              <a:t> |</a:t>
            </a:r>
            <a:endParaRPr lang="en-US" b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51913929-2695-AB71-3E55-75EAECF36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Angebotserstellung und Gruppenkonfiguration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DAB4040-F107-4B65-782A-245C04A3172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de-DE"/>
              <a:t>Angebotserstellung</a:t>
            </a:r>
          </a:p>
          <a:p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DD27A27A-8A0F-DF28-78BF-A6B82CC58B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155" y="1048291"/>
            <a:ext cx="7956043" cy="5003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0825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916B600-271A-B83F-2ED3-764A42082B9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Autor | Abteilung | </a:t>
            </a:r>
            <a:fld id="{D40EA9A4-2A61-954A-83E7-CD85214C9815}" type="datetime1">
              <a:rPr lang="de-DE" smtClean="0"/>
              <a:t>11.01.2023</a:t>
            </a:fld>
            <a:endParaRPr lang="en-US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A5F12128-2A23-CB58-D26E-C6820926133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4C6FC79-BA71-9943-B346-676DE4BBF805}" type="slidenum">
              <a:rPr lang="en-US" smtClean="0"/>
              <a:pPr/>
              <a:t>15</a:t>
            </a:fld>
            <a:r>
              <a:rPr lang="en-US"/>
              <a:t> |</a:t>
            </a:r>
            <a:endParaRPr lang="en-US" b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994AEF3-8B71-1A84-FFF5-852EFEA2B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Angebot personalisieren + versenden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51D10C7-2986-A9E8-553B-BB6277E874A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de-DE"/>
              <a:t>Angebotserstellung</a:t>
            </a:r>
          </a:p>
          <a:p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E1D319FB-B32B-CC98-EA81-08779506E4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788" y="1292764"/>
            <a:ext cx="8525347" cy="476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76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2030CC9A-D0B6-2939-A6AB-8B7DFE56812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Autor | Abteilung | </a:t>
            </a:r>
            <a:fld id="{D40EA9A4-2A61-954A-83E7-CD85214C9815}" type="datetime1">
              <a:rPr lang="de-DE" smtClean="0"/>
              <a:t>11.01.2023</a:t>
            </a:fld>
            <a:endParaRPr lang="en-US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9AE1AA28-0683-67A1-E64D-C22E8D5AE7F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4C6FC79-BA71-9943-B346-676DE4BBF805}" type="slidenum">
              <a:rPr lang="en-US" smtClean="0"/>
              <a:pPr/>
              <a:t>16</a:t>
            </a:fld>
            <a:r>
              <a:rPr lang="en-US"/>
              <a:t> |</a:t>
            </a:r>
            <a:endParaRPr lang="en-US" b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8969A634-B97B-0FE8-9513-1D8812A0D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Gruppenvertrag Antrag erstellen und senden 1/2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05A536C-D5F6-9C51-EE02-E7910DE15F5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de-DE"/>
              <a:t>Abschluss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DAA6D9D7-B7B7-7361-884E-74E90667CF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0475" y="1099067"/>
            <a:ext cx="8662595" cy="5202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6388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2030CC9A-D0B6-2939-A6AB-8B7DFE56812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Autor | Abteilung | </a:t>
            </a:r>
            <a:fld id="{D40EA9A4-2A61-954A-83E7-CD85214C9815}" type="datetime1">
              <a:rPr lang="de-DE" smtClean="0"/>
              <a:t>11.01.2023</a:t>
            </a:fld>
            <a:endParaRPr lang="en-US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9AE1AA28-0683-67A1-E64D-C22E8D5AE7F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4C6FC79-BA71-9943-B346-676DE4BBF805}" type="slidenum">
              <a:rPr lang="en-US" smtClean="0"/>
              <a:pPr/>
              <a:t>17</a:t>
            </a:fld>
            <a:r>
              <a:rPr lang="en-US"/>
              <a:t> |</a:t>
            </a:r>
            <a:endParaRPr lang="en-US" b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8969A634-B97B-0FE8-9513-1D8812A0D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Gruppenvertrag Antrag erstellen + senden – 2/2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05A536C-D5F6-9C51-EE02-E7910DE15F5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de-DE"/>
              <a:t>Abschluss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8FAF4B51-9210-5D6E-1C13-6CAF369186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919" y="965850"/>
            <a:ext cx="7843517" cy="5432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2942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>
            <a:extLst>
              <a:ext uri="{FF2B5EF4-FFF2-40B4-BE49-F238E27FC236}">
                <a16:creationId xmlns:a16="http://schemas.microsoft.com/office/drawing/2014/main" id="{8685E0E0-0901-834D-B12C-975A619F67A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 rot="19062090">
            <a:off x="-3053378" y="-3399656"/>
            <a:ext cx="12602607" cy="10855248"/>
          </a:xfrm>
        </p:spPr>
        <p:txBody>
          <a:bodyPr/>
          <a:lstStyle/>
          <a:p>
            <a:r>
              <a:rPr lang="de-DE"/>
              <a:t>01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152B464-D46D-A34C-8B4F-3052CF6A4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200"/>
              <a:t>XEMPUS manager</a:t>
            </a:r>
            <a:br>
              <a:rPr lang="de-DE" sz="3200"/>
            </a:br>
            <a:r>
              <a:rPr lang="de-DE" sz="3200" i="1"/>
              <a:t>Antragsfreigabe &amp; Verwaltung</a:t>
            </a:r>
          </a:p>
        </p:txBody>
      </p:sp>
    </p:spTree>
    <p:extLst>
      <p:ext uri="{BB962C8B-B14F-4D97-AF65-F5344CB8AC3E}">
        <p14:creationId xmlns:p14="http://schemas.microsoft.com/office/powerpoint/2010/main" val="29195234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43FD6D6-E32F-DC55-BF84-AECDF910735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Autor | Abteilung | </a:t>
            </a:r>
            <a:fld id="{D40EA9A4-2A61-954A-83E7-CD85214C9815}" type="datetime1">
              <a:rPr lang="de-DE" smtClean="0"/>
              <a:t>11.01.2023</a:t>
            </a:fld>
            <a:endParaRPr lang="en-US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753ACE2B-119D-85C4-C840-21014D6A89C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4C6FC79-BA71-9943-B346-676DE4BBF805}" type="slidenum">
              <a:rPr lang="en-US" smtClean="0"/>
              <a:pPr/>
              <a:t>19</a:t>
            </a:fld>
            <a:r>
              <a:rPr lang="en-US"/>
              <a:t> |</a:t>
            </a:r>
            <a:endParaRPr lang="en-US" b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8323390-B3ED-3BFC-E251-851AD02D5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E-Mail an Arbeitgeber zur Freigabe des Gruppenvertrag Antrags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6287957-769D-1B12-EFAC-3DCAB5852EE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de-DE"/>
              <a:t>Abschluss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A6BACB8A-B45C-181F-44DA-613C2F15DA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8266" y="1292764"/>
            <a:ext cx="4962361" cy="4593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1839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85CA78F2-DA3F-158D-986E-CEE1B033381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Autor | Abteilung | </a:t>
            </a:r>
            <a:fld id="{D40EA9A4-2A61-954A-83E7-CD85214C9815}" type="datetime1">
              <a:rPr lang="de-DE" smtClean="0"/>
              <a:t>11.01.2023</a:t>
            </a:fld>
            <a:endParaRPr lang="en-US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B3FEEF6-1D4A-6272-859F-09511349420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4C6FC79-BA71-9943-B346-676DE4BBF805}" type="slidenum">
              <a:rPr lang="en-US" smtClean="0"/>
              <a:pPr/>
              <a:t>20</a:t>
            </a:fld>
            <a:r>
              <a:rPr lang="en-US"/>
              <a:t> |</a:t>
            </a:r>
            <a:endParaRPr lang="en-US" b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73989139-1804-FABB-6EB7-C6EE04811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Registrierung bzw. Login des Arbeitgebers im XEMPUS manager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6184677-D519-7A0F-9B8A-24A2747CF5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de-DE"/>
              <a:t>Abschluss</a:t>
            </a:r>
          </a:p>
        </p:txBody>
      </p:sp>
      <p:sp>
        <p:nvSpPr>
          <p:cNvPr id="10" name="AutoShape 4" descr="XEMPUS manager">
            <a:extLst>
              <a:ext uri="{FF2B5EF4-FFF2-40B4-BE49-F238E27FC236}">
                <a16:creationId xmlns:a16="http://schemas.microsoft.com/office/drawing/2014/main" id="{9E529C32-DED1-D158-2797-BD0A2A0DF65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561B2239-35D9-0D3F-E729-8D940D8650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7387" y="1289377"/>
            <a:ext cx="6808051" cy="4663707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05EC318D-C19E-0C30-3B44-84AF3E9A85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9062" y="1289377"/>
            <a:ext cx="484188" cy="23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4066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3693CB0-C991-CF8F-35C7-F03B7FD030D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Autor | Abteilung | </a:t>
            </a:r>
            <a:fld id="{D40EA9A4-2A61-954A-83E7-CD85214C9815}" type="datetime1">
              <a:rPr lang="de-DE" smtClean="0"/>
              <a:t>11.01.2023</a:t>
            </a:fld>
            <a:endParaRPr lang="en-US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3354375F-9959-0FAE-8090-410D1DE7221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4C6FC79-BA71-9943-B346-676DE4BBF805}" type="slidenum">
              <a:rPr lang="en-US" smtClean="0"/>
              <a:pPr/>
              <a:t>21</a:t>
            </a:fld>
            <a:r>
              <a:rPr lang="en-US"/>
              <a:t> |</a:t>
            </a:r>
            <a:endParaRPr lang="en-US" b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5A539B5A-A2AD-78C1-7DCD-2D98376C6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Freigabe des Antrags durch Arbeitgeber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0CB9B76-F040-B1E3-9B47-CC37E2B98F9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de-DE"/>
              <a:t>Abschluss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0F21C5F1-70C6-ACD9-A643-5B83566C236D}"/>
              </a:ext>
            </a:extLst>
          </p:cNvPr>
          <p:cNvSpPr/>
          <p:nvPr/>
        </p:nvSpPr>
        <p:spPr>
          <a:xfrm>
            <a:off x="8181771" y="5234167"/>
            <a:ext cx="728420" cy="1540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 err="1">
              <a:solidFill>
                <a:schemeClr val="tx2"/>
              </a:solidFill>
            </a:endParaRPr>
          </a:p>
        </p:txBody>
      </p: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D49710DC-C847-E3B2-07E3-1FE23F44AEE4}"/>
              </a:ext>
            </a:extLst>
          </p:cNvPr>
          <p:cNvGrpSpPr/>
          <p:nvPr/>
        </p:nvGrpSpPr>
        <p:grpSpPr>
          <a:xfrm>
            <a:off x="1489292" y="1099067"/>
            <a:ext cx="8518848" cy="4837547"/>
            <a:chOff x="1997292" y="3713199"/>
            <a:chExt cx="8518848" cy="4837547"/>
          </a:xfrm>
        </p:grpSpPr>
        <p:grpSp>
          <p:nvGrpSpPr>
            <p:cNvPr id="15" name="Gruppieren 14">
              <a:extLst>
                <a:ext uri="{FF2B5EF4-FFF2-40B4-BE49-F238E27FC236}">
                  <a16:creationId xmlns:a16="http://schemas.microsoft.com/office/drawing/2014/main" id="{BD984809-CE7D-1F54-6DFF-3A845493B4EA}"/>
                </a:ext>
              </a:extLst>
            </p:cNvPr>
            <p:cNvGrpSpPr/>
            <p:nvPr/>
          </p:nvGrpSpPr>
          <p:grpSpPr>
            <a:xfrm>
              <a:off x="1997292" y="3713199"/>
              <a:ext cx="8518848" cy="4837547"/>
              <a:chOff x="1605784" y="1338299"/>
              <a:chExt cx="8518848" cy="4837547"/>
            </a:xfrm>
          </p:grpSpPr>
          <p:grpSp>
            <p:nvGrpSpPr>
              <p:cNvPr id="13" name="Gruppieren 12">
                <a:extLst>
                  <a:ext uri="{FF2B5EF4-FFF2-40B4-BE49-F238E27FC236}">
                    <a16:creationId xmlns:a16="http://schemas.microsoft.com/office/drawing/2014/main" id="{BA0261C5-5995-F228-102A-581A38BDA436}"/>
                  </a:ext>
                </a:extLst>
              </p:cNvPr>
              <p:cNvGrpSpPr/>
              <p:nvPr/>
            </p:nvGrpSpPr>
            <p:grpSpPr>
              <a:xfrm>
                <a:off x="1605784" y="1338299"/>
                <a:ext cx="8518848" cy="4837547"/>
                <a:chOff x="1605784" y="1338299"/>
                <a:chExt cx="8518848" cy="4837547"/>
              </a:xfrm>
            </p:grpSpPr>
            <p:pic>
              <p:nvPicPr>
                <p:cNvPr id="6" name="Grafik 6" descr="Ein Bild, das Text enthält.&#10;&#10;Beschreibung automatisch generiert.">
                  <a:extLst>
                    <a:ext uri="{FF2B5EF4-FFF2-40B4-BE49-F238E27FC236}">
                      <a16:creationId xmlns:a16="http://schemas.microsoft.com/office/drawing/2014/main" id="{733246FD-4BDB-749A-1592-1795B3E895F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1605784" y="1338299"/>
                  <a:ext cx="8518848" cy="4837547"/>
                </a:xfrm>
                <a:prstGeom prst="rect">
                  <a:avLst/>
                </a:prstGeom>
              </p:spPr>
            </p:pic>
            <p:sp>
              <p:nvSpPr>
                <p:cNvPr id="7" name="Rechteck 6">
                  <a:extLst>
                    <a:ext uri="{FF2B5EF4-FFF2-40B4-BE49-F238E27FC236}">
                      <a16:creationId xmlns:a16="http://schemas.microsoft.com/office/drawing/2014/main" id="{E247200B-6B60-8889-061D-8F920C69A611}"/>
                    </a:ext>
                  </a:extLst>
                </p:cNvPr>
                <p:cNvSpPr/>
                <p:nvPr/>
              </p:nvSpPr>
              <p:spPr>
                <a:xfrm>
                  <a:off x="3143250" y="1656149"/>
                  <a:ext cx="2026228" cy="187037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400" err="1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8" name="Rechteck 7">
                  <a:extLst>
                    <a:ext uri="{FF2B5EF4-FFF2-40B4-BE49-F238E27FC236}">
                      <a16:creationId xmlns:a16="http://schemas.microsoft.com/office/drawing/2014/main" id="{CBA1614C-D6F1-E8FA-EFF7-80FBFCD28FE3}"/>
                    </a:ext>
                  </a:extLst>
                </p:cNvPr>
                <p:cNvSpPr/>
                <p:nvPr/>
              </p:nvSpPr>
              <p:spPr>
                <a:xfrm>
                  <a:off x="7751789" y="1966722"/>
                  <a:ext cx="1797627" cy="197427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400" err="1">
                    <a:solidFill>
                      <a:schemeClr val="tx2"/>
                    </a:solidFill>
                  </a:endParaRPr>
                </a:p>
              </p:txBody>
            </p:sp>
          </p:grpSp>
          <p:sp>
            <p:nvSpPr>
              <p:cNvPr id="14" name="Rechteck 13">
                <a:extLst>
                  <a:ext uri="{FF2B5EF4-FFF2-40B4-BE49-F238E27FC236}">
                    <a16:creationId xmlns:a16="http://schemas.microsoft.com/office/drawing/2014/main" id="{954CB128-58AE-582E-7CC4-DB4064A572C9}"/>
                  </a:ext>
                </a:extLst>
              </p:cNvPr>
              <p:cNvSpPr/>
              <p:nvPr/>
            </p:nvSpPr>
            <p:spPr>
              <a:xfrm>
                <a:off x="7353300" y="2131652"/>
                <a:ext cx="828471" cy="19244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400" err="1">
                  <a:solidFill>
                    <a:schemeClr val="tx2"/>
                  </a:solidFill>
                </a:endParaRPr>
              </a:p>
            </p:txBody>
          </p:sp>
        </p:grpSp>
        <p:pic>
          <p:nvPicPr>
            <p:cNvPr id="9" name="Grafik 8">
              <a:extLst>
                <a:ext uri="{FF2B5EF4-FFF2-40B4-BE49-F238E27FC236}">
                  <a16:creationId xmlns:a16="http://schemas.microsoft.com/office/drawing/2014/main" id="{FACF14EB-0A66-878D-7703-5436D83D2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56371" y="4341208"/>
              <a:ext cx="628738" cy="16575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800178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6C4C270-22AF-17AF-BC83-441346AC790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Autor | Abteilung | </a:t>
            </a:r>
            <a:fld id="{D40EA9A4-2A61-954A-83E7-CD85214C9815}" type="datetime1">
              <a:rPr lang="de-DE" smtClean="0"/>
              <a:t>11.01.2023</a:t>
            </a:fld>
            <a:endParaRPr lang="en-US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AD58161-EF17-BD11-D0AA-3A36FCC2365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4C6FC79-BA71-9943-B346-676DE4BBF805}" type="slidenum">
              <a:rPr lang="en-US" smtClean="0"/>
              <a:pPr/>
              <a:t>22</a:t>
            </a:fld>
            <a:r>
              <a:rPr lang="en-US"/>
              <a:t> |</a:t>
            </a:r>
            <a:endParaRPr lang="en-US" b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413DFFAB-F2C9-D386-658E-23A4289D6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Vertragsschließung/Policierung durch Versicherer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388A5237-2A26-D56C-2C19-0989E31A1FB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7" name="Grafik 6" descr="Sanduhr abgelaufen mit einfarbiger Füllung">
            <a:extLst>
              <a:ext uri="{FF2B5EF4-FFF2-40B4-BE49-F238E27FC236}">
                <a16:creationId xmlns:a16="http://schemas.microsoft.com/office/drawing/2014/main" id="{45912740-C666-5352-A56D-E16CEAE705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17385" y="1115145"/>
            <a:ext cx="4503168" cy="4545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244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43FD6D6-E32F-DC55-BF84-AECDF910735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Autor | Abteilung | </a:t>
            </a:r>
            <a:fld id="{D40EA9A4-2A61-954A-83E7-CD85214C9815}" type="datetime1">
              <a:rPr lang="de-DE" smtClean="0"/>
              <a:t>11.01.2023</a:t>
            </a:fld>
            <a:endParaRPr lang="en-US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753ACE2B-119D-85C4-C840-21014D6A89C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4C6FC79-BA71-9943-B346-676DE4BBF805}" type="slidenum">
              <a:rPr lang="en-US" smtClean="0"/>
              <a:pPr/>
              <a:t>23</a:t>
            </a:fld>
            <a:r>
              <a:rPr lang="en-US"/>
              <a:t> |</a:t>
            </a:r>
            <a:endParaRPr lang="en-US" b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8323390-B3ED-3BFC-E251-851AD02D5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E-Mail an Arbeitgeber sobald Gruppenvertrag verfügbar ist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6287957-769D-1B12-EFAC-3DCAB5852EE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de-DE"/>
              <a:t>Abschluss</a:t>
            </a:r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48040728-61BB-580E-2CE9-90512B663392}"/>
              </a:ext>
            </a:extLst>
          </p:cNvPr>
          <p:cNvGrpSpPr/>
          <p:nvPr/>
        </p:nvGrpSpPr>
        <p:grpSpPr>
          <a:xfrm>
            <a:off x="3388266" y="1292764"/>
            <a:ext cx="4962361" cy="4593686"/>
            <a:chOff x="3388266" y="1292764"/>
            <a:chExt cx="4962361" cy="4593686"/>
          </a:xfrm>
        </p:grpSpPr>
        <p:pic>
          <p:nvPicPr>
            <p:cNvPr id="6" name="Grafik 5">
              <a:extLst>
                <a:ext uri="{FF2B5EF4-FFF2-40B4-BE49-F238E27FC236}">
                  <a16:creationId xmlns:a16="http://schemas.microsoft.com/office/drawing/2014/main" id="{03F56021-0A8B-F72C-A7C8-51366AF4C22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88266" y="1292764"/>
              <a:ext cx="4962361" cy="4593686"/>
            </a:xfrm>
            <a:prstGeom prst="rect">
              <a:avLst/>
            </a:prstGeom>
          </p:spPr>
        </p:pic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8E126FA9-C57C-7350-ECF9-E5018B0EB5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51249" y="1555750"/>
              <a:ext cx="4321227" cy="641350"/>
            </a:xfrm>
            <a:prstGeom prst="rect">
              <a:avLst/>
            </a:prstGeom>
          </p:spPr>
        </p:pic>
        <p:pic>
          <p:nvPicPr>
            <p:cNvPr id="9" name="Grafik 8">
              <a:extLst>
                <a:ext uri="{FF2B5EF4-FFF2-40B4-BE49-F238E27FC236}">
                  <a16:creationId xmlns:a16="http://schemas.microsoft.com/office/drawing/2014/main" id="{6CF538A8-A356-6970-758C-D8BF0ABD633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92550" y="2571750"/>
              <a:ext cx="400050" cy="133350"/>
            </a:xfrm>
            <a:prstGeom prst="rect">
              <a:avLst/>
            </a:prstGeom>
          </p:spPr>
        </p:pic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7EEB7B34-85B6-FD7D-6210-7183C1F921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519946" y="2762251"/>
              <a:ext cx="4749006" cy="12255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891891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2F8E4F1F-91B3-9973-DC96-2E106638DFD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Autor | Abteilung | </a:t>
            </a:r>
            <a:fld id="{D40EA9A4-2A61-954A-83E7-CD85214C9815}" type="datetime1">
              <a:rPr lang="de-DE" smtClean="0"/>
              <a:t>11.01.2023</a:t>
            </a:fld>
            <a:endParaRPr lang="en-US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E41CA301-9FF4-5D35-8185-589D1D16F2B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4C6FC79-BA71-9943-B346-676DE4BBF805}" type="slidenum">
              <a:rPr lang="en-US" smtClean="0"/>
              <a:pPr/>
              <a:t>24</a:t>
            </a:fld>
            <a:r>
              <a:rPr lang="en-US"/>
              <a:t> |</a:t>
            </a:r>
            <a:endParaRPr lang="en-US" b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16DBBB86-9DA3-F074-E99A-769BDEEE5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Arbeitgeber lädt Mitarbeitende in Excel Template hoch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5B0E48A-491B-3878-7825-001666DD08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de-DE"/>
              <a:t>Verwaltung</a:t>
            </a:r>
          </a:p>
        </p:txBody>
      </p:sp>
      <p:pic>
        <p:nvPicPr>
          <p:cNvPr id="10" name="Grafik 10" descr="Ein Bild, das Tisch enthält.&#10;&#10;Beschreibung automatisch generiert.">
            <a:extLst>
              <a:ext uri="{FF2B5EF4-FFF2-40B4-BE49-F238E27FC236}">
                <a16:creationId xmlns:a16="http://schemas.microsoft.com/office/drawing/2014/main" id="{B95E1483-6EDD-CE29-FF54-F500096BBD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797" y="1108075"/>
            <a:ext cx="8518849" cy="4837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7295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2F8E4F1F-91B3-9973-DC96-2E106638DFD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Autor | Abteilung | </a:t>
            </a:r>
            <a:fld id="{D40EA9A4-2A61-954A-83E7-CD85214C9815}" type="datetime1">
              <a:rPr lang="de-DE" smtClean="0"/>
              <a:t>11.01.2023</a:t>
            </a:fld>
            <a:endParaRPr lang="en-US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E41CA301-9FF4-5D35-8185-589D1D16F2B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4C6FC79-BA71-9943-B346-676DE4BBF805}" type="slidenum">
              <a:rPr lang="en-US" smtClean="0"/>
              <a:pPr/>
              <a:t>25</a:t>
            </a:fld>
            <a:r>
              <a:rPr lang="en-US"/>
              <a:t> |</a:t>
            </a:r>
            <a:endParaRPr lang="en-US" b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16DBBB86-9DA3-F074-E99A-769BDEEE5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Arbeitgeber beantragt Individualpolicen für Mitarbeitende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5B0E48A-491B-3878-7825-001666DD08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de-DE"/>
              <a:t>Verwaltung</a:t>
            </a:r>
          </a:p>
        </p:txBody>
      </p:sp>
      <p:pic>
        <p:nvPicPr>
          <p:cNvPr id="6" name="Grafik 7">
            <a:extLst>
              <a:ext uri="{FF2B5EF4-FFF2-40B4-BE49-F238E27FC236}">
                <a16:creationId xmlns:a16="http://schemas.microsoft.com/office/drawing/2014/main" id="{D438E0EF-0102-6A5E-6D30-285CE52E3A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2607" y="1099067"/>
            <a:ext cx="8518848" cy="4842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6297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2F8E4F1F-91B3-9973-DC96-2E106638DFD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Autor | Abteilung | </a:t>
            </a:r>
            <a:fld id="{D40EA9A4-2A61-954A-83E7-CD85214C9815}" type="datetime1">
              <a:rPr lang="de-DE" smtClean="0"/>
              <a:t>11.01.2023</a:t>
            </a:fld>
            <a:endParaRPr lang="en-US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E41CA301-9FF4-5D35-8185-589D1D16F2B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4C6FC79-BA71-9943-B346-676DE4BBF805}" type="slidenum">
              <a:rPr lang="en-US" smtClean="0"/>
              <a:pPr/>
              <a:t>26</a:t>
            </a:fld>
            <a:r>
              <a:rPr lang="en-US"/>
              <a:t> |</a:t>
            </a:r>
            <a:endParaRPr lang="en-US" b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16DBBB86-9DA3-F074-E99A-769BDEEE5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Ansicht der erstellten Anmeldungen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5B0E48A-491B-3878-7825-001666DD08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de-DE"/>
              <a:t>Verwaltung</a:t>
            </a:r>
          </a:p>
          <a:p>
            <a:endParaRPr lang="de-DE"/>
          </a:p>
        </p:txBody>
      </p:sp>
      <p:pic>
        <p:nvPicPr>
          <p:cNvPr id="6" name="Grafik 6" descr="Ein Bild, das Tisch enthält.&#10;&#10;Beschreibung automatisch generiert.">
            <a:extLst>
              <a:ext uri="{FF2B5EF4-FFF2-40B4-BE49-F238E27FC236}">
                <a16:creationId xmlns:a16="http://schemas.microsoft.com/office/drawing/2014/main" id="{991E3FD2-F28A-2219-17C6-8E1550505F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5137" y="1099067"/>
            <a:ext cx="8518849" cy="4837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9275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BD22E9ED-0614-681D-EDFC-09BEBBC23D5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Autor | Abteilung | </a:t>
            </a:r>
            <a:fld id="{D40EA9A4-2A61-954A-83E7-CD85214C9815}" type="datetime1">
              <a:rPr lang="de-DE" smtClean="0"/>
              <a:t>11.01.2023</a:t>
            </a:fld>
            <a:endParaRPr lang="en-US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7DDBE42C-478A-ECDA-D57A-DD782874653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4C6FC79-BA71-9943-B346-676DE4BBF805}" type="slidenum">
              <a:rPr lang="en-US" smtClean="0"/>
              <a:pPr/>
              <a:t>27</a:t>
            </a:fld>
            <a:r>
              <a:rPr lang="en-US"/>
              <a:t> |</a:t>
            </a:r>
            <a:endParaRPr lang="en-US" b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7400F3B4-AC77-580C-5608-ECB221739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Vertragseinsicht Individualpolicen </a:t>
            </a:r>
            <a:r>
              <a:rPr lang="de-DE" err="1"/>
              <a:t>manager</a:t>
            </a:r>
            <a:r>
              <a:rPr lang="de-DE"/>
              <a:t> (Daten vom Versicherer)</a:t>
            </a:r>
            <a:endParaRPr lang="de-DE">
              <a:ea typeface="Roboto"/>
              <a:cs typeface="Roboto"/>
            </a:endParaRP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5CA1D49-E59A-FA2D-54A1-FAD9ED72B18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de-DE"/>
              <a:t>Verwaltung</a:t>
            </a:r>
          </a:p>
          <a:p>
            <a:endParaRPr lang="de-DE"/>
          </a:p>
        </p:txBody>
      </p: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A2298258-4637-2DBF-CF63-0B99DB311FEF}"/>
              </a:ext>
            </a:extLst>
          </p:cNvPr>
          <p:cNvGrpSpPr/>
          <p:nvPr/>
        </p:nvGrpSpPr>
        <p:grpSpPr>
          <a:xfrm>
            <a:off x="1765137" y="1099067"/>
            <a:ext cx="8518849" cy="4837546"/>
            <a:chOff x="1294839" y="1099067"/>
            <a:chExt cx="8518849" cy="4837546"/>
          </a:xfrm>
        </p:grpSpPr>
        <p:pic>
          <p:nvPicPr>
            <p:cNvPr id="6" name="Grafik 8" descr="Ein Bild, das Tisch enthält.&#10;&#10;Beschreibung automatisch generiert.">
              <a:extLst>
                <a:ext uri="{FF2B5EF4-FFF2-40B4-BE49-F238E27FC236}">
                  <a16:creationId xmlns:a16="http://schemas.microsoft.com/office/drawing/2014/main" id="{4DC7020B-88F0-83F3-D756-4702F6BDE13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94839" y="1099067"/>
              <a:ext cx="8518849" cy="4837546"/>
            </a:xfrm>
            <a:prstGeom prst="rect">
              <a:avLst/>
            </a:prstGeom>
          </p:spPr>
        </p:pic>
        <p:pic>
          <p:nvPicPr>
            <p:cNvPr id="12" name="Grafik 11">
              <a:extLst>
                <a:ext uri="{FF2B5EF4-FFF2-40B4-BE49-F238E27FC236}">
                  <a16:creationId xmlns:a16="http://schemas.microsoft.com/office/drawing/2014/main" id="{05682A13-818B-D0D5-AF00-BC8E891D49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52750" y="2768081"/>
              <a:ext cx="1492250" cy="180223"/>
            </a:xfrm>
            <a:prstGeom prst="rect">
              <a:avLst/>
            </a:prstGeom>
          </p:spPr>
        </p:pic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FB942160-7649-9D2E-90C5-EA83DFFEEA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52750" y="3039102"/>
              <a:ext cx="1492250" cy="180223"/>
            </a:xfrm>
            <a:prstGeom prst="rect">
              <a:avLst/>
            </a:prstGeom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91CDD1DA-3F95-876C-27EA-2128D2F123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52750" y="3337617"/>
              <a:ext cx="1492250" cy="180223"/>
            </a:xfrm>
            <a:prstGeom prst="rect">
              <a:avLst/>
            </a:prstGeom>
          </p:spPr>
        </p:pic>
        <p:pic>
          <p:nvPicPr>
            <p:cNvPr id="15" name="Grafik 14">
              <a:extLst>
                <a:ext uri="{FF2B5EF4-FFF2-40B4-BE49-F238E27FC236}">
                  <a16:creationId xmlns:a16="http://schemas.microsoft.com/office/drawing/2014/main" id="{0559334A-6923-176A-6D0C-C9F869AE98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52750" y="3643217"/>
              <a:ext cx="1492250" cy="18022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49745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A0AE2EE-7375-502B-D92A-0DBF573A1AC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Autor | Abteilung | </a:t>
            </a:r>
            <a:fld id="{D40EA9A4-2A61-954A-83E7-CD85214C9815}" type="datetime1">
              <a:rPr lang="de-DE" smtClean="0"/>
              <a:t>11.01.2023</a:t>
            </a:fld>
            <a:endParaRPr lang="en-US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965CE208-166F-F055-D36F-AC7CE5C17AD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4C6FC79-BA71-9943-B346-676DE4BBF805}" type="slidenum">
              <a:rPr lang="en-US" smtClean="0"/>
              <a:pPr/>
              <a:t>28</a:t>
            </a:fld>
            <a:r>
              <a:rPr lang="en-US"/>
              <a:t> |</a:t>
            </a:r>
            <a:endParaRPr lang="en-US" b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868D47CF-BED2-B054-F567-D7E98C78E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Beispiel Geschäftsvorfall - Austritt melden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22D52CB-8909-D03F-0D67-D8FFBF0D450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de-DE"/>
              <a:t>Verwaltung</a:t>
            </a:r>
          </a:p>
          <a:p>
            <a:endParaRPr lang="de-DE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A094D546-4B36-938F-1F9D-F5D8B29EBB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8362" y="1156101"/>
            <a:ext cx="7772400" cy="4545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2801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>
            <a:extLst>
              <a:ext uri="{FF2B5EF4-FFF2-40B4-BE49-F238E27FC236}">
                <a16:creationId xmlns:a16="http://schemas.microsoft.com/office/drawing/2014/main" id="{8685E0E0-0901-834D-B12C-975A619F67A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 rot="19062090">
            <a:off x="-3053378" y="-3596053"/>
            <a:ext cx="12602607" cy="10855248"/>
          </a:xfrm>
        </p:spPr>
        <p:txBody>
          <a:bodyPr/>
          <a:lstStyle/>
          <a:p>
            <a:r>
              <a:rPr lang="de-DE"/>
              <a:t>01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BE2F7AC9-6DB4-7D46-91ED-F4EED5900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" y="4877120"/>
            <a:ext cx="6153019" cy="1002150"/>
          </a:xfrm>
        </p:spPr>
        <p:txBody>
          <a:bodyPr/>
          <a:lstStyle/>
          <a:p>
            <a:r>
              <a:rPr lang="de-DE"/>
              <a:t>Fragen &amp; Antworten</a:t>
            </a:r>
          </a:p>
        </p:txBody>
      </p:sp>
    </p:spTree>
    <p:extLst>
      <p:ext uri="{BB962C8B-B14F-4D97-AF65-F5344CB8AC3E}">
        <p14:creationId xmlns:p14="http://schemas.microsoft.com/office/powerpoint/2010/main" val="22123830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Designfarben xempus">
      <a:dk1>
        <a:srgbClr val="1A1E51"/>
      </a:dk1>
      <a:lt1>
        <a:srgbClr val="FFFFFF"/>
      </a:lt1>
      <a:dk2>
        <a:srgbClr val="363636"/>
      </a:dk2>
      <a:lt2>
        <a:srgbClr val="E7E6E6"/>
      </a:lt2>
      <a:accent1>
        <a:srgbClr val="B3C35B"/>
      </a:accent1>
      <a:accent2>
        <a:srgbClr val="51BBB5"/>
      </a:accent2>
      <a:accent3>
        <a:srgbClr val="34A3D9"/>
      </a:accent3>
      <a:accent4>
        <a:srgbClr val="00569D"/>
      </a:accent4>
      <a:accent5>
        <a:srgbClr val="931F53"/>
      </a:accent5>
      <a:accent6>
        <a:srgbClr val="D9B024"/>
      </a:accent6>
      <a:hlink>
        <a:srgbClr val="353535"/>
      </a:hlink>
      <a:folHlink>
        <a:srgbClr val="353535"/>
      </a:folHlink>
    </a:clrScheme>
    <a:fontScheme name="Xempus">
      <a:majorFont>
        <a:latin typeface="Roboto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tlCol="0" anchor="ctr"/>
      <a:lstStyle>
        <a:defPPr algn="ctr">
          <a:defRPr sz="1400" dirty="0" err="1" smtClean="0">
            <a:solidFill>
              <a:schemeClr val="tx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1400" dirty="0" err="1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XEMPUS_Folienmaster.potx" id="{F1B246D7-5571-4B15-9285-7A7E8EE10295}" vid="{39CBC866-27E7-4A80-9E1A-E3F43DDA25C5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a2041aa6-2520-4e97-80e2-47ed8ea5724c">
      <UserInfo>
        <DisplayName>Christof Schmalenbach</DisplayName>
        <AccountId>82</AccountId>
        <AccountType/>
      </UserInfo>
      <UserInfo>
        <DisplayName>Franziska Dahlmann</DisplayName>
        <AccountId>77</AccountId>
        <AccountType/>
      </UserInfo>
      <UserInfo>
        <DisplayName>Kai Hansen</DisplayName>
        <AccountId>74</AccountId>
        <AccountType/>
      </UserInfo>
      <UserInfo>
        <DisplayName>René Lerbs</DisplayName>
        <AccountId>27</AccountId>
        <AccountType/>
      </UserInfo>
      <UserInfo>
        <DisplayName>Tilo Frank</DisplayName>
        <AccountId>50</AccountId>
        <AccountType/>
      </UserInfo>
      <UserInfo>
        <DisplayName>Sven-Oliver Prang</DisplayName>
        <AccountId>71</AccountId>
        <AccountType/>
      </UserInfo>
    </SharedWithUsers>
    <_activity xmlns="78af28d0-be44-4490-b3cd-abdd014cc14f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58A413A69AE094EBA594076432B721A" ma:contentTypeVersion="13" ma:contentTypeDescription="Ein neues Dokument erstellen." ma:contentTypeScope="" ma:versionID="382c051d957ece1d71b55086d72f49c5">
  <xsd:schema xmlns:xsd="http://www.w3.org/2001/XMLSchema" xmlns:xs="http://www.w3.org/2001/XMLSchema" xmlns:p="http://schemas.microsoft.com/office/2006/metadata/properties" xmlns:ns3="a2041aa6-2520-4e97-80e2-47ed8ea5724c" xmlns:ns4="78af28d0-be44-4490-b3cd-abdd014cc14f" targetNamespace="http://schemas.microsoft.com/office/2006/metadata/properties" ma:root="true" ma:fieldsID="4b7b5d0f72e5089db90281d14b3ace74" ns3:_="" ns4:_="">
    <xsd:import namespace="a2041aa6-2520-4e97-80e2-47ed8ea5724c"/>
    <xsd:import namespace="78af28d0-be44-4490-b3cd-abdd014cc14f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LengthInSeconds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Location" minOccurs="0"/>
                <xsd:element ref="ns4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041aa6-2520-4e97-80e2-47ed8ea5724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Freigabehinweis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af28d0-be44-4490-b3cd-abdd014cc1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4" nillable="true" ma:displayName="Length (seconds)" ma:internalName="MediaLengthInSeconds" ma:readOnly="true">
      <xsd:simpleType>
        <xsd:restriction base="dms:Unknown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_activity" ma:index="20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ED779A6-EE83-4C72-B48A-26447B72FFF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E84690E-1C8B-4936-9897-56B173CA8A40}">
  <ds:schemaRefs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fopath/2007/PartnerControls"/>
    <ds:schemaRef ds:uri="78af28d0-be44-4490-b3cd-abdd014cc14f"/>
    <ds:schemaRef ds:uri="a2041aa6-2520-4e97-80e2-47ed8ea5724c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EC748B8-17DC-4106-94CD-9C13599B401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2041aa6-2520-4e97-80e2-47ed8ea5724c"/>
    <ds:schemaRef ds:uri="78af28d0-be44-4490-b3cd-abdd014cc14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</Template>
  <TotalTime>0</TotalTime>
  <Words>450</Words>
  <Application>Microsoft Office PowerPoint</Application>
  <PresentationFormat>Breitbild</PresentationFormat>
  <Paragraphs>143</Paragraphs>
  <Slides>29</Slides>
  <Notes>6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29</vt:i4>
      </vt:variant>
    </vt:vector>
  </HeadingPairs>
  <TitlesOfParts>
    <vt:vector size="36" baseType="lpstr">
      <vt:lpstr>Arial</vt:lpstr>
      <vt:lpstr>Calibri</vt:lpstr>
      <vt:lpstr>Helvetica Neue Medium</vt:lpstr>
      <vt:lpstr>Roboto</vt:lpstr>
      <vt:lpstr>Roboto Light</vt:lpstr>
      <vt:lpstr>Wingdings</vt:lpstr>
      <vt:lpstr>Office</vt:lpstr>
      <vt:lpstr> bKV Walk-Through</vt:lpstr>
      <vt:lpstr>Agenda</vt:lpstr>
      <vt:lpstr>Beratung, Abschluss, Verwaltung bKV</vt:lpstr>
      <vt:lpstr>XEMPUS Lösung für Beratung, Abschluss und Verwaltung der bKV</vt:lpstr>
      <vt:lpstr>XEMPUS advisor Beratung &amp; Abschluss</vt:lpstr>
      <vt:lpstr>Beratung und Abschluss im XEMPUS advisor in 4 Phasen</vt:lpstr>
      <vt:lpstr>Einstieg in den XEMPUS advisor</vt:lpstr>
      <vt:lpstr>Auswahl des Arbeitgebers für die Beratung</vt:lpstr>
      <vt:lpstr>Übersicht aller angelegten Arbeitgeber + Status</vt:lpstr>
      <vt:lpstr>Auswahl Tarife</vt:lpstr>
      <vt:lpstr>Auswahl der Beratungsinhalte für die Beratung</vt:lpstr>
      <vt:lpstr>Beispiel der auswählbaren Beratungsinhalte</vt:lpstr>
      <vt:lpstr>Tarifvergleich</vt:lpstr>
      <vt:lpstr>Angebotserstellung und Gruppenkonfiguration</vt:lpstr>
      <vt:lpstr>Angebot personalisieren + versenden</vt:lpstr>
      <vt:lpstr>Gruppenvertrag Antrag erstellen und senden 1/2</vt:lpstr>
      <vt:lpstr>Gruppenvertrag Antrag erstellen + senden – 2/2</vt:lpstr>
      <vt:lpstr>XEMPUS manager Antragsfreigabe &amp; Verwaltung</vt:lpstr>
      <vt:lpstr>E-Mail an Arbeitgeber zur Freigabe des Gruppenvertrag Antrags</vt:lpstr>
      <vt:lpstr>Registrierung bzw. Login des Arbeitgebers im XEMPUS manager</vt:lpstr>
      <vt:lpstr>Freigabe des Antrags durch Arbeitgeber</vt:lpstr>
      <vt:lpstr>Vertragsschließung/Policierung durch Versicherer</vt:lpstr>
      <vt:lpstr>E-Mail an Arbeitgeber sobald Gruppenvertrag verfügbar ist</vt:lpstr>
      <vt:lpstr>Arbeitgeber lädt Mitarbeitende in Excel Template hoch</vt:lpstr>
      <vt:lpstr>Arbeitgeber beantragt Individualpolicen für Mitarbeitende</vt:lpstr>
      <vt:lpstr>Ansicht der erstellten Anmeldungen</vt:lpstr>
      <vt:lpstr>Vertragseinsicht Individualpolicen manager (Daten vom Versicherer)</vt:lpstr>
      <vt:lpstr>Beispiel Geschäftsvorfall - Austritt melden</vt:lpstr>
      <vt:lpstr>Fragen &amp; Antworten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Headline bis  zu drei Zeilen</dc:title>
  <dc:creator>Ralf Marschke</dc:creator>
  <cp:lastModifiedBy>Tanja Nitsche</cp:lastModifiedBy>
  <cp:revision>3</cp:revision>
  <dcterms:created xsi:type="dcterms:W3CDTF">2022-03-15T09:49:35Z</dcterms:created>
  <dcterms:modified xsi:type="dcterms:W3CDTF">2023-01-11T13:26:32Z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0x010100558A413A69AE094EBA594076432B721A</vt:lpwstr>
  </property>
  <property fmtid="{D5CDD505-2E9C-101B-9397-08002B2CF9AE}" pid="3" name="MediaServiceImageTags">
    <vt:lpwstr/>
  </property>
</Properties>
</file>